
<file path=[Content_Types].xml><?xml version="1.0" encoding="utf-8"?>
<Types xmlns="http://schemas.openxmlformats.org/package/2006/content-types">
  <Override PartName="/ppt/tags/tag8.xml" ContentType="application/vnd.openxmlformats-officedocument.presentationml.tags+xml"/>
  <Override PartName="/ppt/tags/tag238.xml" ContentType="application/vnd.openxmlformats-officedocument.presentationml.tags+xml"/>
  <Override PartName="/ppt/tags/tag569.xml" ContentType="application/vnd.openxmlformats-officedocument.presentationml.tags+xml"/>
  <Override PartName="/ppt/tags/tag916.xml" ContentType="application/vnd.openxmlformats-officedocument.presentationml.tags+xml"/>
  <Override PartName="/ppt/tags/tag424.xml" ContentType="application/vnd.openxmlformats-officedocument.presentationml.tags+xml"/>
  <Override PartName="/ppt/tags/tag610.xml" ContentType="application/vnd.openxmlformats-officedocument.presentationml.tags+xml"/>
  <Override PartName="/ppt/slideLayouts/slideLayout93.xml" ContentType="application/vnd.openxmlformats-officedocument.presentationml.slideLayout+xml"/>
  <Override PartName="/ppt/tags/tag755.xml" ContentType="application/vnd.openxmlformats-officedocument.presentationml.tags+xml"/>
  <Override PartName="/ppt/tags/tag941.xml" ContentType="application/vnd.openxmlformats-officedocument.presentationml.tags+xml"/>
  <Override PartName="/ppt/tags/tag1087.xml" ContentType="application/vnd.openxmlformats-officedocument.presentationml.tags+xml"/>
  <Override PartName="/ppt/tags/tag1103.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63.xml" ContentType="application/vnd.openxmlformats-officedocument.presentationml.tags+xml"/>
  <Override PartName="/ppt/tags/tag594.xml" ContentType="application/vnd.openxmlformats-officedocument.presentationml.tags+xml"/>
  <Override PartName="/ppt/tags/tag780.xml" ContentType="application/vnd.openxmlformats-officedocument.presentationml.tags+xml"/>
  <Default Extension="xml" ContentType="application/xml"/>
  <Override PartName="/ppt/tags/tag38.xml" ContentType="application/vnd.openxmlformats-officedocument.presentationml.tags+xml"/>
  <Override PartName="/ppt/slideLayouts/slideLayout24.xml" ContentType="application/vnd.openxmlformats-officedocument.presentationml.slideLayout+xml"/>
  <Override PartName="/ppt/tags/tag339.xml" ContentType="application/vnd.openxmlformats-officedocument.presentationml.tags+xml"/>
  <Override PartName="/ppt/tags/tag525.xml" ContentType="application/vnd.openxmlformats-officedocument.presentationml.tags+xml"/>
  <Override PartName="/ppt/tags/tag1018.xml" ContentType="application/vnd.openxmlformats-officedocument.presentationml.tags+xml"/>
  <Override PartName="/ppt/notesSlides/notesSlide16.xml" ContentType="application/vnd.openxmlformats-officedocument.presentationml.notesSlide+xml"/>
  <Override PartName="/ppt/tags/tag63.xml" ContentType="application/vnd.openxmlformats-officedocument.presentationml.tags+xml"/>
  <Override PartName="/ppt/tags/tag178.xml" ContentType="application/vnd.openxmlformats-officedocument.presentationml.tags+xml"/>
  <Override PartName="/ppt/tags/tag364.xml" ContentType="application/vnd.openxmlformats-officedocument.presentationml.tags+xml"/>
  <Override PartName="/ppt/tags/tag711.xml" ContentType="application/vnd.openxmlformats-officedocument.presentationml.tags+xml"/>
  <Override PartName="/ppt/slideLayouts/slideLayout102.xml" ContentType="application/vnd.openxmlformats-officedocument.presentationml.slideLayout+xml"/>
  <Override PartName="/ppt/tags/tag856.xml" ContentType="application/vnd.openxmlformats-officedocument.presentationml.tags+xml"/>
  <Override PartName="/ppt/tags/tag1043.xml" ContentType="application/vnd.openxmlformats-officedocument.presentationml.tags+xml"/>
  <Override PartName="/ppt/tags/tag109.xml" ContentType="application/vnd.openxmlformats-officedocument.presentationml.tags+xml"/>
  <Override PartName="/ppt/tags/tag550.xml" ContentType="application/vnd.openxmlformats-officedocument.presentationml.tags+xml"/>
  <Override PartName="/ppt/tags/tag695.xml" ContentType="application/vnd.openxmlformats-officedocument.presentationml.tags+xml"/>
  <Override PartName="/ppt/tags/tag881.xml" ContentType="application/vnd.openxmlformats-officedocument.presentationml.tags+xml"/>
  <Override PartName="/ppt/tags/tag279.xml" ContentType="application/vnd.openxmlformats-officedocument.presentationml.tags+xml"/>
  <Override PartName="/ppt/tags/tag626.xml" ContentType="application/vnd.openxmlformats-officedocument.presentationml.tags+xml"/>
  <Override PartName="/ppt/tags/tag957.xml" ContentType="application/vnd.openxmlformats-officedocument.presentationml.tags+xml"/>
  <Override PartName="/ppt/tags/tag1119.xml" ContentType="application/vnd.openxmlformats-officedocument.presentationml.tags+xml"/>
  <Override PartName="/ppt/notesSlides/notesSlide7.xml" ContentType="application/vnd.openxmlformats-officedocument.presentationml.notesSlide+xml"/>
  <Override PartName="/ppt/tags/tag134.xml" ContentType="application/vnd.openxmlformats-officedocument.presentationml.tags+xml"/>
  <Override PartName="/ppt/tags/tag320.xml" ContentType="application/vnd.openxmlformats-officedocument.presentationml.tags+xml"/>
  <Override PartName="/ppt/tags/tag465.xml" ContentType="application/vnd.openxmlformats-officedocument.presentationml.tags+xml"/>
  <Override PartName="/ppt/tags/tag796.xml" ContentType="application/vnd.openxmlformats-officedocument.presentationml.tags+xml"/>
  <Override PartName="/ppt/tags/tag812.xml" ContentType="application/vnd.openxmlformats-officedocument.presentationml.tags+xml"/>
  <Override PartName="/ppt/tags/tag1144.xml" ContentType="application/vnd.openxmlformats-officedocument.presentationml.tags+xml"/>
  <Default Extension="png" ContentType="image/png"/>
  <Override PartName="/ppt/tags/tag651.xml" ContentType="application/vnd.openxmlformats-officedocument.presentationml.tags+xml"/>
  <Override PartName="/ppt/slideLayouts/slideLayout118.xml" ContentType="application/vnd.openxmlformats-officedocument.presentationml.slideLayout+xml"/>
  <Override PartName="/ppt/tags/tag982.xml" ContentType="application/vnd.openxmlformats-officedocument.presentationml.tags+xml"/>
  <Override PartName="/ppt/tags/tag5.xml" ContentType="application/vnd.openxmlformats-officedocument.presentationml.tags+xml"/>
  <Override PartName="/ppt/tags/tag79.xml" ContentType="application/vnd.openxmlformats-officedocument.presentationml.tags+xml"/>
  <Override PartName="/ppt/slideLayouts/slideLayout65.xml" ContentType="application/vnd.openxmlformats-officedocument.presentationml.slideLayout+xml"/>
  <Override PartName="/ppt/tags/tag490.xml" ContentType="application/vnd.openxmlformats-officedocument.presentationml.tags+xml"/>
  <Override PartName="/ppt/tags/tag727.xml" ContentType="application/vnd.openxmlformats-officedocument.presentationml.tags+xml"/>
  <Override PartName="/ppt/tags/tag913.xml" ContentType="application/vnd.openxmlformats-officedocument.presentationml.tags+xml"/>
  <Override PartName="/ppt/tags/tag1059.xml" ContentType="application/vnd.openxmlformats-officedocument.presentationml.tags+xml"/>
  <Override PartName="/ppt/tags/tag235.xml" ContentType="application/vnd.openxmlformats-officedocument.presentationml.tags+xml"/>
  <Override PartName="/ppt/tags/tag421.xml" ContentType="application/vnd.openxmlformats-officedocument.presentationml.tags+xml"/>
  <Override PartName="/ppt/tags/tag566.xml" ContentType="application/vnd.openxmlformats-officedocument.presentationml.tags+xml"/>
  <Override PartName="/ppt/slideLayouts/slideLayout90.xml" ContentType="application/vnd.openxmlformats-officedocument.presentationml.slideLayout+xml"/>
  <Override PartName="/ppt/tags/tag752.xml" ContentType="application/vnd.openxmlformats-officedocument.presentationml.tags+xml"/>
  <Override PartName="/ppt/tags/tag897.xml" ContentType="application/vnd.openxmlformats-officedocument.presentationml.tags+xml"/>
  <Override PartName="/ppt/slideLayouts/slideLayout143.xml" ContentType="application/vnd.openxmlformats-officedocument.presentationml.slideLayout+xml"/>
  <Override PartName="/ppt/tags/tag1100.xml" ContentType="application/vnd.openxmlformats-officedocument.presentationml.tags+xml"/>
  <Override PartName="/ppt/slides/slide22.xml" ContentType="application/vnd.openxmlformats-officedocument.presentationml.slide+xml"/>
  <Override PartName="/ppt/tags/tag260.xml" ContentType="application/vnd.openxmlformats-officedocument.presentationml.tags+xml"/>
  <Override PartName="/ppt/tags/tag591.xml" ContentType="application/vnd.openxmlformats-officedocument.presentationml.tags+xml"/>
  <Override PartName="/ppt/tags/tag828.xml" ContentType="application/vnd.openxmlformats-officedocument.presentationml.tags+xml"/>
  <Override PartName="/ppt/tags/tag1084.xml" ContentType="application/vnd.openxmlformats-officedocument.presentationml.tags+xml"/>
  <Override PartName="/ppt/tags/tag35.xml" ContentType="application/vnd.openxmlformats-officedocument.presentationml.tags+xml"/>
  <Override PartName="/ppt/slideLayouts/slideLayout21.xml" ContentType="application/vnd.openxmlformats-officedocument.presentationml.slideLayout+xml"/>
  <Override PartName="/ppt/tags/tag336.xml" ContentType="application/vnd.openxmlformats-officedocument.presentationml.tags+xml"/>
  <Override PartName="/ppt/tags/tag667.xml" ContentType="application/vnd.openxmlformats-officedocument.presentationml.tags+xml"/>
  <Override PartName="/ppt/tags/tag1015.xml" ContentType="application/vnd.openxmlformats-officedocument.presentationml.tags+xml"/>
  <Override PartName="/ppt/notesSlides/notesSlide13.xml" ContentType="application/vnd.openxmlformats-officedocument.presentationml.notesSlide+xml"/>
  <Override PartName="/ppt/tags/tag175.xml" ContentType="application/vnd.openxmlformats-officedocument.presentationml.tags+xml"/>
  <Override PartName="/ppt/tags/tag522.xml" ContentType="application/vnd.openxmlformats-officedocument.presentationml.tags+xml"/>
  <Override PartName="/ppt/tags/tag853.xml" ContentType="application/vnd.openxmlformats-officedocument.presentationml.tags+xml"/>
  <Override PartName="/ppt/tags/tag998.xml" ContentType="application/vnd.openxmlformats-officedocument.presentationml.tags+xml"/>
  <Override PartName="/ppt/tags/tag60.xml" ContentType="application/vnd.openxmlformats-officedocument.presentationml.tags+xml"/>
  <Override PartName="/ppt/tags/tag361.xml" ContentType="application/vnd.openxmlformats-officedocument.presentationml.tags+xml"/>
  <Override PartName="/ppt/tags/tag692.xml" ContentType="application/vnd.openxmlformats-officedocument.presentationml.tags+xml"/>
  <Override PartName="/ppt/tags/tag929.xml" ContentType="application/vnd.openxmlformats-officedocument.presentationml.tags+xml"/>
  <Override PartName="/ppt/tags/tag1040.xml" ContentType="application/vnd.openxmlformats-officedocument.presentationml.tags+xml"/>
  <Override PartName="/ppt/tags/tag106.xml" ContentType="application/vnd.openxmlformats-officedocument.presentationml.tags+xml"/>
  <Override PartName="/ppt/tags/tag437.xml" ContentType="application/vnd.openxmlformats-officedocument.presentationml.tags+xml"/>
  <Override PartName="/ppt/tags/tag623.xml" ContentType="application/vnd.openxmlformats-officedocument.presentationml.tags+xml"/>
  <Override PartName="/ppt/tags/tag768.xml" ContentType="application/vnd.openxmlformats-officedocument.presentationml.tags+xml"/>
  <Override PartName="/ppt/tags/tag1116.xml" ContentType="application/vnd.openxmlformats-officedocument.presentationml.tags+xml"/>
  <Override PartName="/ppt/notesSlides/notesSlide4.xml" ContentType="application/vnd.openxmlformats-officedocument.presentationml.notesSlide+xml"/>
  <Override PartName="/ppt/tags/tag131.xml" ContentType="application/vnd.openxmlformats-officedocument.presentationml.tags+xml"/>
  <Override PartName="/ppt/tags/tag276.xml" ContentType="application/vnd.openxmlformats-officedocument.presentationml.tags+xml"/>
  <Override PartName="/ppt/tags/tag462.xml" ContentType="application/vnd.openxmlformats-officedocument.presentationml.tags+xml"/>
  <Override PartName="/ppt/tags/tag954.xml" ContentType="application/vnd.openxmlformats-officedocument.presentationml.tags+xml"/>
  <Override PartName="/ppt/tags/tag207.xml" ContentType="application/vnd.openxmlformats-officedocument.presentationml.tags+xml"/>
  <Override PartName="/ppt/slideLayouts/slideLayout37.xml" ContentType="application/vnd.openxmlformats-officedocument.presentationml.slideLayout+xml"/>
  <Override PartName="/ppt/tags/tag793.xml" ContentType="application/vnd.openxmlformats-officedocument.presentationml.tags+xml"/>
  <Override PartName="/ppt/tags/tag1141.xml" ContentType="application/vnd.openxmlformats-officedocument.presentationml.tags+xml"/>
  <Override PartName="/ppt/notesSlides/notesSlide29.xml" ContentType="application/vnd.openxmlformats-officedocument.presentationml.notesSlide+xml"/>
  <Override PartName="/ppt/tags/tag2.xml" ContentType="application/vnd.openxmlformats-officedocument.presentationml.tags+xml"/>
  <Override PartName="/ppt/slideLayouts/slideLayout62.xml" ContentType="application/vnd.openxmlformats-officedocument.presentationml.slideLayout+xml"/>
  <Override PartName="/ppt/tags/tag538.xml" ContentType="application/vnd.openxmlformats-officedocument.presentationml.tags+xml"/>
  <Override PartName="/ppt/tags/tag724.xml" ContentType="application/vnd.openxmlformats-officedocument.presentationml.tags+xml"/>
  <Override PartName="/ppt/slideLayouts/slideLayout115.xml" ContentType="application/vnd.openxmlformats-officedocument.presentationml.slideLayout+xml"/>
  <Override PartName="/ppt/tags/tag86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77.xml" ContentType="application/vnd.openxmlformats-officedocument.presentationml.tags+xml"/>
  <Override PartName="/ppt/tags/tag563.xml" ContentType="application/vnd.openxmlformats-officedocument.presentationml.tags+xml"/>
  <Override PartName="/ppt/tags/tag894.xml" ContentType="application/vnd.openxmlformats-officedocument.presentationml.tags+xml"/>
  <Override PartName="/ppt/tags/tag910.xml" ContentType="application/vnd.openxmlformats-officedocument.presentationml.tags+xml"/>
  <Override PartName="/ppt/slideLayouts/slideLayout140.xml" ContentType="application/vnd.openxmlformats-officedocument.presentationml.slideLayout+xml"/>
  <Override PartName="/ppt/tags/tag1056.xml" ContentType="application/vnd.openxmlformats-officedocument.presentationml.tags+xml"/>
  <Override PartName="/ppt/tags/tag308.xml" ContentType="application/vnd.openxmlformats-officedocument.presentationml.tags+xml"/>
  <Override PartName="/ppt/tags/tag639.xml" ContentType="application/vnd.openxmlformats-officedocument.presentationml.tags+xml"/>
  <Override PartName="/ppt/tags/tag1081.xml" ContentType="application/vnd.openxmlformats-officedocument.presentationml.tags+xml"/>
  <Override PartName="/ppt/tags/tag147.xml" ContentType="application/vnd.openxmlformats-officedocument.presentationml.tags+xml"/>
  <Override PartName="/ppt/tags/tag478.xml" ContentType="application/vnd.openxmlformats-officedocument.presentationml.tags+xml"/>
  <Override PartName="/ppt/tags/tag825.xml" ContentType="application/vnd.openxmlformats-officedocument.presentationml.tags+xml"/>
  <Override PartName="/ppt/tags/tag32.xml" ContentType="application/vnd.openxmlformats-officedocument.presentationml.tags+xml"/>
  <Override PartName="/ppt/tags/tag333.xml" ContentType="application/vnd.openxmlformats-officedocument.presentationml.tags+xml"/>
  <Override PartName="/ppt/tags/tag664.xml" ContentType="application/vnd.openxmlformats-officedocument.presentationml.tags+xml"/>
  <Override PartName="/ppt/tags/tag850.xml" ContentType="application/vnd.openxmlformats-officedocument.presentationml.tags+xml"/>
  <Override PartName="/ppt/tags/tag995.xml" ContentType="application/vnd.openxmlformats-officedocument.presentationml.tags+xml"/>
  <Override PartName="/ppt/tags/tag1012.xml" ContentType="application/vnd.openxmlformats-officedocument.presentationml.tags+xml"/>
  <Override PartName="/ppt/notesSlides/notesSlide10.xml" ContentType="application/vnd.openxmlformats-officedocument.presentationml.notesSlide+xml"/>
  <Override PartName="/ppt/tags/tag172.xml" ContentType="application/vnd.openxmlformats-officedocument.presentationml.tags+xml"/>
  <Override PartName="/ppt/tags/tag409.xml" ContentType="application/vnd.openxmlformats-officedocument.presentationml.tags+xml"/>
  <Override PartName="/ppt/slideLayouts/slideLayout78.xml" ContentType="application/vnd.openxmlformats-officedocument.presentationml.slideLayout+xml"/>
  <Override PartName="/ppt/tags/tag103.xml" ContentType="application/vnd.openxmlformats-officedocument.presentationml.tags+xml"/>
  <Override PartName="/ppt/tags/tag248.xml" ContentType="application/vnd.openxmlformats-officedocument.presentationml.tags+xml"/>
  <Override PartName="/ppt/tags/tag434.xml" ContentType="application/vnd.openxmlformats-officedocument.presentationml.tags+xml"/>
  <Override PartName="/ppt/tags/tag579.xml" ContentType="application/vnd.openxmlformats-officedocument.presentationml.tags+xml"/>
  <Override PartName="/ppt/tags/tag926.xml" ContentType="application/vnd.openxmlformats-officedocument.presentationml.tags+xml"/>
  <Override PartName="/ppt/tags/tag1113.xml" ContentType="application/vnd.openxmlformats-officedocument.presentationml.tags+xml"/>
  <Override PartName="/ppt/notesSlides/notesSlide1.xml" ContentType="application/vnd.openxmlformats-officedocument.presentationml.notesSlide+xml"/>
  <Override PartName="/ppt/tags/tag273.xml" ContentType="application/vnd.openxmlformats-officedocument.presentationml.tags+xml"/>
  <Override PartName="/ppt/tags/tag620.xml" ContentType="application/vnd.openxmlformats-officedocument.presentationml.tags+xml"/>
  <Override PartName="/ppt/tags/tag765.xml" ContentType="application/vnd.openxmlformats-officedocument.presentationml.tags+xml"/>
  <Override PartName="/ppt/tags/tag951.xml" ContentType="application/vnd.openxmlformats-officedocument.presentationml.tags+xml"/>
  <Override PartName="/ppt/tags/tag1097.xml" ContentType="application/vnd.openxmlformats-officedocument.presentationml.tags+xml"/>
  <Override PartName="/ppt/slides/slide35.xml" ContentType="application/vnd.openxmlformats-officedocument.presentationml.slide+xml"/>
  <Override PartName="/ppt/slideLayouts/slideLayout34.xml" ContentType="application/vnd.openxmlformats-officedocument.presentationml.slideLayout+xml"/>
  <Override PartName="/ppt/tags/tag790.xml" ContentType="application/vnd.openxmlformats-officedocument.presentationml.tags+xml"/>
  <Override PartName="/ppt/tags/tag48.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tags/tag349.xml" ContentType="application/vnd.openxmlformats-officedocument.presentationml.tags+xml"/>
  <Override PartName="/ppt/tags/tag535.xml" ContentType="application/vnd.openxmlformats-officedocument.presentationml.tags+xml"/>
  <Override PartName="/ppt/slideLayouts/slideLayout112.xml" ContentType="application/vnd.openxmlformats-officedocument.presentationml.slideLayout+xml"/>
  <Override PartName="/ppt/tags/tag866.xml" ContentType="application/vnd.openxmlformats-officedocument.presentationml.tags+xml"/>
  <Override PartName="/ppt/tags/tag1028.xml" ContentType="application/vnd.openxmlformats-officedocument.presentationml.tags+xml"/>
  <Override PartName="/ppt/notesSlides/notesSlide26.xml" ContentType="application/vnd.openxmlformats-officedocument.presentationml.notesSlide+xml"/>
  <Override PartName="/ppt/tags/tag73.xml" ContentType="application/vnd.openxmlformats-officedocument.presentationml.tags+xml"/>
  <Override PartName="/ppt/tags/tag374.xml" ContentType="application/vnd.openxmlformats-officedocument.presentationml.tags+xml"/>
  <Override PartName="/ppt/tags/tag721.xml" ContentType="application/vnd.openxmlformats-officedocument.presentationml.tags+xml"/>
  <Override PartName="/ppt/tags/tag1053.xml" ContentType="application/vnd.openxmlformats-officedocument.presentationml.tags+xml"/>
  <Override PartName="/ppt/tags/tag119.xml" ContentType="application/vnd.openxmlformats-officedocument.presentationml.tags+xml"/>
  <Override PartName="/ppt/tags/tag560.xml" ContentType="application/vnd.openxmlformats-officedocument.presentationml.tags+xml"/>
  <Override PartName="/ppt/tags/tag891.xml" ContentType="application/vnd.openxmlformats-officedocument.presentationml.tags+xml"/>
  <Override PartName="/ppt/tags/tag1129.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636.xml" ContentType="application/vnd.openxmlformats-officedocument.presentationml.tags+xml"/>
  <Override PartName="/ppt/tags/tag822.xml" ContentType="application/vnd.openxmlformats-officedocument.presentationml.tags+xml"/>
  <Override PartName="/ppt/tags/tag967.xml" ContentType="application/vnd.openxmlformats-officedocument.presentationml.tags+xml"/>
  <Override PartName="/ppt/theme/theme9.xml" ContentType="application/vnd.openxmlformats-officedocument.theme+xml"/>
  <Override PartName="/ppt/tags/tag144.xml" ContentType="application/vnd.openxmlformats-officedocument.presentationml.tags+xml"/>
  <Override PartName="/ppt/tags/tag330.xml" ContentType="application/vnd.openxmlformats-officedocument.presentationml.tags+xml"/>
  <Override PartName="/ppt/tags/tag475.xml" ContentType="application/vnd.openxmlformats-officedocument.presentationml.tags+xml"/>
  <Override PartName="/ppt/tags/tag661.xml" ContentType="application/vnd.openxmlformats-officedocument.presentationml.tags+xml"/>
  <Override PartName="/ppt/tags/tag992.xml" ContentType="application/vnd.openxmlformats-officedocument.presentationml.tags+xml"/>
  <Override PartName="/ppt/tags/tag406.xml" ContentType="application/vnd.openxmlformats-officedocument.presentationml.tags+xml"/>
  <Override PartName="/ppt/tags/tag737.xml" ContentType="application/vnd.openxmlformats-officedocument.presentationml.tags+xml"/>
  <Override PartName="/ppt/slideLayouts/slideLayout128.xml" ContentType="application/vnd.openxmlformats-officedocument.presentationml.slideLayout+xml"/>
  <Override PartName="/ppt/tags/tag89.xml" ContentType="application/vnd.openxmlformats-officedocument.presentationml.tags+xml"/>
  <Override PartName="/ppt/tags/tag245.xml" ContentType="application/vnd.openxmlformats-officedocument.presentationml.tags+xml"/>
  <Override PartName="/ppt/slideLayouts/slideLayout75.xml" ContentType="application/vnd.openxmlformats-officedocument.presentationml.slideLayout+xml"/>
  <Override PartName="/ppt/tags/tag576.xml" ContentType="application/vnd.openxmlformats-officedocument.presentationml.tags+xml"/>
  <Override PartName="/ppt/tags/tag923.xml" ContentType="application/vnd.openxmlformats-officedocument.presentationml.tags+xml"/>
  <Override PartName="/ppt/tags/tag1069.xml" ContentType="application/vnd.openxmlformats-officedocument.presentationml.tags+xml"/>
  <Override PartName="/ppt/tags/tag100.xml" ContentType="application/vnd.openxmlformats-officedocument.presentationml.tags+xml"/>
  <Override PartName="/ppt/tags/tag431.xml" ContentType="application/vnd.openxmlformats-officedocument.presentationml.tags+xml"/>
  <Override PartName="/ppt/tags/tag762.xml" ContentType="application/vnd.openxmlformats-officedocument.presentationml.tags+xml"/>
  <Override PartName="/ppt/tags/tag1094.xml" ContentType="application/vnd.openxmlformats-officedocument.presentationml.tags+xml"/>
  <Override PartName="/ppt/tags/tag1110.xml" ContentType="application/vnd.openxmlformats-officedocument.presentationml.tags+xml"/>
  <Override PartName="/ppt/slides/slide32.xml" ContentType="application/vnd.openxmlformats-officedocument.presentationml.slide+xml"/>
  <Override PartName="/ppt/tags/tag270.xml" ContentType="application/vnd.openxmlformats-officedocument.presentationml.tags+xml"/>
  <Override PartName="/ppt/tags/tag507.xml" ContentType="application/vnd.openxmlformats-officedocument.presentationml.tags+xml"/>
  <Override PartName="/ppt/tags/tag838.xml" ContentType="application/vnd.openxmlformats-officedocument.presentationml.tags+xml"/>
  <Override PartName="/ppt/tags/tag45.xml" ContentType="application/vnd.openxmlformats-officedocument.presentationml.tags+xml"/>
  <Override PartName="/ppt/slideLayouts/slideLayout31.xml" ContentType="application/vnd.openxmlformats-officedocument.presentationml.slideLayout+xml"/>
  <Override PartName="/ppt/tags/tag201.xml" ContentType="application/vnd.openxmlformats-officedocument.presentationml.tags+xml"/>
  <Override PartName="/ppt/tags/tag346.xml" ContentType="application/vnd.openxmlformats-officedocument.presentationml.tags+xml"/>
  <Override PartName="/ppt/tags/tag532.xml" ContentType="application/vnd.openxmlformats-officedocument.presentationml.tags+xml"/>
  <Override PartName="/ppt/tags/tag677.xml" ContentType="application/vnd.openxmlformats-officedocument.presentationml.tags+xml"/>
  <Override PartName="/ppt/tags/tag1025.xml" ContentType="application/vnd.openxmlformats-officedocument.presentationml.tags+xml"/>
  <Override PartName="/ppt/notesSlides/notesSlide23.xml" ContentType="application/vnd.openxmlformats-officedocument.presentationml.notesSlide+xml"/>
  <Override PartName="/ppt/tags/tag185.xml" ContentType="application/vnd.openxmlformats-officedocument.presentationml.tags+xml"/>
  <Override PartName="/ppt/tags/tag371.xml" ContentType="application/vnd.openxmlformats-officedocument.presentationml.tags+xml"/>
  <Override PartName="/ppt/tags/tag86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608.xml" ContentType="application/vnd.openxmlformats-officedocument.presentationml.tags+xml"/>
  <Override PartName="/ppt/tags/tag939.xml" ContentType="application/vnd.openxmlformats-officedocument.presentationml.tags+xml"/>
  <Override PartName="/ppt/tags/tag1050.xml" ContentType="application/vnd.openxmlformats-officedocument.presentationml.tags+xml"/>
  <Override PartName="/ppt/tags/tag302.xml" ContentType="application/vnd.openxmlformats-officedocument.presentationml.tags+xml"/>
  <Override PartName="/ppt/tags/tag447.xml" ContentType="application/vnd.openxmlformats-officedocument.presentationml.tags+xml"/>
  <Override PartName="/ppt/tags/tag633.xml" ContentType="application/vnd.openxmlformats-officedocument.presentationml.tags+xml"/>
  <Override PartName="/ppt/theme/theme6.xml" ContentType="application/vnd.openxmlformats-officedocument.theme+xml"/>
  <Override PartName="/ppt/tags/tag778.xml" ContentType="application/vnd.openxmlformats-officedocument.presentationml.tags+xml"/>
  <Override PartName="/ppt/tags/tag964.xml" ContentType="application/vnd.openxmlformats-officedocument.presentationml.tags+xml"/>
  <Override PartName="/ppt/tags/tag1126.xml" ContentType="application/vnd.openxmlformats-officedocument.presentationml.tags+xml"/>
  <Override PartName="/ppt/tags/tag141.xml" ContentType="application/vnd.openxmlformats-officedocument.presentationml.tags+xml"/>
  <Override PartName="/ppt/tags/tag286.xml" ContentType="application/vnd.openxmlformats-officedocument.presentationml.tags+xml"/>
  <Override PartName="/ppt/tags/tag472.xml" ContentType="application/vnd.openxmlformats-officedocument.presentationml.tags+xml"/>
  <Override PartName="/ppt/tags/tag709.xml" ContentType="application/vnd.openxmlformats-officedocument.presentationml.tags+xml"/>
  <Override PartName="/ppt/tags/tag1151.xml" ContentType="application/vnd.openxmlformats-officedocument.presentationml.tags+xml"/>
  <Override PartName="/ppt/tags/tag217.xml" ContentType="application/vnd.openxmlformats-officedocument.presentationml.tags+xml"/>
  <Override PartName="/ppt/slideLayouts/slideLayout47.xml" ContentType="application/vnd.openxmlformats-officedocument.presentationml.slideLayout+xml"/>
  <Override PartName="/ppt/tags/tag548.xml" ContentType="application/vnd.openxmlformats-officedocument.presentationml.tags+xml"/>
  <Override PartName="/ppt/tags/tag86.xml" ContentType="application/vnd.openxmlformats-officedocument.presentationml.tags+xml"/>
  <Override PartName="/ppt/tags/tag387.xml" ContentType="application/vnd.openxmlformats-officedocument.presentationml.tags+xml"/>
  <Override PartName="/ppt/tags/tag403.xml" ContentType="application/vnd.openxmlformats-officedocument.presentationml.tags+xml"/>
  <Override PartName="/ppt/slideLayouts/slideLayout72.xml" ContentType="application/vnd.openxmlformats-officedocument.presentationml.slideLayout+xml"/>
  <Override PartName="/ppt/tags/tag734.xml" ContentType="application/vnd.openxmlformats-officedocument.presentationml.tags+xml"/>
  <Override PartName="/ppt/slideLayouts/slideLayout125.xml" ContentType="application/vnd.openxmlformats-officedocument.presentationml.slideLayout+xml"/>
  <Override PartName="/ppt/tags/tag879.xml" ContentType="application/vnd.openxmlformats-officedocument.presentationml.tags+xml"/>
  <Override PartName="/ppt/tags/tag920.xml" ContentType="application/vnd.openxmlformats-officedocument.presentationml.tags+xml"/>
  <Override PartName="/ppt/tags/tag1066.xml" ContentType="application/vnd.openxmlformats-officedocument.presentationml.tags+xml"/>
  <Override PartName="/ppt/tags/tag242.xml" ContentType="application/vnd.openxmlformats-officedocument.presentationml.tags+xml"/>
  <Override PartName="/ppt/tags/tag573.xml" ContentType="application/vnd.openxmlformats-officedocument.presentationml.tags+xml"/>
  <Override PartName="/ppt/tags/tag17.xml" ContentType="application/vnd.openxmlformats-officedocument.presentationml.tags+xml"/>
  <Override PartName="/ppt/tags/tag318.xml" ContentType="application/vnd.openxmlformats-officedocument.presentationml.tags+xml"/>
  <Override PartName="/ppt/tags/tag504.xml" ContentType="application/vnd.openxmlformats-officedocument.presentationml.tags+xml"/>
  <Override PartName="/ppt/tags/tag649.xml" ContentType="application/vnd.openxmlformats-officedocument.presentationml.tags+xml"/>
  <Override PartName="/ppt/tags/tag1091.xml" ContentType="application/vnd.openxmlformats-officedocument.presentationml.tags+xml"/>
  <Override PartName="/ppt/tags/tag157.xml" ContentType="application/vnd.openxmlformats-officedocument.presentationml.tags+xml"/>
  <Override PartName="/ppt/tags/tag343.xml" ContentType="application/vnd.openxmlformats-officedocument.presentationml.tags+xml"/>
  <Override PartName="/ppt/tags/tag488.xml" ContentType="application/vnd.openxmlformats-officedocument.presentationml.tags+xml"/>
  <Override PartName="/ppt/tags/tag835.xml" ContentType="application/vnd.openxmlformats-officedocument.presentationml.tags+xml"/>
  <Override PartName="/ppt/tags/tag1022.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182.xml" ContentType="application/vnd.openxmlformats-officedocument.presentationml.tags+xml"/>
  <Override PartName="/ppt/tags/tag674.xml" ContentType="application/vnd.openxmlformats-officedocument.presentationml.tags+xml"/>
  <Override PartName="/ppt/tags/tag860.xml" ContentType="application/vnd.openxmlformats-officedocument.presentationml.tags+xml"/>
  <Override PartName="/ppt/tags/tag419.xml" ContentType="application/vnd.openxmlformats-officedocument.presentationml.tags+xml"/>
  <Override PartName="/ppt/slideLayouts/slideLayout88.xml" ContentType="application/vnd.openxmlformats-officedocument.presentationml.slideLayout+xml"/>
  <Override PartName="/ppt/tags/tag605.xml" ContentType="application/vnd.openxmlformats-officedocument.presentationml.tags+xml"/>
  <Override PartName="/ppt/tags/tag936.xml" ContentType="application/vnd.openxmlformats-officedocument.presentationml.tags+xml"/>
  <Override PartName="/ppt/tags/tag113.xml" ContentType="application/vnd.openxmlformats-officedocument.presentationml.tags+xml"/>
  <Override PartName="/ppt/slideLayouts/slideLayout19.xml" ContentType="application/vnd.openxmlformats-officedocument.presentationml.slideLayout+xml"/>
  <Override PartName="/ppt/tags/tag258.xml" ContentType="application/vnd.openxmlformats-officedocument.presentationml.tags+xml"/>
  <Override PartName="/ppt/tags/tag444.xml" ContentType="application/vnd.openxmlformats-officedocument.presentationml.tags+xml"/>
  <Override PartName="/ppt/tags/tag589.xml" ContentType="application/vnd.openxmlformats-officedocument.presentationml.tags+xml"/>
  <Override PartName="/ppt/tags/tag775.xml" ContentType="application/vnd.openxmlformats-officedocument.presentationml.tags+xml"/>
  <Override PartName="/ppt/tags/tag1123.xml" ContentType="application/vnd.openxmlformats-officedocument.presentationml.tags+xml"/>
  <Override PartName="/ppt/tags/tag283.xml" ContentType="application/vnd.openxmlformats-officedocument.presentationml.tags+xml"/>
  <Override PartName="/ppt/theme/theme3.xml" ContentType="application/vnd.openxmlformats-officedocument.theme+xml"/>
  <Override PartName="/ppt/tags/tag630.xml" ContentType="application/vnd.openxmlformats-officedocument.presentationml.tags+xml"/>
  <Override PartName="/ppt/tags/tag961.xml" ContentType="application/vnd.openxmlformats-officedocument.presentationml.tags+xml"/>
  <Override PartName="/ppt/tags/tag58.xml" ContentType="application/vnd.openxmlformats-officedocument.presentationml.tags+xml"/>
  <Override PartName="/ppt/slideLayouts/slideLayout44.xml" ContentType="application/vnd.openxmlformats-officedocument.presentationml.slideLayout+xml"/>
  <Override PartName="/ppt/tags/tag359.xml" ContentType="application/vnd.openxmlformats-officedocument.presentationml.tags+xml"/>
  <Override PartName="/ppt/tags/tag706.xml" ContentType="application/vnd.openxmlformats-officedocument.presentationml.tags+xml"/>
  <Override PartName="/ppt/tags/tag1038.xml" ContentType="application/vnd.openxmlformats-officedocument.presentationml.tags+xml"/>
  <Override PartName="/ppt/notesSlides/notesSlide36.xml" ContentType="application/vnd.openxmlformats-officedocument.presentationml.notesSlide+xml"/>
  <Override PartName="/ppt/tags/tag198.xml" ContentType="application/vnd.openxmlformats-officedocument.presentationml.tags+xml"/>
  <Override PartName="/ppt/tags/tag214.xml" ContentType="application/vnd.openxmlformats-officedocument.presentationml.tags+xml"/>
  <Override PartName="/ppt/tags/tag400.xml" ContentType="application/vnd.openxmlformats-officedocument.presentationml.tags+xml"/>
  <Override PartName="/ppt/tags/tag545.xml" ContentType="application/vnd.openxmlformats-officedocument.presentationml.tags+xml"/>
  <Override PartName="/ppt/tags/tag731.xml" ContentType="application/vnd.openxmlformats-officedocument.presentationml.tags+xml"/>
  <Override PartName="/ppt/slideLayouts/slideLayout122.xml" ContentType="application/vnd.openxmlformats-officedocument.presentationml.slideLayout+xml"/>
  <Override PartName="/ppt/tags/tag876.xml" ContentType="application/vnd.openxmlformats-officedocument.presentationml.tags+xml"/>
  <Override PartName="/ppt/tags/tag83.xml" ContentType="application/vnd.openxmlformats-officedocument.presentationml.tags+xml"/>
  <Override PartName="/ppt/tags/tag384.xml" ContentType="application/vnd.openxmlformats-officedocument.presentationml.tags+xml"/>
  <Override PartName="/ppt/tags/tag570.xml" ContentType="application/vnd.openxmlformats-officedocument.presentationml.tags+xml"/>
  <Override PartName="/ppt/tags/tag807.xml" ContentType="application/vnd.openxmlformats-officedocument.presentationml.tags+xml"/>
  <Override PartName="/ppt/tags/tag1063.xml" ContentType="application/vnd.openxmlformats-officedocument.presentationml.tags+xml"/>
  <Override PartName="/ppt/tags/tag14.xml" ContentType="application/vnd.openxmlformats-officedocument.presentationml.tags+xml"/>
  <Override PartName="/ppt/tags/tag129.xml" ContentType="application/vnd.openxmlformats-officedocument.presentationml.tags+xml"/>
  <Override PartName="/ppt/tags/tag315.xml" ContentType="application/vnd.openxmlformats-officedocument.presentationml.tags+xml"/>
  <Override PartName="/ppt/tags/tag646.xml" ContentType="application/vnd.openxmlformats-officedocument.presentationml.tags+xml"/>
  <Override PartName="/ppt/tags/tag1139.xml" ContentType="application/vnd.openxmlformats-officedocument.presentationml.tags+xml"/>
  <Override PartName="/ppt/slideMasters/slideMaster6.xml" ContentType="application/vnd.openxmlformats-officedocument.presentationml.slideMaster+xml"/>
  <Override PartName="/ppt/tags/tag154.xml" ContentType="application/vnd.openxmlformats-officedocument.presentationml.tags+xml"/>
  <Override PartName="/ppt/tags/tag299.xml" ContentType="application/vnd.openxmlformats-officedocument.presentationml.tags+xml"/>
  <Override PartName="/ppt/tags/tag485.xml" ContentType="application/vnd.openxmlformats-officedocument.presentationml.tags+xml"/>
  <Override PartName="/ppt/tags/tag501.xml" ContentType="application/vnd.openxmlformats-officedocument.presentationml.tags+xml"/>
  <Override PartName="/ppt/tags/tag832.xml" ContentType="application/vnd.openxmlformats-officedocument.presentationml.tags+xml"/>
  <Override PartName="/ppt/tags/tag977.xml" ContentType="application/vnd.openxmlformats-officedocument.presentationml.tags+xml"/>
  <Override PartName="/ppt/tags/tag340.xml" ContentType="application/vnd.openxmlformats-officedocument.presentationml.tags+xml"/>
  <Override PartName="/ppt/tags/tag671.xml" ContentType="application/vnd.openxmlformats-officedocument.presentationml.tags+xml"/>
  <Override PartName="/ppt/tags/tag908.xml" ContentType="application/vnd.openxmlformats-officedocument.presentationml.tags+xml"/>
  <Override PartName="/ppt/tags/tag416.xml" ContentType="application/vnd.openxmlformats-officedocument.presentationml.tags+xml"/>
  <Override PartName="/ppt/slideLayouts/slideLayout85.xml" ContentType="application/vnd.openxmlformats-officedocument.presentationml.slideLayout+xml"/>
  <Override PartName="/ppt/tags/tag747.xml" ContentType="application/vnd.openxmlformats-officedocument.presentationml.tags+xml"/>
  <Override PartName="/ppt/slideLayouts/slideLayout138.xml" ContentType="application/vnd.openxmlformats-officedocument.presentationml.slideLayout+xml"/>
  <Override PartName="/ppt/slides/slide17.xml" ContentType="application/vnd.openxmlformats-officedocument.presentationml.slide+xml"/>
  <Override PartName="/ppt/tags/tag99.xml" ContentType="application/vnd.openxmlformats-officedocument.presentationml.tags+xml"/>
  <Override PartName="/ppt/tags/tag110.xml" ContentType="application/vnd.openxmlformats-officedocument.presentationml.tags+xml"/>
  <Override PartName="/ppt/tags/tag255.xml" ContentType="application/vnd.openxmlformats-officedocument.presentationml.tags+xml"/>
  <Override PartName="/ppt/tags/tag586.xml" ContentType="application/vnd.openxmlformats-officedocument.presentationml.tags+xml"/>
  <Override PartName="/ppt/tags/tag602.xml" ContentType="application/vnd.openxmlformats-officedocument.presentationml.tags+xml"/>
  <Override PartName="/ppt/tags/tag933.xml" ContentType="application/vnd.openxmlformats-officedocument.presentationml.tags+xml"/>
  <Override PartName="/ppt/tags/tag1079.xml" ContentType="application/vnd.openxmlformats-officedocument.presentationml.tags+xml"/>
  <Override PartName="/ppt/slideLayouts/slideLayout16.xml" ContentType="application/vnd.openxmlformats-officedocument.presentationml.slideLayout+xml"/>
  <Override PartName="/ppt/tags/tag280.xml" ContentType="application/vnd.openxmlformats-officedocument.presentationml.tags+xml"/>
  <Override PartName="/ppt/tags/tag441.xml" ContentType="application/vnd.openxmlformats-officedocument.presentationml.tags+xml"/>
  <Override PartName="/ppt/tags/tag772.xml" ContentType="application/vnd.openxmlformats-officedocument.presentationml.tags+xml"/>
  <Override PartName="/ppt/tags/tag1120.xml" ContentType="application/vnd.openxmlformats-officedocument.presentationml.tags+xml"/>
  <Override PartName="/ppt/slideLayouts/slideLayout41.xml" ContentType="application/vnd.openxmlformats-officedocument.presentationml.slideLayout+xml"/>
  <Override PartName="/ppt/tags/tag517.xml" ContentType="application/vnd.openxmlformats-officedocument.presentationml.tags+xml"/>
  <Override PartName="/ppt/tags/tag703.xml" ContentType="application/vnd.openxmlformats-officedocument.presentationml.tags+xml"/>
  <Override PartName="/ppt/tags/tag848.xml" ContentType="application/vnd.openxmlformats-officedocument.presentationml.tags+xml"/>
  <Override PartName="/ppt/tags/tag55.xml" ContentType="application/vnd.openxmlformats-officedocument.presentationml.tags+xml"/>
  <Override PartName="/ppt/tags/tag211.xml" ContentType="application/vnd.openxmlformats-officedocument.presentationml.tags+xml"/>
  <Override PartName="/ppt/tags/tag356.xml" ContentType="application/vnd.openxmlformats-officedocument.presentationml.tags+xml"/>
  <Override PartName="/ppt/tags/tag542.xml" ContentType="application/vnd.openxmlformats-officedocument.presentationml.tags+xml"/>
  <Override PartName="/ppt/tags/tag687.xml" ContentType="application/vnd.openxmlformats-officedocument.presentationml.tags+xml"/>
  <Override PartName="/ppt/tags/tag873.xml" ContentType="application/vnd.openxmlformats-officedocument.presentationml.tags+xml"/>
  <Override PartName="/ppt/tags/tag1035.xml" ContentType="application/vnd.openxmlformats-officedocument.presentationml.tags+xml"/>
  <Override PartName="/ppt/notesSlides/notesSlide33.xml" ContentType="application/vnd.openxmlformats-officedocument.presentationml.notesSlide+xml"/>
  <Override PartName="/ppt/tags/tag80.xml" ContentType="application/vnd.openxmlformats-officedocument.presentationml.tags+xml"/>
  <Override PartName="/ppt/tags/tag195.xml" ContentType="application/vnd.openxmlformats-officedocument.presentationml.tags+xml"/>
  <Override PartName="/ppt/tags/tag381.xml" ContentType="application/vnd.openxmlformats-officedocument.presentationml.tags+xml"/>
  <Override PartName="/ppt/tags/tag618.xml" ContentType="application/vnd.openxmlformats-officedocument.presentationml.tags+xml"/>
  <Override PartName="/ppt/tags/tag1060.xml" ContentType="application/vnd.openxmlformats-officedocument.presentationml.tags+xml"/>
  <Override PartName="/ppt/tags/tag126.xml" ContentType="application/vnd.openxmlformats-officedocument.presentationml.tags+xml"/>
  <Override PartName="/ppt/tags/tag457.xml" ContentType="application/vnd.openxmlformats-officedocument.presentationml.tags+xml"/>
  <Override PartName="/ppt/tags/tag804.xml" ContentType="application/vnd.openxmlformats-officedocument.presentationml.tags+xml"/>
  <Override PartName="/ppt/tags/tag949.xml" ContentType="application/vnd.openxmlformats-officedocument.presentationml.tags+xml"/>
  <Override PartName="/ppt/tags/tag113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96.xml" ContentType="application/vnd.openxmlformats-officedocument.presentationml.tags+xml"/>
  <Override PartName="/ppt/tags/tag312.xml" ContentType="application/vnd.openxmlformats-officedocument.presentationml.tags+xml"/>
  <Override PartName="/ppt/tags/tag643.xml" ContentType="application/vnd.openxmlformats-officedocument.presentationml.tags+xml"/>
  <Override PartName="/ppt/tags/tag788.xml" ContentType="application/vnd.openxmlformats-officedocument.presentationml.tags+xml"/>
  <Override PartName="/ppt/tags/tag974.xml" ContentType="application/vnd.openxmlformats-officedocument.presentationml.tags+xml"/>
  <Override PartName="/ppt/slideMasters/slideMaster3.xml" ContentType="application/vnd.openxmlformats-officedocument.presentationml.slideMaster+xml"/>
  <Override PartName="/ppt/tags/tag151.xml" ContentType="application/vnd.openxmlformats-officedocument.presentationml.tags+xml"/>
  <Override PartName="/ppt/slideLayouts/slideLayout57.xml" ContentType="application/vnd.openxmlformats-officedocument.presentationml.slideLayout+xml"/>
  <Override PartName="/ppt/tags/tag482.xml" ContentType="application/vnd.openxmlformats-officedocument.presentationml.tags+xml"/>
  <Override PartName="/ppt/tags/tag719.xml" ContentType="application/vnd.openxmlformats-officedocument.presentationml.tags+xml"/>
  <Override PartName="/ppt/tags/tag227.xml" ContentType="application/vnd.openxmlformats-officedocument.presentationml.tags+xml"/>
  <Override PartName="/ppt/tags/tag413.xml" ContentType="application/vnd.openxmlformats-officedocument.presentationml.tags+xml"/>
  <Override PartName="/ppt/tags/tag558.xml" ContentType="application/vnd.openxmlformats-officedocument.presentationml.tags+xml"/>
  <Override PartName="/ppt/tags/tag889.xml" ContentType="application/vnd.openxmlformats-officedocument.presentationml.tags+xml"/>
  <Override PartName="/ppt/tags/tag905.xml" ContentType="application/vnd.openxmlformats-officedocument.presentationml.tags+xml"/>
  <Override PartName="/ppt/slideLayouts/slideLayout135.xml" ContentType="application/vnd.openxmlformats-officedocument.presentationml.slideLayout+xml"/>
  <Override PartName="/ppt/tags/tag96.xml" ContentType="application/vnd.openxmlformats-officedocument.presentationml.tags+xml"/>
  <Override PartName="/ppt/tags/tag252.xml" ContentType="application/vnd.openxmlformats-officedocument.presentationml.tags+xml"/>
  <Override PartName="/ppt/tags/tag397.xml" ContentType="application/vnd.openxmlformats-officedocument.presentationml.tags+xml"/>
  <Override PartName="/ppt/slideLayouts/slideLayout82.xml" ContentType="application/vnd.openxmlformats-officedocument.presentationml.slideLayout+xml"/>
  <Override PartName="/ppt/tags/tag744.xml" ContentType="application/vnd.openxmlformats-officedocument.presentationml.tags+xml"/>
  <Override PartName="/ppt/tags/tag930.xml" ContentType="application/vnd.openxmlformats-officedocument.presentationml.tags+xml"/>
  <Override PartName="/ppt/tags/tag1076.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583.xml" ContentType="application/vnd.openxmlformats-officedocument.presentationml.tags+xml"/>
  <Override PartName="/ppt/tags/tag27.xml" ContentType="application/vnd.openxmlformats-officedocument.presentationml.tags+xml"/>
  <Override PartName="/ppt/tags/tag328.xml" ContentType="application/vnd.openxmlformats-officedocument.presentationml.tags+xml"/>
  <Override PartName="/ppt/tags/tag514.xml" ContentType="application/vnd.openxmlformats-officedocument.presentationml.tags+xml"/>
  <Override PartName="/ppt/tags/tag659.xml" ContentType="application/vnd.openxmlformats-officedocument.presentationml.tags+xml"/>
  <Override PartName="/ppt/tags/tag845.xml" ContentType="application/vnd.openxmlformats-officedocument.presentationml.tags+xml"/>
  <Override PartName="/ppt/tags/tag1007.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53.xml" ContentType="application/vnd.openxmlformats-officedocument.presentationml.tags+xml"/>
  <Override PartName="/ppt/tags/tag498.xml" ContentType="application/vnd.openxmlformats-officedocument.presentationml.tags+xml"/>
  <Override PartName="/ppt/tags/tag684.xml" ContentType="application/vnd.openxmlformats-officedocument.presentationml.tags+xml"/>
  <Override PartName="/ppt/tags/tag700.xml" ContentType="application/vnd.openxmlformats-officedocument.presentationml.tags+xml"/>
  <Override PartName="/ppt/tags/tag1032.xml" ContentType="application/vnd.openxmlformats-officedocument.presentationml.tags+xml"/>
  <Override PartName="/ppt/notesSlides/notesSlide30.xml" ContentType="application/vnd.openxmlformats-officedocument.presentationml.notesSlide+xml"/>
  <Override PartName="/ppt/tags/tag192.xml" ContentType="application/vnd.openxmlformats-officedocument.presentationml.tags+xml"/>
  <Override PartName="/ppt/tags/tag429.xml" ContentType="application/vnd.openxmlformats-officedocument.presentationml.tags+xml"/>
  <Override PartName="/ppt/tags/tag870.xml" ContentType="application/vnd.openxmlformats-officedocument.presentationml.tags+xml"/>
  <Override PartName="/ppt/tags/tag1108.xml" ContentType="application/vnd.openxmlformats-officedocument.presentationml.tags+xml"/>
  <Override PartName="/ppt/tags/tag268.xml" ContentType="application/vnd.openxmlformats-officedocument.presentationml.tags+xml"/>
  <Override PartName="/ppt/tags/tag599.xml" ContentType="application/vnd.openxmlformats-officedocument.presentationml.tags+xml"/>
  <Override PartName="/ppt/tags/tag615.xml" ContentType="application/vnd.openxmlformats-officedocument.presentationml.tags+xml"/>
  <Override PartName="/ppt/slideLayouts/slideLayout98.xml" ContentType="application/vnd.openxmlformats-officedocument.presentationml.slideLayout+xml"/>
  <Override PartName="/ppt/tags/tag801.xml" ContentType="application/vnd.openxmlformats-officedocument.presentationml.tags+xml"/>
  <Override PartName="/ppt/tags/tag946.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slideLayouts/slideLayout29.xml" ContentType="application/vnd.openxmlformats-officedocument.presentationml.slideLayout+xml"/>
  <Override PartName="/ppt/tags/tag454.xml" ContentType="application/vnd.openxmlformats-officedocument.presentationml.tags+xml"/>
  <Override PartName="/ppt/tags/tag640.xml" ContentType="application/vnd.openxmlformats-officedocument.presentationml.tags+xml"/>
  <Override PartName="/ppt/tags/tag785.xml" ContentType="application/vnd.openxmlformats-officedocument.presentationml.tags+xml"/>
  <Override PartName="/ppt/tags/tag1133.xml" ContentType="application/vnd.openxmlformats-officedocument.presentationml.tags+xml"/>
  <Override PartName="/ppt/tags/tag293.xml" ContentType="application/vnd.openxmlformats-officedocument.presentationml.tags+xml"/>
  <Override PartName="/ppt/tags/tag716.xml" ContentType="application/vnd.openxmlformats-officedocument.presentationml.tags+xml"/>
  <Override PartName="/ppt/slideLayouts/slideLayout107.xml" ContentType="application/vnd.openxmlformats-officedocument.presentationml.slideLayout+xml"/>
  <Override PartName="/ppt/tags/tag971.xml" ContentType="application/vnd.openxmlformats-officedocument.presentationml.tags+xml"/>
  <Override PartName="/ppt/tags/tag68.xml" ContentType="application/vnd.openxmlformats-officedocument.presentationml.tags+xml"/>
  <Override PartName="/ppt/tags/tag224.xml" ContentType="application/vnd.openxmlformats-officedocument.presentationml.tags+xml"/>
  <Override PartName="/ppt/slideLayouts/slideLayout54.xml" ContentType="application/vnd.openxmlformats-officedocument.presentationml.slideLayout+xml"/>
  <Override PartName="/ppt/tags/tag369.xml" ContentType="application/vnd.openxmlformats-officedocument.presentationml.tags+xml"/>
  <Override PartName="/ppt/tags/tag555.xml" ContentType="application/vnd.openxmlformats-officedocument.presentationml.tags+xml"/>
  <Override PartName="/ppt/tags/tag902.xml" ContentType="application/vnd.openxmlformats-officedocument.presentationml.tags+xml"/>
  <Override PartName="/ppt/tags/tag1048.xml" ContentType="application/vnd.openxmlformats-officedocument.presentationml.tags+xml"/>
  <Override PartName="/ppt/presentation.xml" ContentType="application/vnd.openxmlformats-officedocument.presentationml.presentation.main+xml"/>
  <Override PartName="/ppt/tags/tag394.xml" ContentType="application/vnd.openxmlformats-officedocument.presentationml.tags+xml"/>
  <Override PartName="/ppt/tags/tag410.xml" ContentType="application/vnd.openxmlformats-officedocument.presentationml.tags+xml"/>
  <Override PartName="/ppt/tags/tag741.xml" ContentType="application/vnd.openxmlformats-officedocument.presentationml.tags+xml"/>
  <Override PartName="/ppt/tags/tag886.xml" ContentType="application/vnd.openxmlformats-officedocument.presentationml.tags+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tags/tag93.xml" ContentType="application/vnd.openxmlformats-officedocument.presentationml.tags+xml"/>
  <Override PartName="/ppt/tags/tag139.xml" ContentType="application/vnd.openxmlformats-officedocument.presentationml.tags+xml"/>
  <Override PartName="/ppt/tags/tag580.xml" ContentType="application/vnd.openxmlformats-officedocument.presentationml.tags+xml"/>
  <Override PartName="/ppt/tags/tag817.xml" ContentType="application/vnd.openxmlformats-officedocument.presentationml.tags+xml"/>
  <Override PartName="/ppt/tags/tag107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325.xml" ContentType="application/vnd.openxmlformats-officedocument.presentationml.tags+xml"/>
  <Override PartName="/ppt/tags/tag656.xml" ContentType="application/vnd.openxmlformats-officedocument.presentationml.tags+xml"/>
  <Override PartName="/ppt/tags/tag987.xml" ContentType="application/vnd.openxmlformats-officedocument.presentationml.tags+xml"/>
  <Override PartName="/ppt/tags/tag1004.xml" ContentType="application/vnd.openxmlformats-officedocument.presentationml.tags+xml"/>
  <Override PartName="/ppt/tags/tag1149.xml" ContentType="application/vnd.openxmlformats-officedocument.presentationml.tags+xml"/>
  <Override PartName="/ppt/tags/tag164.xml" ContentType="application/vnd.openxmlformats-officedocument.presentationml.tags+xml"/>
  <Override PartName="/ppt/tags/tag495.xml" ContentType="application/vnd.openxmlformats-officedocument.presentationml.tags+xml"/>
  <Override PartName="/ppt/tags/tag511.xml" ContentType="application/vnd.openxmlformats-officedocument.presentationml.tags+xml"/>
  <Override PartName="/ppt/tags/tag842.xml" ContentType="application/vnd.openxmlformats-officedocument.presentationml.tags+xml"/>
  <Override PartName="/ppt/tags/tag350.xml" ContentType="application/vnd.openxmlformats-officedocument.presentationml.tags+xml"/>
  <Override PartName="/ppt/tags/tag681.xml" ContentType="application/vnd.openxmlformats-officedocument.presentationml.tags+xml"/>
  <Override PartName="/ppt/tags/tag918.xml" ContentType="application/vnd.openxmlformats-officedocument.presentationml.tags+xml"/>
  <Override PartName="/ppt/tags/tag426.xml" ContentType="application/vnd.openxmlformats-officedocument.presentationml.tags+xml"/>
  <Override PartName="/ppt/tags/tag612.xml" ContentType="application/vnd.openxmlformats-officedocument.presentationml.tags+xml"/>
  <Override PartName="/ppt/slideLayouts/slideLayout95.xml" ContentType="application/vnd.openxmlformats-officedocument.presentationml.slideLayout+xml"/>
  <Override PartName="/ppt/tags/tag757.xml" ContentType="application/vnd.openxmlformats-officedocument.presentationml.tags+xml"/>
  <Override PartName="/ppt/tags/tag943.xml" ContentType="application/vnd.openxmlformats-officedocument.presentationml.tags+xml"/>
  <Override PartName="/ppt/tags/tag1089.xml" ContentType="application/vnd.openxmlformats-officedocument.presentationml.tags+xml"/>
  <Override PartName="/ppt/tags/tag1105.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65.xml" ContentType="application/vnd.openxmlformats-officedocument.presentationml.tags+xml"/>
  <Override PartName="/ppt/tags/tag451.xml" ContentType="application/vnd.openxmlformats-officedocument.presentationml.tags+xml"/>
  <Override PartName="/ppt/tags/tag596.xml" ContentType="application/vnd.openxmlformats-officedocument.presentationml.tags+xml"/>
  <Override PartName="/ppt/tags/tag782.xml" ContentType="application/vnd.openxmlformats-officedocument.presentationml.tags+xml"/>
  <Override PartName="/ppt/tags/tag1130.xml" ContentType="application/vnd.openxmlformats-officedocument.presentationml.tags+xml"/>
  <Override PartName="/ppt/slides/slide2.xml" ContentType="application/vnd.openxmlformats-officedocument.presentationml.slide+xml"/>
  <Override PartName="/ppt/slideLayouts/slideLayout26.xml" ContentType="application/vnd.openxmlformats-officedocument.presentationml.slideLayout+xml"/>
  <Override PartName="/ppt/tags/tag290.xml" ContentType="application/vnd.openxmlformats-officedocument.presentationml.tags+xml"/>
  <Override PartName="/ppt/tags/tag527.xml" ContentType="application/vnd.openxmlformats-officedocument.presentationml.tags+xml"/>
  <Override PartName="/ppt/notesSlides/notesSlide18.xml" ContentType="application/vnd.openxmlformats-officedocument.presentationml.notesSlide+xml"/>
  <Override PartName="/ppt/slideLayouts/slideLayout51.xml" ContentType="application/vnd.openxmlformats-officedocument.presentationml.slideLayout+xml"/>
  <Override PartName="/ppt/tags/tag366.xml" ContentType="application/vnd.openxmlformats-officedocument.presentationml.tags+xml"/>
  <Override PartName="/ppt/tags/tag713.xml" ContentType="application/vnd.openxmlformats-officedocument.presentationml.tags+xml"/>
  <Override PartName="/ppt/slideLayouts/slideLayout104.xml" ContentType="application/vnd.openxmlformats-officedocument.presentationml.slideLayout+xml"/>
  <Override PartName="/ppt/tags/tag858.xml" ContentType="application/vnd.openxmlformats-officedocument.presentationml.tags+xml"/>
  <Override PartName="/ppt/tags/tag1045.xml" ContentType="application/vnd.openxmlformats-officedocument.presentationml.tags+xml"/>
  <Override PartName="/ppt/tags/tag65.xml" ContentType="application/vnd.openxmlformats-officedocument.presentationml.tags+xml"/>
  <Override PartName="/ppt/tags/tag221.xml" ContentType="application/vnd.openxmlformats-officedocument.presentationml.tags+xml"/>
  <Override PartName="/ppt/tags/tag552.xml" ContentType="application/vnd.openxmlformats-officedocument.presentationml.tags+xml"/>
  <Override PartName="/ppt/tags/tag697.xml" ContentType="application/vnd.openxmlformats-officedocument.presentationml.tags+xml"/>
  <Override PartName="/ppt/tags/tag883.xml" ContentType="application/vnd.openxmlformats-officedocument.presentationml.tags+xml"/>
  <Override PartName="/ppt/tags/tag90.xml" ContentType="application/vnd.openxmlformats-officedocument.presentationml.tags+xml"/>
  <Override PartName="/ppt/tags/tag391.xml" ContentType="application/vnd.openxmlformats-officedocument.presentationml.tags+xml"/>
  <Override PartName="/ppt/tags/tag628.xml" ContentType="application/vnd.openxmlformats-officedocument.presentationml.tags+xml"/>
  <Override PartName="/ppt/tags/tag959.xml" ContentType="application/vnd.openxmlformats-officedocument.presentationml.tags+xml"/>
  <Override PartName="/ppt/tags/tag1070.xml" ContentType="application/vnd.openxmlformats-officedocument.presentationml.tags+xml"/>
  <Override PartName="/ppt/notesSlides/notesSlide9.xml" ContentType="application/vnd.openxmlformats-officedocument.presentationml.notesSlide+xml"/>
  <Override PartName="/ppt/tags/tag136.xml" ContentType="application/vnd.openxmlformats-officedocument.presentationml.tags+xml"/>
  <Override PartName="/ppt/tags/tag322.xml" ContentType="application/vnd.openxmlformats-officedocument.presentationml.tags+xml"/>
  <Override PartName="/ppt/tags/tag467.xml" ContentType="application/vnd.openxmlformats-officedocument.presentationml.tags+xml"/>
  <Override PartName="/ppt/tags/tag798.xml" ContentType="application/vnd.openxmlformats-officedocument.presentationml.tags+xml"/>
  <Override PartName="/ppt/tags/tag814.xml" ContentType="application/vnd.openxmlformats-officedocument.presentationml.tags+xml"/>
  <Override PartName="/ppt/tags/tag1146.xml" ContentType="application/vnd.openxmlformats-officedocument.presentationml.tags+xml"/>
  <Override PartName="/ppt/tags/tag21.xml" ContentType="application/vnd.openxmlformats-officedocument.presentationml.tags+xml"/>
  <Override PartName="/ppt/tags/tag161.xml" ContentType="application/vnd.openxmlformats-officedocument.presentationml.tags+xml"/>
  <Override PartName="/ppt/tags/tag653.xml" ContentType="application/vnd.openxmlformats-officedocument.presentationml.tags+xml"/>
  <Override PartName="/ppt/tags/tag984.xml" ContentType="application/vnd.openxmlformats-officedocument.presentationml.tags+xml"/>
  <Override PartName="/ppt/tags/tag1001.xml" ContentType="application/vnd.openxmlformats-officedocument.presentationml.tags+xml"/>
  <Override PartName="/ppt/tags/tag7.xml" ContentType="application/vnd.openxmlformats-officedocument.presentationml.tags+xml"/>
  <Override PartName="/ppt/slideLayouts/slideLayout67.xml" ContentType="application/vnd.openxmlformats-officedocument.presentationml.slideLayout+xml"/>
  <Override PartName="/ppt/tags/tag492.xml" ContentType="application/vnd.openxmlformats-officedocument.presentationml.tags+xml"/>
  <Override PartName="/ppt/tags/tag729.xml" ContentType="application/vnd.openxmlformats-officedocument.presentationml.tags+xml"/>
  <Override PartName="/ppt/tags/tag915.xml" ContentType="application/vnd.openxmlformats-officedocument.presentationml.tags+xml"/>
  <Override PartName="/ppt/tags/tag237.xml" ContentType="application/vnd.openxmlformats-officedocument.presentationml.tags+xml"/>
  <Override PartName="/ppt/tags/tag423.xml" ContentType="application/vnd.openxmlformats-officedocument.presentationml.tags+xml"/>
  <Override PartName="/ppt/tags/tag568.xml" ContentType="application/vnd.openxmlformats-officedocument.presentationml.tags+xml"/>
  <Override PartName="/ppt/tags/tag754.xml" ContentType="application/vnd.openxmlformats-officedocument.presentationml.tags+xml"/>
  <Override PartName="/ppt/tags/tag899.xml" ContentType="application/vnd.openxmlformats-officedocument.presentationml.tags+xml"/>
  <Override PartName="/ppt/tags/tag1102.xml" ContentType="application/vnd.openxmlformats-officedocument.presentationml.tags+xml"/>
  <Override PartName="/ppt/slides/slide24.xml" ContentType="application/vnd.openxmlformats-officedocument.presentationml.slide+xml"/>
  <Override PartName="/ppt/tags/tag262.xml" ContentType="application/vnd.openxmlformats-officedocument.presentationml.tags+xml"/>
  <Override PartName="/ppt/tags/tag593.xml" ContentType="application/vnd.openxmlformats-officedocument.presentationml.tags+xml"/>
  <Override PartName="/ppt/slideLayouts/slideLayout92.xml" ContentType="application/vnd.openxmlformats-officedocument.presentationml.slideLayout+xml"/>
  <Override PartName="/ppt/tags/tag940.xml" ContentType="application/vnd.openxmlformats-officedocument.presentationml.tags+xml"/>
  <Override PartName="/ppt/tags/tag1086.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slideLayouts/slideLayout23.xml" ContentType="application/vnd.openxmlformats-officedocument.presentationml.slideLayout+xml"/>
  <Override PartName="/ppt/tags/tag338.xml" ContentType="application/vnd.openxmlformats-officedocument.presentationml.tags+xml"/>
  <Override PartName="/ppt/tags/tag669.xml" ContentType="application/vnd.openxmlformats-officedocument.presentationml.tags+xml"/>
  <Override PartName="/ppt/tags/tag1017.xml" ContentType="application/vnd.openxmlformats-officedocument.presentationml.tags+xml"/>
  <Override PartName="/ppt/notesSlides/notesSlide15.xml" ContentType="application/vnd.openxmlformats-officedocument.presentationml.notesSlide+xml"/>
  <Override PartName="/ppt/tags/tag177.xml" ContentType="application/vnd.openxmlformats-officedocument.presentationml.tags+xml"/>
  <Override PartName="/ppt/tags/tag524.xml" ContentType="application/vnd.openxmlformats-officedocument.presentationml.tags+xml"/>
  <Override PartName="/ppt/tags/tag710.xml" ContentType="application/vnd.openxmlformats-officedocument.presentationml.tags+xml"/>
  <Override PartName="/ppt/slideLayouts/slideLayout101.xml" ContentType="application/vnd.openxmlformats-officedocument.presentationml.slideLayout+xml"/>
  <Override PartName="/ppt/tags/tag855.xml" ContentType="application/vnd.openxmlformats-officedocument.presentationml.tags+xml"/>
  <Override PartName="/ppt/tags/tag62.xml" ContentType="application/vnd.openxmlformats-officedocument.presentationml.tags+xml"/>
  <Override PartName="/ppt/tags/tag363.xml" ContentType="application/vnd.openxmlformats-officedocument.presentationml.tags+xml"/>
  <Override PartName="/ppt/tags/tag694.xml" ContentType="application/vnd.openxmlformats-officedocument.presentationml.tags+xml"/>
  <Override PartName="/ppt/tags/tag1042.xml" ContentType="application/vnd.openxmlformats-officedocument.presentationml.tags+xml"/>
  <Override PartName="/ppt/tags/tag108.xml" ContentType="application/vnd.openxmlformats-officedocument.presentationml.tags+xml"/>
  <Override PartName="/ppt/tags/tag439.xml" ContentType="application/vnd.openxmlformats-officedocument.presentationml.tags+xml"/>
  <Override PartName="/ppt/tags/tag880.xml" ContentType="application/vnd.openxmlformats-officedocument.presentationml.tags+xml"/>
  <Override PartName="/ppt/tags/tag1118.xml" ContentType="application/vnd.openxmlformats-officedocument.presentationml.tags+xml"/>
  <Override PartName="/ppt/notesSlides/notesSlide6.xml" ContentType="application/vnd.openxmlformats-officedocument.presentationml.notesSlide+xml"/>
  <Override PartName="/ppt/tags/tag133.xml" ContentType="application/vnd.openxmlformats-officedocument.presentationml.tags+xml"/>
  <Override PartName="/ppt/tags/tag278.xml" ContentType="application/vnd.openxmlformats-officedocument.presentationml.tags+xml"/>
  <Override PartName="/ppt/tags/tag625.xml" ContentType="application/vnd.openxmlformats-officedocument.presentationml.tags+xml"/>
  <Override PartName="/ppt/tags/tag811.xml" ContentType="application/vnd.openxmlformats-officedocument.presentationml.tags+xml"/>
  <Override PartName="/ppt/tags/tag956.xml" ContentType="application/vnd.openxmlformats-officedocument.presentationml.tags+xml"/>
  <Override PartName="/ppt/tags/tag209.xml" ContentType="application/vnd.openxmlformats-officedocument.presentationml.tags+xml"/>
  <Override PartName="/ppt/slideLayouts/slideLayout39.xml" ContentType="application/vnd.openxmlformats-officedocument.presentationml.slideLayout+xml"/>
  <Override PartName="/ppt/tags/tag464.xml" ContentType="application/vnd.openxmlformats-officedocument.presentationml.tags+xml"/>
  <Override PartName="/ppt/tags/tag650.xml" ContentType="application/vnd.openxmlformats-officedocument.presentationml.tags+xml"/>
  <Override PartName="/ppt/tags/tag795.xml" ContentType="application/vnd.openxmlformats-officedocument.presentationml.tags+xml"/>
  <Override PartName="/ppt/tags/tag981.xml" ContentType="application/vnd.openxmlformats-officedocument.presentationml.tags+xml"/>
  <Override PartName="/ppt/tags/tag1143.xml" ContentType="application/vnd.openxmlformats-officedocument.presentationml.tags+xml"/>
  <Override PartName="/ppt/tags/tag4.xml" ContentType="application/vnd.openxmlformats-officedocument.presentationml.tags+xml"/>
  <Override PartName="/ppt/slideLayouts/slideLayout64.xml" ContentType="application/vnd.openxmlformats-officedocument.presentationml.slideLayout+xml"/>
  <Override PartName="/ppt/tags/tag726.xml" ContentType="application/vnd.openxmlformats-officedocument.presentationml.tags+xml"/>
  <Override PartName="/ppt/slideLayouts/slideLayout117.xml" ContentType="application/vnd.openxmlformats-officedocument.presentationml.slideLayout+xml"/>
  <Override PartName="/ppt/tags/tag78.xml" ContentType="application/vnd.openxmlformats-officedocument.presentationml.tags+xml"/>
  <Override PartName="/ppt/tags/tag234.xml" ContentType="application/vnd.openxmlformats-officedocument.presentationml.tags+xml"/>
  <Override PartName="/ppt/tags/tag379.xml" ContentType="application/vnd.openxmlformats-officedocument.presentationml.tags+xml"/>
  <Override PartName="/ppt/tags/tag565.xml" ContentType="application/vnd.openxmlformats-officedocument.presentationml.tags+xml"/>
  <Override PartName="/ppt/tags/tag896.xml" ContentType="application/vnd.openxmlformats-officedocument.presentationml.tags+xml"/>
  <Override PartName="/ppt/tags/tag912.xml" ContentType="application/vnd.openxmlformats-officedocument.presentationml.tags+xml"/>
  <Override PartName="/ppt/slideLayouts/slideLayout142.xml" ContentType="application/vnd.openxmlformats-officedocument.presentationml.slideLayout+xml"/>
  <Override PartName="/ppt/tags/tag1058.xml" ContentType="application/vnd.openxmlformats-officedocument.presentationml.tags+xml"/>
  <Override PartName="/ppt/tags/tag420.xml" ContentType="application/vnd.openxmlformats-officedocument.presentationml.tags+xml"/>
  <Override PartName="/ppt/tags/tag751.xml" ContentType="application/vnd.openxmlformats-officedocument.presentationml.tags+xml"/>
  <Override PartName="/ppt/tags/tag1083.xml" ContentType="application/vnd.openxmlformats-officedocument.presentationml.tags+xml"/>
  <Override PartName="/ppt/slides/slide21.xml" ContentType="application/vnd.openxmlformats-officedocument.presentationml.slide+xml"/>
  <Override PartName="/ppt/slideLayouts/slideLayout20.xml" ContentType="application/vnd.openxmlformats-officedocument.presentationml.slideLayout+xml"/>
  <Override PartName="/ppt/tags/tag149.xml" ContentType="application/vnd.openxmlformats-officedocument.presentationml.tags+xml"/>
  <Override PartName="/ppt/tags/tag590.xml" ContentType="application/vnd.openxmlformats-officedocument.presentationml.tags+xml"/>
  <Override PartName="/ppt/tags/tag827.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335.xml" ContentType="application/vnd.openxmlformats-officedocument.presentationml.tags+xml"/>
  <Override PartName="/ppt/tags/tag521.xml" ContentType="application/vnd.openxmlformats-officedocument.presentationml.tags+xml"/>
  <Override PartName="/ppt/tags/tag666.xml" ContentType="application/vnd.openxmlformats-officedocument.presentationml.tags+xml"/>
  <Override PartName="/ppt/tags/tag852.xml" ContentType="application/vnd.openxmlformats-officedocument.presentationml.tags+xml"/>
  <Override PartName="/ppt/tags/tag997.xml" ContentType="application/vnd.openxmlformats-officedocument.presentationml.tags+xml"/>
  <Override PartName="/ppt/tags/tag1014.xml" ContentType="application/vnd.openxmlformats-officedocument.presentationml.tags+xml"/>
  <Override PartName="/ppt/notesSlides/notesSlide12.xml" ContentType="application/vnd.openxmlformats-officedocument.presentationml.notesSlide+xml"/>
  <Override PartName="/ppt/tags/tag174.xml" ContentType="application/vnd.openxmlformats-officedocument.presentationml.tags+xml"/>
  <Override PartName="/ppt/tags/tag360.xml" ContentType="application/vnd.openxmlformats-officedocument.presentationml.tags+xml"/>
  <Override PartName="/ppt/tags/tag691.xml" ContentType="application/vnd.openxmlformats-officedocument.presentationml.tags+xml"/>
  <Override PartName="/ppt/viewProps.xml" ContentType="application/vnd.openxmlformats-officedocument.presentationml.viewProps+xml"/>
  <Override PartName="/ppt/tags/tag105.xml" ContentType="application/vnd.openxmlformats-officedocument.presentationml.tags+xml"/>
  <Override PartName="/ppt/tags/tag436.xml" ContentType="application/vnd.openxmlformats-officedocument.presentationml.tags+xml"/>
  <Override PartName="/ppt/tags/tag928.xml" ContentType="application/vnd.openxmlformats-officedocument.presentationml.tags+xml"/>
  <Override PartName="/ppt/tags/tag1115.xml" ContentType="application/vnd.openxmlformats-officedocument.presentationml.tags+xml"/>
  <Override PartName="/ppt/tags/tag275.xml" ContentType="application/vnd.openxmlformats-officedocument.presentationml.tags+xml"/>
  <Override PartName="/ppt/tags/tag622.xml" ContentType="application/vnd.openxmlformats-officedocument.presentationml.tags+xml"/>
  <Override PartName="/ppt/tags/tag767.xml" ContentType="application/vnd.openxmlformats-officedocument.presentationml.tags+xml"/>
  <Override PartName="/ppt/tags/tag953.xml" ContentType="application/vnd.openxmlformats-officedocument.presentationml.tags+xml"/>
  <Override PartName="/ppt/tags/tag1099.xml" ContentType="application/vnd.openxmlformats-officedocument.presentationml.tags+xml"/>
  <Override PartName="/ppt/notesSlides/notesSlide3.xml" ContentType="application/vnd.openxmlformats-officedocument.presentationml.notesSlide+xml"/>
  <Override PartName="/ppt/presProps.xml" ContentType="application/vnd.openxmlformats-officedocument.presentationml.presProps+xml"/>
  <Override PartName="/ppt/tags/tag130.xml" ContentType="application/vnd.openxmlformats-officedocument.presentationml.tags+xml"/>
  <Override PartName="/ppt/slideLayouts/slideLayout36.xml" ContentType="application/vnd.openxmlformats-officedocument.presentationml.slideLayout+xml"/>
  <Override PartName="/ppt/tags/tag461.xml" ContentType="application/vnd.openxmlformats-officedocument.presentationml.tags+xml"/>
  <Override PartName="/ppt/tags/tag792.xml" ContentType="application/vnd.openxmlformats-officedocument.presentationml.tags+xml"/>
  <Override PartName="/ppt/tags/tag1140.xml" ContentType="application/vnd.openxmlformats-officedocument.presentationml.tags+xml"/>
  <Override PartName="/ppt/slides/slide15.xml" ContentType="application/vnd.openxmlformats-officedocument.presentationml.slide+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398.xml" ContentType="application/vnd.openxmlformats-officedocument.presentationml.tags+xml"/>
  <Override PartName="/ppt/tags/tag537.xml" ContentType="application/vnd.openxmlformats-officedocument.presentationml.tags+xml"/>
  <Override PartName="/ppt/tags/tag584.xml" ContentType="application/vnd.openxmlformats-officedocument.presentationml.tags+xml"/>
  <Override PartName="/ppt/slideLayouts/slideLayout114.xml" ContentType="application/vnd.openxmlformats-officedocument.presentationml.slideLayout+xml"/>
  <Override PartName="/ppt/tags/tag868.xml" ContentType="application/vnd.openxmlformats-officedocument.presentationml.tags+xml"/>
  <Override PartName="/ppt/tags/tag931.xml" ContentType="application/vnd.openxmlformats-officedocument.presentationml.tags+xml"/>
  <Override PartName="/ppt/tags/tag1077.xml" ContentType="application/vnd.openxmlformats-officedocument.presentationml.tags+xml"/>
  <Override PartName="/ppt/notesSlides/notesSlide28.xml" ContentType="application/vnd.openxmlformats-officedocument.presentationml.notes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75.xml" ContentType="application/vnd.openxmlformats-officedocument.presentationml.tags+xml"/>
  <Override PartName="/ppt/tags/tag231.xml" ContentType="application/vnd.openxmlformats-officedocument.presentationml.tags+xml"/>
  <Override PartName="/ppt/tags/tag329.xml" ContentType="application/vnd.openxmlformats-officedocument.presentationml.tags+xml"/>
  <Override PartName="/ppt/tags/tag376.xml" ContentType="application/vnd.openxmlformats-officedocument.presentationml.tags+xml"/>
  <Override PartName="/ppt/slideLayouts/slideLayout61.xml" ContentType="application/vnd.openxmlformats-officedocument.presentationml.slideLayout+xml"/>
  <Override PartName="/ppt/tags/tag723.xml" ContentType="application/vnd.openxmlformats-officedocument.presentationml.tags+xml"/>
  <Override PartName="/ppt/tags/tag770.xml" ContentType="application/vnd.openxmlformats-officedocument.presentationml.tags+xml"/>
  <Override PartName="/ppt/tags/tag1008.xml" ContentType="application/vnd.openxmlformats-officedocument.presentationml.tags+xml"/>
  <Override PartName="/ppt/tags/tag1055.xml" ContentType="application/vnd.openxmlformats-officedocument.presentationml.tags+xml"/>
  <Override PartName="/ppt/tags/tag168.xml" ContentType="application/vnd.openxmlformats-officedocument.presentationml.tags+xml"/>
  <Override PartName="/ppt/tags/tag499.xml" ContentType="application/vnd.openxmlformats-officedocument.presentationml.tags+xml"/>
  <Override PartName="/ppt/tags/tag515.xml" ContentType="application/vnd.openxmlformats-officedocument.presentationml.tags+xml"/>
  <Override PartName="/ppt/tags/tag562.xml" ContentType="application/vnd.openxmlformats-officedocument.presentationml.tags+xml"/>
  <Override PartName="/ppt/tags/tag701.xml" ContentType="application/vnd.openxmlformats-officedocument.presentationml.tags+xml"/>
  <Override PartName="/ppt/tags/tag846.xml" ContentType="application/vnd.openxmlformats-officedocument.presentationml.tags+xml"/>
  <Override PartName="/ppt/tags/tag893.xml" ContentType="application/vnd.openxmlformats-officedocument.presentationml.tags+xml"/>
  <Override PartName="/ppt/tags/tag53.xml" ContentType="application/vnd.openxmlformats-officedocument.presentationml.tags+xml"/>
  <Override PartName="/ppt/tags/tag307.xml" ContentType="application/vnd.openxmlformats-officedocument.presentationml.tags+xml"/>
  <Override PartName="/ppt/tags/tag354.xml" ContentType="application/vnd.openxmlformats-officedocument.presentationml.tags+xml"/>
  <Override PartName="/ppt/tags/tag540.xml" ContentType="application/vnd.openxmlformats-officedocument.presentationml.tags+xml"/>
  <Override PartName="/ppt/tags/tag638.xml" ContentType="application/vnd.openxmlformats-officedocument.presentationml.tags+xml"/>
  <Override PartName="/ppt/tags/tag685.xml" ContentType="application/vnd.openxmlformats-officedocument.presentationml.tags+xml"/>
  <Override PartName="/ppt/tags/tag824.xml" ContentType="application/vnd.openxmlformats-officedocument.presentationml.tags+xml"/>
  <Override PartName="/ppt/tags/tag871.xml" ContentType="application/vnd.openxmlformats-officedocument.presentationml.tags+xml"/>
  <Override PartName="/ppt/tags/tag969.xml" ContentType="application/vnd.openxmlformats-officedocument.presentationml.tags+xml"/>
  <Override PartName="/ppt/tags/tag1033.xml" ContentType="application/vnd.openxmlformats-officedocument.presentationml.tags+xml"/>
  <Override PartName="/ppt/tags/tag1080.xml" ContentType="application/vnd.openxmlformats-officedocument.presentationml.tags+xml"/>
  <Default Extension="vml" ContentType="application/vnd.openxmlformats-officedocument.vmlDrawing"/>
  <Override PartName="/ppt/notesSlides/notesSlide31.xml" ContentType="application/vnd.openxmlformats-officedocument.presentationml.notesSlide+xml"/>
  <Override PartName="/ppt/tags/tag31.xml" ContentType="application/vnd.openxmlformats-officedocument.presentationml.tags+xml"/>
  <Override PartName="/ppt/tags/tag146.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477.xml" ContentType="application/vnd.openxmlformats-officedocument.presentationml.tags+xml"/>
  <Override PartName="/ppt/tags/tag616.xml" ContentType="application/vnd.openxmlformats-officedocument.presentationml.tags+xml"/>
  <Override PartName="/ppt/tags/tag663.xml" ContentType="application/vnd.openxmlformats-officedocument.presentationml.tags+xml"/>
  <Override PartName="/ppt/slideLayouts/slideLayout99.xml" ContentType="application/vnd.openxmlformats-officedocument.presentationml.slideLayout+xml"/>
  <Override PartName="/ppt/tags/tag1011.xml" ContentType="application/vnd.openxmlformats-officedocument.presentationml.tags+xml"/>
  <Override PartName="/ppt/tags/tag1109.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408.xml" ContentType="application/vnd.openxmlformats-officedocument.presentationml.tags+xml"/>
  <Override PartName="/ppt/tags/tag455.xml" ContentType="application/vnd.openxmlformats-officedocument.presentationml.tags+xml"/>
  <Override PartName="/ppt/tags/tag739.xml" ContentType="application/vnd.openxmlformats-officedocument.presentationml.tags+xml"/>
  <Override PartName="/ppt/tags/tag802.xml" ContentType="application/vnd.openxmlformats-officedocument.presentationml.tags+xml"/>
  <Override PartName="/ppt/tags/tag947.xml" ContentType="application/vnd.openxmlformats-officedocument.presentationml.tags+xml"/>
  <Override PartName="/ppt/tags/tag994.xml" ContentType="application/vnd.openxmlformats-officedocument.presentationml.tags+xml"/>
  <Override PartName="/ppt/tags/tag113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247.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Layouts/slideLayout77.xml" ContentType="application/vnd.openxmlformats-officedocument.presentationml.slideLayout+xml"/>
  <Override PartName="/ppt/tags/tag578.xml" ContentType="application/vnd.openxmlformats-officedocument.presentationml.tags+xml"/>
  <Override PartName="/ppt/tags/tag641.xml" ContentType="application/vnd.openxmlformats-officedocument.presentationml.tags+xml"/>
  <Override PartName="/ppt/tags/tag786.xml" ContentType="application/vnd.openxmlformats-officedocument.presentationml.tags+xml"/>
  <Override PartName="/ppt/tags/tag925.xml" ContentType="application/vnd.openxmlformats-officedocument.presentationml.tags+xml"/>
  <Override PartName="/ppt/tags/tag972.xml" ContentType="application/vnd.openxmlformats-officedocument.presentationml.tags+xml"/>
  <Override PartName="/ppt/slideMasters/slideMaster1.xml" ContentType="application/vnd.openxmlformats-officedocument.presentationml.slideMaster+xml"/>
  <Override PartName="/ppt/tags/tag102.xml" ContentType="application/vnd.openxmlformats-officedocument.presentationml.tags+xml"/>
  <Override PartName="/ppt/slideLayouts/slideLayout55.xml" ContentType="application/vnd.openxmlformats-officedocument.presentationml.slideLayout+xml"/>
  <Override PartName="/ppt/tags/tag433.xml" ContentType="application/vnd.openxmlformats-officedocument.presentationml.tags+xml"/>
  <Override PartName="/ppt/tags/tag480.xml" ContentType="application/vnd.openxmlformats-officedocument.presentationml.tags+xml"/>
  <Override PartName="/ppt/tags/tag717.xml" ContentType="application/vnd.openxmlformats-officedocument.presentationml.tags+xml"/>
  <Override PartName="/ppt/slideLayouts/slideLayout108.xml" ContentType="application/vnd.openxmlformats-officedocument.presentationml.slideLayout+xml"/>
  <Override PartName="/ppt/tags/tag764.xml" ContentType="application/vnd.openxmlformats-officedocument.presentationml.tags+xml"/>
  <Override PartName="/ppt/tags/tag1112.xml" ContentType="application/vnd.openxmlformats-officedocument.presentationml.tags+xml"/>
  <Override PartName="/ppt/slides/slide34.xml" ContentType="application/vnd.openxmlformats-officedocument.presentationml.slide+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411.xml" ContentType="application/vnd.openxmlformats-officedocument.presentationml.tags+xml"/>
  <Override PartName="/ppt/tags/tag509.xml" ContentType="application/vnd.openxmlformats-officedocument.presentationml.tags+xml"/>
  <Override PartName="/ppt/tags/tag556.xml" ContentType="application/vnd.openxmlformats-officedocument.presentationml.tags+xml"/>
  <Override PartName="/ppt/tags/tag887.xml" ContentType="application/vnd.openxmlformats-officedocument.presentationml.tags+xml"/>
  <Override PartName="/ppt/tags/tag903.xml" ContentType="application/vnd.openxmlformats-officedocument.presentationml.tags+xml"/>
  <Override PartName="/ppt/tags/tag950.xml" ContentType="application/vnd.openxmlformats-officedocument.presentationml.tags+xml"/>
  <Override PartName="/ppt/slideLayouts/slideLayout133.xml" ContentType="application/vnd.openxmlformats-officedocument.presentationml.slideLayout+xml"/>
  <Override PartName="/ppt/tags/tag1049.xml" ContentType="application/vnd.openxmlformats-officedocument.presentationml.tags+xml"/>
  <Override PartName="/ppt/tags/tag1096.xml" ContentType="application/vnd.openxmlformats-officedocument.presentationml.tags+xml"/>
  <Default Extension="rels" ContentType="application/vnd.openxmlformats-package.relationships+xml"/>
  <Override PartName="/ppt/tags/tag47.xml" ContentType="application/vnd.openxmlformats-officedocument.presentationml.tags+xml"/>
  <Override PartName="/ppt/tags/tag94.xml" ContentType="application/vnd.openxmlformats-officedocument.presentationml.tags+xml"/>
  <Override PartName="/ppt/slideLayouts/slideLayout33.xml" ContentType="application/vnd.openxmlformats-officedocument.presentationml.slideLayout+xml"/>
  <Override PartName="/ppt/tags/tag203.xml" ContentType="application/vnd.openxmlformats-officedocument.presentationml.tags+xml"/>
  <Override PartName="/ppt/tags/tag250.xml" ContentType="application/vnd.openxmlformats-officedocument.presentationml.tags+xml"/>
  <Override PartName="/ppt/tags/tag348.xml" ContentType="application/vnd.openxmlformats-officedocument.presentationml.tags+xml"/>
  <Override PartName="/ppt/tags/tag395.xml" ContentType="application/vnd.openxmlformats-officedocument.presentationml.tags+xml"/>
  <Override PartName="/ppt/slideLayouts/slideLayout80.xml" ContentType="application/vnd.openxmlformats-officedocument.presentationml.slideLayout+xml"/>
  <Override PartName="/ppt/tags/tag679.xml" ContentType="application/vnd.openxmlformats-officedocument.presentationml.tags+xml"/>
  <Override PartName="/ppt/tags/tag742.xml" ContentType="application/vnd.openxmlformats-officedocument.presentationml.tags+xml"/>
  <Override PartName="/ppt/tags/tag1027.xml" ContentType="application/vnd.openxmlformats-officedocument.presentationml.tags+xml"/>
  <Override PartName="/ppt/tags/tag107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187.xml" ContentType="application/vnd.openxmlformats-officedocument.presentationml.tags+xml"/>
  <Override PartName="/ppt/tags/tag534.xml" ContentType="application/vnd.openxmlformats-officedocument.presentationml.tags+xml"/>
  <Override PartName="/ppt/tags/tag581.xml" ContentType="application/vnd.openxmlformats-officedocument.presentationml.tags+xml"/>
  <Override PartName="/ppt/tags/tag720.xml" ContentType="application/vnd.openxmlformats-officedocument.presentationml.tags+xml"/>
  <Override PartName="/ppt/tags/tag818.xml" ContentType="application/vnd.openxmlformats-officedocument.presentationml.tags+xml"/>
  <Override PartName="/ppt/slideLayouts/slideLayout111.xml" ContentType="application/vnd.openxmlformats-officedocument.presentationml.slideLayout+xml"/>
  <Override PartName="/ppt/tags/tag865.xml" ContentType="application/vnd.openxmlformats-officedocument.presentationml.tags+xml"/>
  <Override PartName="/ppt/tags/tag25.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65.xml" ContentType="application/vnd.openxmlformats-officedocument.presentationml.tags+xml"/>
  <Override PartName="/ppt/tags/tag326.xml" ContentType="application/vnd.openxmlformats-officedocument.presentationml.tags+xml"/>
  <Override PartName="/ppt/tags/tag373.xml" ContentType="application/vnd.openxmlformats-officedocument.presentationml.tags+xml"/>
  <Override PartName="/ppt/tags/tag512.xml" ContentType="application/vnd.openxmlformats-officedocument.presentationml.tags+xml"/>
  <Override PartName="/ppt/tags/tag657.xml" ContentType="application/vnd.openxmlformats-officedocument.presentationml.tags+xml"/>
  <Override PartName="/ppt/tags/tag843.xml" ContentType="application/vnd.openxmlformats-officedocument.presentationml.tags+xml"/>
  <Override PartName="/ppt/tags/tag890.xml" ContentType="application/vnd.openxmlformats-officedocument.presentationml.tags+xml"/>
  <Override PartName="/ppt/tags/tag988.xml" ContentType="application/vnd.openxmlformats-officedocument.presentationml.tags+xml"/>
  <Override PartName="/ppt/tags/tag1005.xml" ContentType="application/vnd.openxmlformats-officedocument.presentationml.tags+xml"/>
  <Override PartName="/ppt/tags/tag1052.xml" ContentType="application/vnd.openxmlformats-officedocument.presentationml.tags+xml"/>
  <Override PartName="/ppt/tags/tag50.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tags/tag449.xml" ContentType="application/vnd.openxmlformats-officedocument.presentationml.tags+xml"/>
  <Override PartName="/ppt/tags/tag496.xml" ContentType="application/vnd.openxmlformats-officedocument.presentationml.tags+xml"/>
  <Override PartName="/ppt/tags/tag635.xml" ContentType="application/vnd.openxmlformats-officedocument.presentationml.tags+xml"/>
  <Override PartName="/ppt/tags/tag682.xml" ContentType="application/vnd.openxmlformats-officedocument.presentationml.tags+xml"/>
  <Override PartName="/ppt/tags/tag919.xml" ContentType="application/vnd.openxmlformats-officedocument.presentationml.tags+xml"/>
  <Override PartName="/ppt/tags/tag966.xml" ContentType="application/vnd.openxmlformats-officedocument.presentationml.tags+xml"/>
  <Override PartName="/ppt/theme/theme8.xml" ContentType="application/vnd.openxmlformats-officedocument.theme+xml"/>
  <Override PartName="/ppt/tags/tag1030.xml" ContentType="application/vnd.openxmlformats-officedocument.presentationml.tags+xml"/>
  <Override PartName="/ppt/tags/tag1128.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88.xml" ContentType="application/vnd.openxmlformats-officedocument.presentationml.tags+xml"/>
  <Override PartName="/ppt/tags/tag427.xml" ContentType="application/vnd.openxmlformats-officedocument.presentationml.tags+xml"/>
  <Override PartName="/ppt/tags/tag474.xml" ContentType="application/vnd.openxmlformats-officedocument.presentationml.tags+xml"/>
  <Override PartName="/ppt/tags/tag758.xml" ContentType="application/vnd.openxmlformats-officedocument.presentationml.tags+xml"/>
  <Override PartName="/ppt/tags/tag821.xml" ContentType="application/vnd.openxmlformats-officedocument.presentationml.tags+xml"/>
  <Override PartName="/ppt/tags/tag1106.xml" ContentType="application/vnd.openxmlformats-officedocument.presentationml.tags+xml"/>
  <Override PartName="/ppt/tags/tag1153.xml" ContentType="application/vnd.openxmlformats-officedocument.presentationml.tags+xml"/>
  <Override PartName="/ppt/slides/slide28.xml" ContentType="application/vnd.openxmlformats-officedocument.presentationml.slide+xml"/>
  <Override PartName="/ppt/tags/tag219.xml" ContentType="application/vnd.openxmlformats-officedocument.presentationml.tags+xml"/>
  <Override PartName="/ppt/tags/tag266.xml" ContentType="application/vnd.openxmlformats-officedocument.presentationml.tags+xml"/>
  <Override PartName="/ppt/slideLayouts/slideLayout49.xml" ContentType="application/vnd.openxmlformats-officedocument.presentationml.slideLayout+xml"/>
  <Override PartName="/ppt/tags/tag597.xml" ContentType="application/vnd.openxmlformats-officedocument.presentationml.tags+xml"/>
  <Override PartName="/ppt/tags/tag613.xml" ContentType="application/vnd.openxmlformats-officedocument.presentationml.tags+xml"/>
  <Override PartName="/ppt/tags/tag660.xml" ContentType="application/vnd.openxmlformats-officedocument.presentationml.tags+xml"/>
  <Override PartName="/ppt/slideLayouts/slideLayout96.xml" ContentType="application/vnd.openxmlformats-officedocument.presentationml.slideLayout+xml"/>
  <Override PartName="/ppt/tags/tag944.xml" ContentType="application/vnd.openxmlformats-officedocument.presentationml.tags+xml"/>
  <Override PartName="/ppt/tags/tag991.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tags/tag121.xml" ContentType="application/vnd.openxmlformats-officedocument.presentationml.tags+xml"/>
  <Override PartName="/ppt/slideLayouts/slideLayout27.xml" ContentType="application/vnd.openxmlformats-officedocument.presentationml.slideLayout+xml"/>
  <Override PartName="/ppt/tags/tag389.xml" ContentType="application/vnd.openxmlformats-officedocument.presentationml.tags+xml"/>
  <Override PartName="/ppt/tags/tag405.xml" ContentType="application/vnd.openxmlformats-officedocument.presentationml.tags+xml"/>
  <Override PartName="/ppt/tags/tag452.xml" ContentType="application/vnd.openxmlformats-officedocument.presentationml.tags+xml"/>
  <Override PartName="/ppt/slideLayouts/slideLayout74.xml" ContentType="application/vnd.openxmlformats-officedocument.presentationml.slideLayout+xml"/>
  <Override PartName="/ppt/tags/tag736.xml" ContentType="application/vnd.openxmlformats-officedocument.presentationml.tags+xml"/>
  <Override PartName="/ppt/tags/tag783.xml" ContentType="application/vnd.openxmlformats-officedocument.presentationml.tags+xml"/>
  <Override PartName="/ppt/tags/tag922.xml" ContentType="application/vnd.openxmlformats-officedocument.presentationml.tags+xml"/>
  <Override PartName="/ppt/slideLayouts/slideLayout127.xml" ContentType="application/vnd.openxmlformats-officedocument.presentationml.slideLayout+xml"/>
  <Override PartName="/ppt/tags/tag1068.xml" ContentType="application/vnd.openxmlformats-officedocument.presentationml.tags+xml"/>
  <Override PartName="/ppt/tags/tag1131.xml" ContentType="application/vnd.openxmlformats-officedocument.presentationml.tags+xml"/>
  <Override PartName="/ppt/notesSlides/notesSlide19.xml" ContentType="application/vnd.openxmlformats-officedocument.presentationml.notesSlide+xml"/>
  <Override PartName="/ppt/tags/tag88.xml" ContentType="application/vnd.openxmlformats-officedocument.presentationml.tags+xml"/>
  <Override PartName="/ppt/tags/tag244.xml" ContentType="application/vnd.openxmlformats-officedocument.presentationml.tags+xml"/>
  <Override PartName="/ppt/tags/tag291.xml" ContentType="application/vnd.openxmlformats-officedocument.presentationml.tags+xml"/>
  <Override PartName="/ppt/tags/tag430.xml" ContentType="application/vnd.openxmlformats-officedocument.presentationml.tags+xml"/>
  <Override PartName="/ppt/tags/tag528.xml" ContentType="application/vnd.openxmlformats-officedocument.presentationml.tags+xml"/>
  <Override PartName="/ppt/tags/tag575.xml" ContentType="application/vnd.openxmlformats-officedocument.presentationml.tags+xml"/>
  <Override PartName="/ppt/tags/tag714.xml" ContentType="application/vnd.openxmlformats-officedocument.presentationml.tags+xml"/>
  <Override PartName="/ppt/slideLayouts/slideLayout105.xml" ContentType="application/vnd.openxmlformats-officedocument.presentationml.slideLayout+xml"/>
  <Override PartName="/ppt/tags/tag761.xml" ContentType="application/vnd.openxmlformats-officedocument.presentationml.tags+xml"/>
  <Override PartName="/ppt/tags/tag859.xml" ContentType="application/vnd.openxmlformats-officedocument.presentationml.tags+xml"/>
  <Default Extension="jpeg" ContentType="image/jpeg"/>
  <Override PartName="/ppt/slides/slide31.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Layouts/slideLayout52.xml" ContentType="application/vnd.openxmlformats-officedocument.presentationml.slideLayout+xml"/>
  <Override PartName="/ppt/tags/tag367.xml" ContentType="application/vnd.openxmlformats-officedocument.presentationml.tags+xml"/>
  <Override PartName="/ppt/tags/tag506.xml" ContentType="application/vnd.openxmlformats-officedocument.presentationml.tags+xml"/>
  <Override PartName="/ppt/tags/tag553.xml" ContentType="application/vnd.openxmlformats-officedocument.presentationml.tags+xml"/>
  <Override PartName="/ppt/tags/tag698.xml" ContentType="application/vnd.openxmlformats-officedocument.presentationml.tags+xml"/>
  <Override PartName="/ppt/tags/tag900.xml" ContentType="application/vnd.openxmlformats-officedocument.presentationml.tags+xml"/>
  <Override PartName="/ppt/tags/tag1046.xml" ContentType="application/vnd.openxmlformats-officedocument.presentationml.tags+xml"/>
  <Override PartName="/ppt/tags/tag1093.xml" ContentType="application/vnd.openxmlformats-officedocument.presentationml.tags+xml"/>
  <Override PartName="/ppt/slideLayouts/slideLayout30.xml" ContentType="application/vnd.openxmlformats-officedocument.presentationml.slideLayout+xml"/>
  <Override PartName="/ppt/tags/tag159.xml" ContentType="application/vnd.openxmlformats-officedocument.presentationml.tags+xml"/>
  <Override PartName="/ppt/tags/tag345.xml" ContentType="application/vnd.openxmlformats-officedocument.presentationml.tags+xml"/>
  <Override PartName="/ppt/tags/tag392.xml" ContentType="application/vnd.openxmlformats-officedocument.presentationml.tags+xml"/>
  <Override PartName="/ppt/tags/tag837.xml" ContentType="application/vnd.openxmlformats-officedocument.presentationml.tags+xml"/>
  <Override PartName="/ppt/tags/tag884.xml" ContentType="application/vnd.openxmlformats-officedocument.presentationml.tags+xml"/>
  <Override PartName="/ppt/slideLayouts/slideLayout130.xml" ContentType="application/vnd.openxmlformats-officedocument.presentationml.slideLayout+xml"/>
  <Override PartName="/ppt/tags/tag1024.xml" ContentType="application/vnd.openxmlformats-officedocument.presentationml.tags+xml"/>
  <Override PartName="/ppt/notesSlides/notesSlide22.xml" ContentType="application/vnd.openxmlformats-officedocument.presentationml.notesSlide+xml"/>
  <Override PartName="/ppt/tags/tag44.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84.xml" ContentType="application/vnd.openxmlformats-officedocument.presentationml.tags+xml"/>
  <Override PartName="/ppt/tags/tag200.xml" ContentType="application/vnd.openxmlformats-officedocument.presentationml.tags+xml"/>
  <Override PartName="/ppt/tags/tag531.xml" ContentType="application/vnd.openxmlformats-officedocument.presentationml.tags+xml"/>
  <Override PartName="/ppt/tags/tag629.xml" ContentType="application/vnd.openxmlformats-officedocument.presentationml.tags+xml"/>
  <Override PartName="/ppt/tags/tag676.xml" ContentType="application/vnd.openxmlformats-officedocument.presentationml.tags+xml"/>
  <Override PartName="/ppt/tags/tag815.xml" ContentType="application/vnd.openxmlformats-officedocument.presentationml.tags+xml"/>
  <Override PartName="/ppt/tags/tag862.xml" ContentType="application/vnd.openxmlformats-officedocument.presentationml.tags+xml"/>
  <Override PartName="/ppt/tags/tag1071.xml" ContentType="application/vnd.openxmlformats-officedocument.presentationml.tags+xml"/>
  <Override PartName="/ppt/tags/tag22.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tags/tag468.xml" ContentType="application/vnd.openxmlformats-officedocument.presentationml.tags+xml"/>
  <Override PartName="/ppt/tags/tag607.xml" ContentType="application/vnd.openxmlformats-officedocument.presentationml.tags+xml"/>
  <Override PartName="/ppt/tags/tag654.xml" ContentType="application/vnd.openxmlformats-officedocument.presentationml.tags+xml"/>
  <Override PartName="/ppt/tags/tag799.xml" ContentType="application/vnd.openxmlformats-officedocument.presentationml.tags+xml"/>
  <Override PartName="/ppt/tags/tag938.xml" ContentType="application/vnd.openxmlformats-officedocument.presentationml.tags+xml"/>
  <Override PartName="/ppt/tags/tag985.xml" ContentType="application/vnd.openxmlformats-officedocument.presentationml.tags+xml"/>
  <Override PartName="/ppt/tags/tag1002.xml" ContentType="application/vnd.openxmlformats-officedocument.presentationml.tags+xml"/>
  <Override PartName="/ppt/tags/tag1147.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301.xml" ContentType="application/vnd.openxmlformats-officedocument.presentationml.tags+xml"/>
  <Override PartName="/ppt/slideLayouts/slideLayout68.xml" ContentType="application/vnd.openxmlformats-officedocument.presentationml.slideLayout+xml"/>
  <Override PartName="/ppt/tags/tag446.xml" ContentType="application/vnd.openxmlformats-officedocument.presentationml.tags+xml"/>
  <Override PartName="/ppt/tags/tag493.xml" ContentType="application/vnd.openxmlformats-officedocument.presentationml.tags+xml"/>
  <Override PartName="/ppt/tags/tag777.xml" ContentType="application/vnd.openxmlformats-officedocument.presentationml.tags+xml"/>
  <Override PartName="/ppt/tags/tag840.xml" ContentType="application/vnd.openxmlformats-officedocument.presentationml.tags+xml"/>
  <Override PartName="/ppt/tags/tag1125.xml" ContentType="application/vnd.openxmlformats-officedocument.presentationml.tags+xml"/>
  <Override PartName="/ppt/tags/tag140.xml" ContentType="application/vnd.openxmlformats-officedocument.presentationml.tags+xml"/>
  <Override PartName="/ppt/tags/tag285.xml" ContentType="application/vnd.openxmlformats-officedocument.presentationml.tags+xml"/>
  <Override PartName="/ppt/theme/theme5.xml" ContentType="application/vnd.openxmlformats-officedocument.theme+xml"/>
  <Override PartName="/ppt/tags/tag632.xml" ContentType="application/vnd.openxmlformats-officedocument.presentationml.tags+xml"/>
  <Override PartName="/ppt/tags/tag963.xml" ContentType="application/vnd.openxmlformats-officedocument.presentationml.tags+xml"/>
  <Override PartName="/ppt/slideLayouts/slideLayout46.xml" ContentType="application/vnd.openxmlformats-officedocument.presentationml.slideLayout+xml"/>
  <Override PartName="/ppt/tags/tag471.xml" ContentType="application/vnd.openxmlformats-officedocument.presentationml.tags+xml"/>
  <Override PartName="/ppt/tags/tag708.xml" ContentType="application/vnd.openxmlformats-officedocument.presentationml.tags+xml"/>
  <Override PartName="/ppt/tags/tag1150.xml" ContentType="application/vnd.openxmlformats-officedocument.presentationml.tags+xml"/>
  <Override PartName="/ppt/tags/tag216.xml" ContentType="application/vnd.openxmlformats-officedocument.presentationml.tags+xml"/>
  <Override PartName="/ppt/tags/tag402.xml" ContentType="application/vnd.openxmlformats-officedocument.presentationml.tags+xml"/>
  <Override PartName="/ppt/tags/tag547.xml" ContentType="application/vnd.openxmlformats-officedocument.presentationml.tags+xml"/>
  <Override PartName="/ppt/tags/tag733.xml" ContentType="application/vnd.openxmlformats-officedocument.presentationml.tags+xml"/>
  <Override PartName="/ppt/slideLayouts/slideLayout124.xml" ContentType="application/vnd.openxmlformats-officedocument.presentationml.slideLayout+xml"/>
  <Override PartName="/ppt/tags/tag878.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86.xml" ContentType="application/vnd.openxmlformats-officedocument.presentationml.tags+xml"/>
  <Override PartName="/ppt/slideLayouts/slideLayout71.xml" ContentType="application/vnd.openxmlformats-officedocument.presentationml.slideLayout+xml"/>
  <Override PartName="/ppt/tags/tag572.xml" ContentType="application/vnd.openxmlformats-officedocument.presentationml.tags+xml"/>
  <Override PartName="/ppt/tags/tag1065.xml" ContentType="application/vnd.openxmlformats-officedocument.presentationml.tags+xml"/>
  <Override PartName="/ppt/tags/tag16.xml" ContentType="application/vnd.openxmlformats-officedocument.presentationml.tags+xml"/>
  <Override PartName="/ppt/tags/tag317.xml" ContentType="application/vnd.openxmlformats-officedocument.presentationml.tags+xml"/>
  <Override PartName="/ppt/tags/tag809.xml" ContentType="application/vnd.openxmlformats-officedocument.presentationml.tags+xml"/>
  <Override PartName="/ppt/tags/tag1090.xml" ContentType="application/vnd.openxmlformats-officedocument.presentationml.tags+xml"/>
  <Override PartName="/ppt/slideMasters/slideMaster8.xml" ContentType="application/vnd.openxmlformats-officedocument.presentationml.slideMaster+xml"/>
  <Override PartName="/ppt/tags/tag156.xml" ContentType="application/vnd.openxmlformats-officedocument.presentationml.tags+xml"/>
  <Override PartName="/ppt/tags/tag487.xml" ContentType="application/vnd.openxmlformats-officedocument.presentationml.tags+xml"/>
  <Override PartName="/ppt/tags/tag503.xml" ContentType="application/vnd.openxmlformats-officedocument.presentationml.tags+xml"/>
  <Override PartName="/ppt/tags/tag648.xml" ContentType="application/vnd.openxmlformats-officedocument.presentationml.tags+xml"/>
  <Override PartName="/ppt/tags/tag834.xml" ContentType="application/vnd.openxmlformats-officedocument.presentationml.tags+xml"/>
  <Override PartName="/ppt/tags/tag979.xml" ContentType="application/vnd.openxmlformats-officedocument.presentationml.tags+xml"/>
  <Override PartName="/ppt/tags/tag41.xml" ContentType="application/vnd.openxmlformats-officedocument.presentationml.tags+xml"/>
  <Override PartName="/ppt/tags/tag342.xml" ContentType="application/vnd.openxmlformats-officedocument.presentationml.tags+xml"/>
  <Override PartName="/ppt/tags/tag673.xml" ContentType="application/vnd.openxmlformats-officedocument.presentationml.tags+xml"/>
  <Override PartName="/ppt/tags/tag1021.xml" ContentType="application/vnd.openxmlformats-officedocument.presentationml.tags+xml"/>
  <Override PartName="/ppt/tags/tag181.xml" ContentType="application/vnd.openxmlformats-officedocument.presentationml.tags+xml"/>
  <Override PartName="/ppt/tags/tag418.xml" ContentType="application/vnd.openxmlformats-officedocument.presentationml.tags+xml"/>
  <Override PartName="/ppt/slideLayouts/slideLayout87.xml" ContentType="application/vnd.openxmlformats-officedocument.presentationml.slideLayout+xml"/>
  <Override PartName="/ppt/tags/tag749.xml" ContentType="application/vnd.openxmlformats-officedocument.presentationml.tags+xml"/>
  <Override PartName="/ppt/theme/theme10.xml" ContentType="application/vnd.openxmlformats-officedocument.theme+xml"/>
  <Override PartName="/ppt/slides/slide19.xml" ContentType="application/vnd.openxmlformats-officedocument.presentationml.slide+xml"/>
  <Override PartName="/ppt/tags/tag112.xml" ContentType="application/vnd.openxmlformats-officedocument.presentationml.tags+xml"/>
  <Override PartName="/ppt/tags/tag257.xml" ContentType="application/vnd.openxmlformats-officedocument.presentationml.tags+xml"/>
  <Override PartName="/ppt/tags/tag588.xml" ContentType="application/vnd.openxmlformats-officedocument.presentationml.tags+xml"/>
  <Override PartName="/ppt/tags/tag604.xml" ContentType="application/vnd.openxmlformats-officedocument.presentationml.tags+xml"/>
  <Override PartName="/ppt/tags/tag935.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tags/tag443.xml" ContentType="application/vnd.openxmlformats-officedocument.presentationml.tags+xml"/>
  <Override PartName="/ppt/tags/tag774.xml" ContentType="application/vnd.openxmlformats-officedocument.presentationml.tags+xml"/>
  <Override PartName="/ppt/tags/tag960.xml" ContentType="application/vnd.openxmlformats-officedocument.presentationml.tags+xml"/>
  <Override PartName="/ppt/tags/tag1122.xml" ContentType="application/vnd.openxmlformats-officedocument.presentationml.tags+xml"/>
  <Override PartName="/ppt/tags/tag282.xml" ContentType="application/vnd.openxmlformats-officedocument.presentationml.tags+xml"/>
  <Override PartName="/ppt/slideLayouts/slideLayout43.xml" ContentType="application/vnd.openxmlformats-officedocument.presentationml.slideLayout+xml"/>
  <Override PartName="/ppt/tags/tag519.xml" ContentType="application/vnd.openxmlformats-officedocument.presentationml.tags+xml"/>
  <Override PartName="/ppt/tags/tag705.xml" ContentType="application/vnd.openxmlformats-officedocument.presentationml.tags+xml"/>
  <Default Extension="emf" ContentType="image/x-emf"/>
  <Override PartName="/ppt/tags/tag57.xml" ContentType="application/vnd.openxmlformats-officedocument.presentationml.tags+xml"/>
  <Override PartName="/ppt/tags/tag213.xml" ContentType="application/vnd.openxmlformats-officedocument.presentationml.tags+xml"/>
  <Override PartName="/ppt/tags/tag358.xml" ContentType="application/vnd.openxmlformats-officedocument.presentationml.tags+xml"/>
  <Override PartName="/ppt/tags/tag544.xml" ContentType="application/vnd.openxmlformats-officedocument.presentationml.tags+xml"/>
  <Override PartName="/ppt/tags/tag689.xml" ContentType="application/vnd.openxmlformats-officedocument.presentationml.tags+xml"/>
  <Override PartName="/ppt/tags/tag875.xml" ContentType="application/vnd.openxmlformats-officedocument.presentationml.tags+xml"/>
  <Override PartName="/ppt/tags/tag1037.xml" ContentType="application/vnd.openxmlformats-officedocument.presentationml.tags+xml"/>
  <Override PartName="/ppt/notesSlides/notesSlide35.xml" ContentType="application/vnd.openxmlformats-officedocument.presentationml.notesSlide+xml"/>
  <Override PartName="/ppt/tags/tag82.xml" ContentType="application/vnd.openxmlformats-officedocument.presentationml.tags+xml"/>
  <Override PartName="/ppt/tags/tag197.xml" ContentType="application/vnd.openxmlformats-officedocument.presentationml.tags+xml"/>
  <Override PartName="/ppt/tags/tag383.xml" ContentType="application/vnd.openxmlformats-officedocument.presentationml.tags+xml"/>
  <Override PartName="/ppt/tags/tag730.xml" ContentType="application/vnd.openxmlformats-officedocument.presentationml.tags+xml"/>
  <Override PartName="/ppt/slideLayouts/slideLayout121.xml" ContentType="application/vnd.openxmlformats-officedocument.presentationml.slideLayout+xml"/>
  <Override PartName="/ppt/tags/tag1062.xml" ContentType="application/vnd.openxmlformats-officedocument.presentationml.tags+xml"/>
  <Override PartName="/ppt/tags/tag128.xml" ContentType="application/vnd.openxmlformats-officedocument.presentationml.tags+xml"/>
  <Override PartName="/ppt/tags/tag459.xml" ContentType="application/vnd.openxmlformats-officedocument.presentationml.tags+xml"/>
  <Override PartName="/ppt/tags/tag806.xml" ContentType="application/vnd.openxmlformats-officedocument.presentationml.tags+xml"/>
  <Override PartName="/ppt/tags/tag1138.xml" ContentType="application/vnd.openxmlformats-officedocument.presentationml.tags+xml"/>
  <Override PartName="/ppt/tags/tag13.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500.xml" ContentType="application/vnd.openxmlformats-officedocument.presentationml.tags+xml"/>
  <Override PartName="/ppt/tags/tag645.xml" ContentType="application/vnd.openxmlformats-officedocument.presentationml.tags+xml"/>
  <Override PartName="/ppt/tags/tag831.xml" ContentType="application/vnd.openxmlformats-officedocument.presentationml.tags+xml"/>
  <Override PartName="/ppt/tags/tag976.xml" ContentType="application/vnd.openxmlformats-officedocument.presentationml.tags+xml"/>
  <Override PartName="/ppt/slideMasters/slideMaster5.xml" ContentType="application/vnd.openxmlformats-officedocument.presentationml.slideMaster+xml"/>
  <Override PartName="/ppt/tags/tag153.xml" ContentType="application/vnd.openxmlformats-officedocument.presentationml.tags+xml"/>
  <Override PartName="/ppt/slideLayouts/slideLayout59.xml" ContentType="application/vnd.openxmlformats-officedocument.presentationml.slideLayout+xml"/>
  <Override PartName="/ppt/tags/tag484.xml" ContentType="application/vnd.openxmlformats-officedocument.presentationml.tags+xml"/>
  <Override PartName="/ppt/tags/tag670.xml" ContentType="application/vnd.openxmlformats-officedocument.presentationml.tags+xml"/>
  <Override PartName="/ppt/tags/tag229.xml" ContentType="application/vnd.openxmlformats-officedocument.presentationml.tags+xml"/>
  <Override PartName="/ppt/tags/tag415.xml" ContentType="application/vnd.openxmlformats-officedocument.presentationml.tags+xml"/>
  <Override PartName="/ppt/tags/tag907.xml" ContentType="application/vnd.openxmlformats-officedocument.presentationml.tags+xml"/>
  <Override PartName="/ppt/slideLayouts/slideLayout137.xml" ContentType="application/vnd.openxmlformats-officedocument.presentationml.slideLayout+xml"/>
  <Override PartName="/ppt/tags/tag98.xml" ContentType="application/vnd.openxmlformats-officedocument.presentationml.tags+xml"/>
  <Override PartName="/ppt/tags/tag254.xml" ContentType="application/vnd.openxmlformats-officedocument.presentationml.tags+xml"/>
  <Override PartName="/ppt/tags/tag399.xml" ContentType="application/vnd.openxmlformats-officedocument.presentationml.tags+xml"/>
  <Override PartName="/ppt/slideLayouts/slideLayout84.xml" ContentType="application/vnd.openxmlformats-officedocument.presentationml.slideLayout+xml"/>
  <Override PartName="/ppt/tags/tag601.xml" ContentType="application/vnd.openxmlformats-officedocument.presentationml.tags+xml"/>
  <Override PartName="/ppt/tags/tag746.xml" ContentType="application/vnd.openxmlformats-officedocument.presentationml.tags+xml"/>
  <Override PartName="/ppt/tags/tag932.xml" ContentType="application/vnd.openxmlformats-officedocument.presentationml.tags+xml"/>
  <Override PartName="/ppt/tags/tag1078.xml" ContentType="application/vnd.openxmlformats-officedocument.presentationml.tags+xml"/>
  <Override PartName="/ppt/slides/slide16.xml" ContentType="application/vnd.openxmlformats-officedocument.presentationml.slide+xml"/>
  <Override PartName="/ppt/slideLayouts/slideLayout15.xml" ContentType="application/vnd.openxmlformats-officedocument.presentationml.slideLayout+xml"/>
  <Override PartName="/ppt/tags/tag440.xml" ContentType="application/vnd.openxmlformats-officedocument.presentationml.tags+xml"/>
  <Override PartName="/ppt/tags/tag585.xml" ContentType="application/vnd.openxmlformats-officedocument.presentationml.tags+xml"/>
  <Override PartName="/ppt/tags/tag771.xml" ContentType="application/vnd.openxmlformats-officedocument.presentationml.tags+xml"/>
  <Override PartName="/ppt/tags/tag29.xml" ContentType="application/vnd.openxmlformats-officedocument.presentationml.tags+xml"/>
  <Override PartName="/ppt/tags/tag516.xml" ContentType="application/vnd.openxmlformats-officedocument.presentationml.tags+xml"/>
  <Override PartName="/ppt/tags/tag847.xml" ContentType="application/vnd.openxmlformats-officedocument.presentationml.tags+xml"/>
  <Override PartName="/ppt/tags/tag1009.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slideLayouts/slideLayout40.xml" ContentType="application/vnd.openxmlformats-officedocument.presentationml.slideLayout+xml"/>
  <Override PartName="/ppt/tags/tag355.xml" ContentType="application/vnd.openxmlformats-officedocument.presentationml.tags+xml"/>
  <Override PartName="/ppt/tags/tag686.xml" ContentType="application/vnd.openxmlformats-officedocument.presentationml.tags+xml"/>
  <Override PartName="/ppt/tags/tag702.xml" ContentType="application/vnd.openxmlformats-officedocument.presentationml.tags+xml"/>
  <Override PartName="/ppt/tags/tag1034.xml" ContentType="application/vnd.openxmlformats-officedocument.presentationml.tags+xml"/>
  <Override PartName="/ppt/notesSlides/notesSlide32.xml" ContentType="application/vnd.openxmlformats-officedocument.presentationml.notesSlide+xml"/>
  <Override PartName="/ppt/tags/tag194.xml" ContentType="application/vnd.openxmlformats-officedocument.presentationml.tags+xml"/>
  <Override PartName="/ppt/tags/tag541.xml" ContentType="application/vnd.openxmlformats-officedocument.presentationml.tags+xml"/>
  <Override PartName="/ppt/tags/tag872.xml" ContentType="application/vnd.openxmlformats-officedocument.presentationml.tags+xml"/>
  <Override PartName="/ppt/tags/tag380.xml" ContentType="application/vnd.openxmlformats-officedocument.presentationml.tags+xml"/>
  <Override PartName="/ppt/tags/tag617.xml" ContentType="application/vnd.openxmlformats-officedocument.presentationml.tags+xml"/>
  <Override PartName="/ppt/tags/tag803.xml" ContentType="application/vnd.openxmlformats-officedocument.presentationml.tags+xml"/>
  <Override PartName="/ppt/tags/tag948.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311.xml" ContentType="application/vnd.openxmlformats-officedocument.presentationml.tags+xml"/>
  <Override PartName="/ppt/tags/tag456.xml" ContentType="application/vnd.openxmlformats-officedocument.presentationml.tags+xml"/>
  <Override PartName="/ppt/tags/tag642.xml" ContentType="application/vnd.openxmlformats-officedocument.presentationml.tags+xml"/>
  <Override PartName="/ppt/tags/tag787.xml" ContentType="application/vnd.openxmlformats-officedocument.presentationml.tags+xml"/>
  <Override PartName="/ppt/tags/tag1135.xml" ContentType="application/vnd.openxmlformats-officedocument.presentationml.tags+xml"/>
  <Override PartName="/ppt/slideMasters/slideMaster2.xml" ContentType="application/vnd.openxmlformats-officedocument.presentationml.slideMaster+xml"/>
  <Override PartName="/ppt/tags/tag150.xml" ContentType="application/vnd.openxmlformats-officedocument.presentationml.tags+xml"/>
  <Override PartName="/ppt/tags/tag295.xml" ContentType="application/vnd.openxmlformats-officedocument.presentationml.tags+xml"/>
  <Override PartName="/ppt/tags/tag481.xml" ContentType="application/vnd.openxmlformats-officedocument.presentationml.tags+xml"/>
  <Override PartName="/ppt/slideLayouts/slideLayout109.xml" ContentType="application/vnd.openxmlformats-officedocument.presentationml.slideLayout+xml"/>
  <Override PartName="/ppt/tags/tag973.xml" ContentType="application/vnd.openxmlformats-officedocument.presentationml.tags+xml"/>
  <Override PartName="/ppt/tags/tag226.xml" ContentType="application/vnd.openxmlformats-officedocument.presentationml.tags+xml"/>
  <Override PartName="/ppt/slideLayouts/slideLayout56.xml" ContentType="application/vnd.openxmlformats-officedocument.presentationml.slideLayout+xml"/>
  <Override PartName="/ppt/tags/tag718.xml" ContentType="application/vnd.openxmlformats-officedocument.presentationml.tags+xml"/>
  <Override PartName="/ppt/tags/tag904.xml" ContentType="application/vnd.openxmlformats-officedocument.presentationml.tags+xml"/>
  <Override PartName="/ppt/tags/tag412.xml" ContentType="application/vnd.openxmlformats-officedocument.presentationml.tags+xml"/>
  <Override PartName="/ppt/tags/tag557.xml" ContentType="application/vnd.openxmlformats-officedocument.presentationml.tags+xml"/>
  <Override PartName="/ppt/slideLayouts/slideLayout81.xml" ContentType="application/vnd.openxmlformats-officedocument.presentationml.slideLayout+xml"/>
  <Override PartName="/ppt/tags/tag743.xml" ContentType="application/vnd.openxmlformats-officedocument.presentationml.tags+xml"/>
  <Override PartName="/ppt/tags/tag888.xml" ContentType="application/vnd.openxmlformats-officedocument.presentationml.tags+xml"/>
  <Override PartName="/ppt/slideLayouts/slideLayout134.xml" ContentType="application/vnd.openxmlformats-officedocument.presentationml.slideLayout+xml"/>
  <Override PartName="/ppt/slides/slide13.xml" ContentType="application/vnd.openxmlformats-officedocument.presentationml.slide+xml"/>
  <Override PartName="/ppt/tags/tag95.xml" ContentType="application/vnd.openxmlformats-officedocument.presentationml.tags+xml"/>
  <Override PartName="/ppt/tags/tag251.xml" ContentType="application/vnd.openxmlformats-officedocument.presentationml.tags+xml"/>
  <Override PartName="/ppt/tags/tag396.xml" ContentType="application/vnd.openxmlformats-officedocument.presentationml.tags+xml"/>
  <Override PartName="/ppt/tags/tag582.xml" ContentType="application/vnd.openxmlformats-officedocument.presentationml.tags+xml"/>
  <Override PartName="/ppt/tags/tag819.xml" ContentType="application/vnd.openxmlformats-officedocument.presentationml.tags+xml"/>
  <Override PartName="/ppt/tags/tag1075.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327.xml" ContentType="application/vnd.openxmlformats-officedocument.presentationml.tags+xml"/>
  <Override PartName="/ppt/tags/tag658.xml" ContentType="application/vnd.openxmlformats-officedocument.presentationml.tags+xml"/>
  <Override PartName="/ppt/tags/tag989.xml" ContentType="application/vnd.openxmlformats-officedocument.presentationml.tags+xml"/>
  <Override PartName="/ppt/tags/tag1006.xml" ContentType="application/vnd.openxmlformats-officedocument.presentationml.tags+xml"/>
  <Override PartName="/ppt/tags/tag166.xml" ContentType="application/vnd.openxmlformats-officedocument.presentationml.tags+xml"/>
  <Override PartName="/ppt/tags/tag497.xml" ContentType="application/vnd.openxmlformats-officedocument.presentationml.tags+xml"/>
  <Override PartName="/ppt/tags/tag513.xml" ContentType="application/vnd.openxmlformats-officedocument.presentationml.tags+xml"/>
  <Override PartName="/ppt/tags/tag844.xml" ContentType="application/vnd.openxmlformats-officedocument.presentationml.tags+xml"/>
  <Override PartName="/ppt/tags/tag51.xml" ContentType="application/vnd.openxmlformats-officedocument.presentationml.tags+xml"/>
  <Override PartName="/ppt/tags/tag352.xml" ContentType="application/vnd.openxmlformats-officedocument.presentationml.tags+xml"/>
  <Override PartName="/ppt/tags/tag683.xml" ContentType="application/vnd.openxmlformats-officedocument.presentationml.tags+xml"/>
  <Override PartName="/ppt/tags/tag1031.xml" ContentType="application/vnd.openxmlformats-officedocument.presentationml.tags+xml"/>
  <Override PartName="/ppt/tags/tag191.xml" ContentType="application/vnd.openxmlformats-officedocument.presentationml.tags+xml"/>
  <Override PartName="/ppt/tags/tag428.xml" ContentType="application/vnd.openxmlformats-officedocument.presentationml.tags+xml"/>
  <Override PartName="/ppt/tags/tag614.xml" ContentType="application/vnd.openxmlformats-officedocument.presentationml.tags+xml"/>
  <Override PartName="/ppt/slideLayouts/slideLayout97.xml" ContentType="application/vnd.openxmlformats-officedocument.presentationml.slideLayout+xml"/>
  <Override PartName="/ppt/tags/tag759.xml" ContentType="application/vnd.openxmlformats-officedocument.presentationml.tags+xml"/>
  <Override PartName="/ppt/tags/tag945.xml" ContentType="application/vnd.openxmlformats-officedocument.presentationml.tags+xml"/>
  <Override PartName="/ppt/tags/tag1107.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tags/tag453.xml" ContentType="application/vnd.openxmlformats-officedocument.presentationml.tags+xml"/>
  <Override PartName="/ppt/tags/tag598.xml" ContentType="application/vnd.openxmlformats-officedocument.presentationml.tags+xml"/>
  <Override PartName="/ppt/tags/tag784.xml" ContentType="application/vnd.openxmlformats-officedocument.presentationml.tags+xml"/>
  <Override PartName="/ppt/tags/tag800.xml" ContentType="application/vnd.openxmlformats-officedocument.presentationml.tags+xml"/>
  <Override PartName="/ppt/tags/tag1132.xml" ContentType="application/vnd.openxmlformats-officedocument.presentationml.tag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tags/tag292.xml" ContentType="application/vnd.openxmlformats-officedocument.presentationml.tags+xml"/>
  <Override PartName="/ppt/tags/tag529.xml" ContentType="application/vnd.openxmlformats-officedocument.presentationml.tags+xml"/>
  <Override PartName="/ppt/tags/tag970.xml" ContentType="application/vnd.openxmlformats-officedocument.presentationml.tags+xml"/>
  <Override PartName="/ppt/slideLayouts/slideLayout53.xml" ContentType="application/vnd.openxmlformats-officedocument.presentationml.slideLayout+xml"/>
  <Override PartName="/ppt/tags/tag368.xml" ContentType="application/vnd.openxmlformats-officedocument.presentationml.tags+xml"/>
  <Override PartName="/ppt/tags/tag715.xml" ContentType="application/vnd.openxmlformats-officedocument.presentationml.tags+xml"/>
  <Override PartName="/ppt/slideLayouts/slideLayout106.xml" ContentType="application/vnd.openxmlformats-officedocument.presentationml.slideLayout+xml"/>
  <Override PartName="/ppt/tags/tag1047.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554.xml" ContentType="application/vnd.openxmlformats-officedocument.presentationml.tags+xml"/>
  <Override PartName="/ppt/tags/tag699.xml" ContentType="application/vnd.openxmlformats-officedocument.presentationml.tags+xml"/>
  <Override PartName="/ppt/tags/tag885.xml" ContentType="application/vnd.openxmlformats-officedocument.presentationml.tags+xml"/>
  <Override PartName="/ppt/tags/tag901.xml" ContentType="application/vnd.openxmlformats-officedocument.presentationml.tags+xml"/>
  <Override PartName="/ppt/slideLayouts/slideLayout131.xml" ContentType="application/vnd.openxmlformats-officedocument.presentationml.slideLayout+xml"/>
  <Override PartName="/ppt/slides/slide10.xml" ContentType="application/vnd.openxmlformats-officedocument.presentationml.slide+xml"/>
  <Override PartName="/ppt/tags/tag92.xml" ContentType="application/vnd.openxmlformats-officedocument.presentationml.tags+xml"/>
  <Override PartName="/ppt/tags/tag393.xml" ContentType="application/vnd.openxmlformats-officedocument.presentationml.tags+xml"/>
  <Override PartName="/ppt/tags/tag740.xml" ContentType="application/vnd.openxmlformats-officedocument.presentationml.tags+xml"/>
  <Override PartName="/ppt/tags/tag1072.xml" ContentType="application/vnd.openxmlformats-officedocument.presentationml.tags+xml"/>
  <Override PartName="/ppt/tags/tag138.xml" ContentType="application/vnd.openxmlformats-officedocument.presentationml.tags+xml"/>
  <Override PartName="/ppt/tags/tag324.xml" ContentType="application/vnd.openxmlformats-officedocument.presentationml.tags+xml"/>
  <Override PartName="/ppt/tags/tag469.xml" ContentType="application/vnd.openxmlformats-officedocument.presentationml.tags+xml"/>
  <Override PartName="/ppt/tags/tag816.xml" ContentType="application/vnd.openxmlformats-officedocument.presentationml.tags+xml"/>
  <Override PartName="/ppt/tags/tag1148.xml" ContentType="application/vnd.openxmlformats-officedocument.presentationml.tags+xml"/>
  <Override PartName="/ppt/tags/tag23.xml" ContentType="application/vnd.openxmlformats-officedocument.presentationml.tags+xml"/>
  <Override PartName="/ppt/tags/tag163.xml" ContentType="application/vnd.openxmlformats-officedocument.presentationml.tags+xml"/>
  <Override PartName="/ppt/tags/tag510.xml" ContentType="application/vnd.openxmlformats-officedocument.presentationml.tags+xml"/>
  <Override PartName="/ppt/tags/tag655.xml" ContentType="application/vnd.openxmlformats-officedocument.presentationml.tags+xml"/>
  <Override PartName="/ppt/tags/tag841.xml" ContentType="application/vnd.openxmlformats-officedocument.presentationml.tags+xml"/>
  <Override PartName="/ppt/tags/tag986.xml" ContentType="application/vnd.openxmlformats-officedocument.presentationml.tags+xml"/>
  <Override PartName="/ppt/tags/tag1003.xml" ContentType="application/vnd.openxmlformats-officedocument.presentationml.tags+xml"/>
  <Override PartName="/ppt/tags/tag9.xml" ContentType="application/vnd.openxmlformats-officedocument.presentationml.tags+xml"/>
  <Override PartName="/ppt/slideLayouts/slideLayout69.xml" ContentType="application/vnd.openxmlformats-officedocument.presentationml.slideLayout+xml"/>
  <Override PartName="/ppt/tags/tag494.xml" ContentType="application/vnd.openxmlformats-officedocument.presentationml.tags+xml"/>
  <Override PartName="/ppt/tags/tag680.xml" ContentType="application/vnd.openxmlformats-officedocument.presentationml.tags+xml"/>
  <Override PartName="/ppt/tags/tag917.xml" ContentType="application/vnd.openxmlformats-officedocument.presentationml.tags+xml"/>
  <Override PartName="/ppt/tags/tag239.xml" ContentType="application/vnd.openxmlformats-officedocument.presentationml.tags+xml"/>
  <Override PartName="/ppt/tags/tag425.xml" ContentType="application/vnd.openxmlformats-officedocument.presentationml.tags+xml"/>
  <Override PartName="/ppt/tags/tag756.xml" ContentType="application/vnd.openxmlformats-officedocument.presentationml.tags+xml"/>
  <Override PartName="/ppt/tags/tag1104.xml" ContentType="application/vnd.openxmlformats-officedocument.presentationml.tags+xml"/>
  <Default Extension="bin" ContentType="application/vnd.openxmlformats-officedocument.oleObject"/>
  <Override PartName="/ppt/slides/slide26.xml" ContentType="application/vnd.openxmlformats-officedocument.presentationml.slide+xml"/>
  <Override PartName="/ppt/tags/tag264.xml" ContentType="application/vnd.openxmlformats-officedocument.presentationml.tags+xml"/>
  <Override PartName="/ppt/tags/tag595.xml" ContentType="application/vnd.openxmlformats-officedocument.presentationml.tags+xml"/>
  <Override PartName="/ppt/tags/tag611.xml" ContentType="application/vnd.openxmlformats-officedocument.presentationml.tags+xml"/>
  <Override PartName="/ppt/slideLayouts/slideLayout94.xml" ContentType="application/vnd.openxmlformats-officedocument.presentationml.slideLayout+xml"/>
  <Override PartName="/ppt/tags/tag942.xml" ContentType="application/vnd.openxmlformats-officedocument.presentationml.tags+xml"/>
  <Override PartName="/ppt/tags/tag1088.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slideLayouts/slideLayout25.xml" ContentType="application/vnd.openxmlformats-officedocument.presentationml.slideLayout+xml"/>
  <Override PartName="/ppt/tags/tag450.xml" ContentType="application/vnd.openxmlformats-officedocument.presentationml.tags+xml"/>
  <Override PartName="/ppt/tags/tag781.xml" ContentType="application/vnd.openxmlformats-officedocument.presentationml.tags+xml"/>
  <Override PartName="/ppt/tags/tag1019.xml" ContentType="application/vnd.openxmlformats-officedocument.presentationml.tags+xml"/>
  <Override PartName="/ppt/notesSlides/notesSlide17.xml" ContentType="application/vnd.openxmlformats-officedocument.presentationml.notesSlide+xml"/>
  <Override PartName="/ppt/tags/tag179.xml" ContentType="application/vnd.openxmlformats-officedocument.presentationml.tags+xml"/>
  <Override PartName="/ppt/tags/tag526.xml" ContentType="application/vnd.openxmlformats-officedocument.presentationml.tags+xml"/>
  <Override PartName="/ppt/tags/tag712.xml" ContentType="application/vnd.openxmlformats-officedocument.presentationml.tags+xml"/>
  <Override PartName="/ppt/slideLayouts/slideLayout103.xml" ContentType="application/vnd.openxmlformats-officedocument.presentationml.slideLayout+xml"/>
  <Override PartName="/ppt/tags/tag857.xml" ContentType="application/vnd.openxmlformats-officedocument.presentationml.tags+xml"/>
  <Override PartName="/ppt/tags/tag64.xml" ContentType="application/vnd.openxmlformats-officedocument.presentationml.tags+xml"/>
  <Override PartName="/ppt/tags/tag220.xml" ContentType="application/vnd.openxmlformats-officedocument.presentationml.tags+xml"/>
  <Override PartName="/ppt/slideLayouts/slideLayout50.xml" ContentType="application/vnd.openxmlformats-officedocument.presentationml.slideLayout+xml"/>
  <Override PartName="/ppt/tags/tag365.xml" ContentType="application/vnd.openxmlformats-officedocument.presentationml.tags+xml"/>
  <Override PartName="/ppt/tags/tag551.xml" ContentType="application/vnd.openxmlformats-officedocument.presentationml.tags+xml"/>
  <Override PartName="/ppt/tags/tag696.xml" ContentType="application/vnd.openxmlformats-officedocument.presentationml.tags+xml"/>
  <Override PartName="/ppt/tags/tag1044.xml" ContentType="application/vnd.openxmlformats-officedocument.presentationml.tags+xml"/>
  <Override PartName="/ppt/tags/tag390.xml" ContentType="application/vnd.openxmlformats-officedocument.presentationml.tags+xml"/>
  <Override PartName="/ppt/tags/tag882.xml" ContentType="application/vnd.openxmlformats-officedocument.presentationml.tags+xml"/>
  <Override PartName="/ppt/notesSlides/notesSlide8.xml" ContentType="application/vnd.openxmlformats-officedocument.presentationml.notesSlide+xml"/>
  <Override PartName="/ppt/tags/tag135.xml" ContentType="application/vnd.openxmlformats-officedocument.presentationml.tags+xml"/>
  <Override PartName="/ppt/tags/tag627.xml" ContentType="application/vnd.openxmlformats-officedocument.presentationml.tags+xml"/>
  <Override PartName="/ppt/tags/tag813.xml" ContentType="application/vnd.openxmlformats-officedocument.presentationml.tags+xml"/>
  <Override PartName="/ppt/tags/tag958.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321.xml" ContentType="application/vnd.openxmlformats-officedocument.presentationml.tags+xml"/>
  <Override PartName="/ppt/tags/tag466.xml" ContentType="application/vnd.openxmlformats-officedocument.presentationml.tags+xml"/>
  <Override PartName="/ppt/tags/tag652.xml" ContentType="application/vnd.openxmlformats-officedocument.presentationml.tags+xml"/>
  <Override PartName="/ppt/tags/tag797.xml" ContentType="application/vnd.openxmlformats-officedocument.presentationml.tags+xml"/>
  <Override PartName="/ppt/tags/tag983.xml" ContentType="application/vnd.openxmlformats-officedocument.presentationml.tags+xml"/>
  <Override PartName="/ppt/tags/tag1000.xml" ContentType="application/vnd.openxmlformats-officedocument.presentationml.tags+xml"/>
  <Override PartName="/ppt/tags/tag1145.xml" ContentType="application/vnd.openxmlformats-officedocument.presentationml.tags+xml"/>
  <Override PartName="/ppt/tags/tag6.xml" ContentType="application/vnd.openxmlformats-officedocument.presentationml.tags+xml"/>
  <Override PartName="/ppt/tags/tag160.xml" ContentType="application/vnd.openxmlformats-officedocument.presentationml.tags+xml"/>
  <Override PartName="/ppt/slideLayouts/slideLayout66.xml" ContentType="application/vnd.openxmlformats-officedocument.presentationml.slideLayout+xml"/>
  <Override PartName="/ppt/tags/tag491.xml" ContentType="application/vnd.openxmlformats-officedocument.presentationml.tags+xml"/>
  <Override PartName="/ppt/tags/tag728.xml" ContentType="application/vnd.openxmlformats-officedocument.presentationml.tags+xml"/>
  <Override PartName="/ppt/slideLayouts/slideLayout119.xml" ContentType="application/vnd.openxmlformats-officedocument.presentationml.slideLayout+xml"/>
  <Override PartName="/ppt/tags/tag236.xml" ContentType="application/vnd.openxmlformats-officedocument.presentationml.tags+xml"/>
  <Override PartName="/ppt/tags/tag567.xml" ContentType="application/vnd.openxmlformats-officedocument.presentationml.tags+xml"/>
  <Override PartName="/ppt/tags/tag898.xml" ContentType="application/vnd.openxmlformats-officedocument.presentationml.tags+xml"/>
  <Override PartName="/ppt/tags/tag914.xml" ContentType="application/vnd.openxmlformats-officedocument.presentationml.tags+xml"/>
  <Override PartName="/ppt/tags/tag422.xml" ContentType="application/vnd.openxmlformats-officedocument.presentationml.tags+xml"/>
  <Override PartName="/ppt/slideLayouts/slideLayout91.xml" ContentType="application/vnd.openxmlformats-officedocument.presentationml.slideLayout+xml"/>
  <Override PartName="/ppt/tags/tag753.xml" ContentType="application/vnd.openxmlformats-officedocument.presentationml.tags+xml"/>
  <Override PartName="/ppt/slideLayouts/slideLayout144.xml" ContentType="application/vnd.openxmlformats-officedocument.presentationml.slideLayout+xml"/>
  <Override PartName="/ppt/tags/tag1085.xml" ContentType="application/vnd.openxmlformats-officedocument.presentationml.tags+xml"/>
  <Override PartName="/ppt/tags/tag1101.xml" ContentType="application/vnd.openxmlformats-officedocument.presentationml.tags+xml"/>
  <Override PartName="/ppt/slides/slide23.xml" ContentType="application/vnd.openxmlformats-officedocument.presentationml.slide+xml"/>
  <Override PartName="/ppt/slideLayouts/slideLayout22.xml" ContentType="application/vnd.openxmlformats-officedocument.presentationml.slideLayout+xml"/>
  <Override PartName="/ppt/tags/tag261.xml" ContentType="application/vnd.openxmlformats-officedocument.presentationml.tags+xml"/>
  <Override PartName="/ppt/tags/tag592.xml" ContentType="application/vnd.openxmlformats-officedocument.presentationml.tags+xml"/>
  <Override PartName="/ppt/tags/tag829.xml" ContentType="application/vnd.openxmlformats-officedocument.presentationml.tags+xml"/>
  <Override PartName="/ppt/tags/tag36.xml" ContentType="application/vnd.openxmlformats-officedocument.presentationml.tags+xml"/>
  <Override PartName="/ppt/tags/tag337.xml" ContentType="application/vnd.openxmlformats-officedocument.presentationml.tags+xml"/>
  <Override PartName="/ppt/tags/tag523.xml" ContentType="application/vnd.openxmlformats-officedocument.presentationml.tags+xml"/>
  <Override PartName="/ppt/tags/tag668.xml" ContentType="application/vnd.openxmlformats-officedocument.presentationml.tags+xml"/>
  <Override PartName="/ppt/tags/tag854.xml" ContentType="application/vnd.openxmlformats-officedocument.presentationml.tags+xml"/>
  <Override PartName="/ppt/tags/tag999.xml" ContentType="application/vnd.openxmlformats-officedocument.presentationml.tags+xml"/>
  <Override PartName="/ppt/tags/tag1016.xml" ContentType="application/vnd.openxmlformats-officedocument.presentationml.tags+xml"/>
  <Override PartName="/ppt/notesSlides/notesSlide14.xml" ContentType="application/vnd.openxmlformats-officedocument.presentationml.notesSlide+xml"/>
  <Override PartName="/ppt/tags/tag61.xml" ContentType="application/vnd.openxmlformats-officedocument.presentationml.tags+xml"/>
  <Override PartName="/ppt/tags/tag176.xml" ContentType="application/vnd.openxmlformats-officedocument.presentationml.tags+xml"/>
  <Override PartName="/ppt/tags/tag362.xml" ContentType="application/vnd.openxmlformats-officedocument.presentationml.tags+xml"/>
  <Override PartName="/ppt/tags/tag693.xml" ContentType="application/vnd.openxmlformats-officedocument.presentationml.tags+xml"/>
  <Override PartName="/ppt/slideLayouts/slideLayout100.xml" ContentType="application/vnd.openxmlformats-officedocument.presentationml.slideLayout+xml"/>
  <Override PartName="/ppt/tags/tag1041.xml" ContentType="application/vnd.openxmlformats-officedocument.presentationml.tags+xml"/>
  <Override PartName="/ppt/tags/tag107.xml" ContentType="application/vnd.openxmlformats-officedocument.presentationml.tags+xml"/>
  <Override PartName="/ppt/tags/tag438.xml" ContentType="application/vnd.openxmlformats-officedocument.presentationml.tags+xml"/>
  <Override PartName="/ppt/tags/tag277.xml" ContentType="application/vnd.openxmlformats-officedocument.presentationml.tags+xml"/>
  <Override PartName="/ppt/tags/tag624.xml" ContentType="application/vnd.openxmlformats-officedocument.presentationml.tags+xml"/>
  <Override PartName="/ppt/tags/tag769.xml" ContentType="application/vnd.openxmlformats-officedocument.presentationml.tags+xml"/>
  <Override PartName="/ppt/tags/tag955.xml" ContentType="application/vnd.openxmlformats-officedocument.presentationml.tags+xml"/>
  <Override PartName="/ppt/tags/tag1117.xml" ContentType="application/vnd.openxmlformats-officedocument.presentationml.tags+xml"/>
  <Override PartName="/ppt/notesSlides/notesSlide5.xml" ContentType="application/vnd.openxmlformats-officedocument.presentationml.notesSlide+xml"/>
  <Override PartName="/ppt/tags/tag132.xml" ContentType="application/vnd.openxmlformats-officedocument.presentationml.tags+xml"/>
  <Override PartName="/ppt/slideLayouts/slideLayout38.xml" ContentType="application/vnd.openxmlformats-officedocument.presentationml.slideLayout+xml"/>
  <Override PartName="/ppt/tags/tag463.xml" ContentType="application/vnd.openxmlformats-officedocument.presentationml.tags+xml"/>
  <Override PartName="/ppt/tags/tag794.xml" ContentType="application/vnd.openxmlformats-officedocument.presentationml.tags+xml"/>
  <Override PartName="/ppt/tags/tag810.xml" ContentType="application/vnd.openxmlformats-officedocument.presentationml.tags+xml"/>
  <Override PartName="/ppt/tags/tag1142.xml" ContentType="application/vnd.openxmlformats-officedocument.presentationml.tags+xml"/>
  <Override PartName="/ppt/tags/tag208.xml" ContentType="application/vnd.openxmlformats-officedocument.presentationml.tags+xml"/>
  <Override PartName="/ppt/tags/tag539.xml" ContentType="application/vnd.openxmlformats-officedocument.presentationml.tags+xml"/>
  <Override PartName="/ppt/slideLayouts/slideLayout116.xml" ContentType="application/vnd.openxmlformats-officedocument.presentationml.slideLayout+xml"/>
  <Override PartName="/ppt/tags/tag980.xml" ContentType="application/vnd.openxmlformats-officedocument.presentationml.tags+xml"/>
  <Override PartName="/ppt/tags/tag3.xml" ContentType="application/vnd.openxmlformats-officedocument.presentationml.tags+xml"/>
  <Override PartName="/ppt/tags/tag77.xml" ContentType="application/vnd.openxmlformats-officedocument.presentationml.tags+xml"/>
  <Override PartName="/ppt/tags/tag233.xml" ContentType="application/vnd.openxmlformats-officedocument.presentationml.tags+xml"/>
  <Override PartName="/ppt/tags/tag378.xml" ContentType="application/vnd.openxmlformats-officedocument.presentationml.tags+xml"/>
  <Override PartName="/ppt/slideLayouts/slideLayout63.xml" ContentType="application/vnd.openxmlformats-officedocument.presentationml.slideLayout+xml"/>
  <Override PartName="/ppt/tags/tag725.xml" ContentType="application/vnd.openxmlformats-officedocument.presentationml.tags+xml"/>
  <Override PartName="/ppt/tags/tag911.xml" ContentType="application/vnd.openxmlformats-officedocument.presentationml.tags+xml"/>
  <Override PartName="/ppt/tags/tag1057.xml" ContentType="application/vnd.openxmlformats-officedocument.presentationml.tags+xml"/>
  <Override PartName="/ppt/tags/tag564.xml" ContentType="application/vnd.openxmlformats-officedocument.presentationml.tags+xml"/>
  <Override PartName="/ppt/tags/tag750.xml" ContentType="application/vnd.openxmlformats-officedocument.presentationml.tags+xml"/>
  <Override PartName="/ppt/tags/tag895.xml" ContentType="application/vnd.openxmlformats-officedocument.presentationml.tags+xml"/>
  <Override PartName="/ppt/slideLayouts/slideLayout141.xml" ContentType="application/vnd.openxmlformats-officedocument.presentationml.slideLayout+xml"/>
  <Override PartName="/ppt/slides/slide20.xml" ContentType="application/vnd.openxmlformats-officedocument.presentationml.slide+xml"/>
  <Override PartName="/ppt/tags/tag309.xml" ContentType="application/vnd.openxmlformats-officedocument.presentationml.tags+xml"/>
  <Override PartName="/ppt/tags/tag826.xml" ContentType="application/vnd.openxmlformats-officedocument.presentationml.tags+xml"/>
  <Override PartName="/ppt/tags/tag1082.xml" ContentType="application/vnd.openxmlformats-officedocument.presentationml.tags+xml"/>
  <Override PartName="/ppt/tags/tag33.xml" ContentType="application/vnd.openxmlformats-officedocument.presentationml.tags+xml"/>
  <Override PartName="/ppt/tags/tag148.xml" ContentType="application/vnd.openxmlformats-officedocument.presentationml.tags+xml"/>
  <Override PartName="/ppt/tags/tag334.xml" ContentType="application/vnd.openxmlformats-officedocument.presentationml.tags+xml"/>
  <Override PartName="/ppt/tags/tag479.xml" ContentType="application/vnd.openxmlformats-officedocument.presentationml.tags+xml"/>
  <Override PartName="/ppt/tags/tag665.xml" ContentType="application/vnd.openxmlformats-officedocument.presentationml.tags+xml"/>
  <Override PartName="/ppt/tags/tag1013.xml" ContentType="application/vnd.openxmlformats-officedocument.presentationml.tags+xml"/>
  <Override PartName="/ppt/notesSlides/notesSlide11.xml" ContentType="application/vnd.openxmlformats-officedocument.presentationml.notesSlide+xml"/>
  <Override PartName="/ppt/tags/tag173.xml" ContentType="application/vnd.openxmlformats-officedocument.presentationml.tags+xml"/>
  <Override PartName="/ppt/tags/tag520.xml" ContentType="application/vnd.openxmlformats-officedocument.presentationml.tags+xml"/>
  <Override PartName="/ppt/tags/tag851.xml" ContentType="application/vnd.openxmlformats-officedocument.presentationml.tags+xml"/>
  <Override PartName="/ppt/tags/tag996.xml" ContentType="application/vnd.openxmlformats-officedocument.presentationml.tags+xml"/>
  <Override PartName="/ppt/tags/tag249.xml" ContentType="application/vnd.openxmlformats-officedocument.presentationml.tags+xml"/>
  <Override PartName="/ppt/slideLayouts/slideLayout79.xml" ContentType="application/vnd.openxmlformats-officedocument.presentationml.slideLayout+xml"/>
  <Override PartName="/ppt/tags/tag690.xml" ContentType="application/vnd.openxmlformats-officedocument.presentationml.tags+xml"/>
  <Override PartName="/ppt/tags/tag927.xml" ContentType="application/vnd.openxmlformats-officedocument.presentationml.tags+xml"/>
  <Override PartName="/ppt/tags/tag104.xml" ContentType="application/vnd.openxmlformats-officedocument.presentationml.tags+xml"/>
  <Override PartName="/ppt/tags/tag435.xml" ContentType="application/vnd.openxmlformats-officedocument.presentationml.tags+xml"/>
  <Override PartName="/ppt/tags/tag621.xml" ContentType="application/vnd.openxmlformats-officedocument.presentationml.tags+xml"/>
  <Override PartName="/ppt/tags/tag766.xml" ContentType="application/vnd.openxmlformats-officedocument.presentationml.tags+xml"/>
  <Override PartName="/ppt/tags/tag1114.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tags/tag274.xml" ContentType="application/vnd.openxmlformats-officedocument.presentationml.tags+xml"/>
  <Override PartName="/ppt/tags/tag460.xml" ContentType="application/vnd.openxmlformats-officedocument.presentationml.tags+xml"/>
  <Override PartName="/ppt/tags/tag952.xml" ContentType="application/vnd.openxmlformats-officedocument.presentationml.tags+xml"/>
  <Override PartName="/ppt/tags/tag1098.xml" ContentType="application/vnd.openxmlformats-officedocument.presentationml.tags+xml"/>
  <Override PartName="/ppt/tags/tag49.xml" ContentType="application/vnd.openxmlformats-officedocument.presentationml.tags+xml"/>
  <Override PartName="/ppt/slideLayouts/slideLayout35.xml" ContentType="application/vnd.openxmlformats-officedocument.presentationml.slideLayout+xml"/>
  <Override PartName="/ppt/tags/tag205.xml" ContentType="application/vnd.openxmlformats-officedocument.presentationml.tags+xml"/>
  <Override PartName="/ppt/tags/tag791.xml" ContentType="application/vnd.openxmlformats-officedocument.presentationml.tags+xml"/>
  <Override PartName="/ppt/tags/tag1029.xml" ContentType="application/vnd.openxmlformats-officedocument.presentationml.tags+xml"/>
  <Override PartName="/ppt/notesSlides/notesSlide27.xml" ContentType="application/vnd.openxmlformats-officedocument.presentationml.notesSlide+xml"/>
  <Override PartName="/ppt/tags/tag189.xml" ContentType="application/vnd.openxmlformats-officedocument.presentationml.tags+xml"/>
  <Override PartName="/ppt/slideLayouts/slideLayout60.xml" ContentType="application/vnd.openxmlformats-officedocument.presentationml.slideLayout+xml"/>
  <Override PartName="/ppt/tags/tag536.xml" ContentType="application/vnd.openxmlformats-officedocument.presentationml.tags+xml"/>
  <Override PartName="/ppt/tags/tag722.xml" ContentType="application/vnd.openxmlformats-officedocument.presentationml.tags+xml"/>
  <Override PartName="/ppt/slideLayouts/slideLayout113.xml" ContentType="application/vnd.openxmlformats-officedocument.presentationml.slideLayout+xml"/>
  <Override PartName="/ppt/tags/tag867.xml" ContentType="application/vnd.openxmlformats-officedocument.presentationml.tags+xml"/>
  <Override PartName="/ppt/tableStyles.xml" ContentType="application/vnd.openxmlformats-officedocument.presentationml.tableStyles+xml"/>
  <Override PartName="/ppt/tags/tag74.xml" ContentType="application/vnd.openxmlformats-officedocument.presentationml.tags+xml"/>
  <Override PartName="/ppt/tags/tag230.xml" ContentType="application/vnd.openxmlformats-officedocument.presentationml.tags+xml"/>
  <Override PartName="/ppt/tags/tag375.xml" ContentType="application/vnd.openxmlformats-officedocument.presentationml.tags+xml"/>
  <Override PartName="/ppt/tags/tag561.xml" ContentType="application/vnd.openxmlformats-officedocument.presentationml.tags+xml"/>
  <Override PartName="/ppt/tags/tag892.xml" ContentType="application/vnd.openxmlformats-officedocument.presentationml.tags+xml"/>
  <Override PartName="/ppt/tags/tag1054.xml" ContentType="application/vnd.openxmlformats-officedocument.presentationml.tags+xml"/>
  <Override PartName="/ppt/tags/tag306.xml" ContentType="application/vnd.openxmlformats-officedocument.presentationml.tags+xml"/>
  <Override PartName="/ppt/tags/tag637.xml" ContentType="application/vnd.openxmlformats-officedocument.presentationml.tags+xml"/>
  <Override PartName="/ppt/tags/tag968.xml" ContentType="application/vnd.openxmlformats-officedocument.presentationml.tags+xml"/>
  <Override PartName="/ppt/tags/tag145.xml" ContentType="application/vnd.openxmlformats-officedocument.presentationml.tags+xml"/>
  <Override PartName="/ppt/tags/tag476.xml" ContentType="application/vnd.openxmlformats-officedocument.presentationml.tags+xml"/>
  <Override PartName="/ppt/tags/tag823.xml" ContentType="application/vnd.openxmlformats-officedocument.presentationml.tags+xml"/>
  <Override PartName="/ppt/tags/tag30.xml" ContentType="application/vnd.openxmlformats-officedocument.presentationml.tags+xml"/>
  <Override PartName="/ppt/tags/tag331.xml" ContentType="application/vnd.openxmlformats-officedocument.presentationml.tags+xml"/>
  <Override PartName="/ppt/tags/tag662.xml" ContentType="application/vnd.openxmlformats-officedocument.presentationml.tags+xml"/>
  <Override PartName="/ppt/tags/tag993.xml" ContentType="application/vnd.openxmlformats-officedocument.presentationml.tags+xml"/>
  <Override PartName="/ppt/tags/tag1010.xml" ContentType="application/vnd.openxmlformats-officedocument.presentationml.tags+xml"/>
  <Override PartName="/ppt/tags/tag170.xml" ContentType="application/vnd.openxmlformats-officedocument.presentationml.tags+xml"/>
  <Override PartName="/ppt/tags/tag407.xml" ContentType="application/vnd.openxmlformats-officedocument.presentationml.tags+xml"/>
  <Override PartName="/ppt/slideLayouts/slideLayout76.xml" ContentType="application/vnd.openxmlformats-officedocument.presentationml.slideLayout+xml"/>
  <Override PartName="/ppt/tags/tag738.xml" ContentType="application/vnd.openxmlformats-officedocument.presentationml.tags+xml"/>
  <Override PartName="/ppt/slideLayouts/slideLayout129.xml" ContentType="application/vnd.openxmlformats-officedocument.presentationml.slideLayout+xml"/>
  <Override PartName="/ppt/tags/tag101.xml" ContentType="application/vnd.openxmlformats-officedocument.presentationml.tags+xml"/>
  <Override PartName="/ppt/tags/tag246.xml" ContentType="application/vnd.openxmlformats-officedocument.presentationml.tags+xml"/>
  <Override PartName="/ppt/tags/tag432.xml" ContentType="application/vnd.openxmlformats-officedocument.presentationml.tags+xml"/>
  <Override PartName="/ppt/tags/tag577.xml" ContentType="application/vnd.openxmlformats-officedocument.presentationml.tags+xml"/>
  <Override PartName="/ppt/tags/tag924.xml" ContentType="application/vnd.openxmlformats-officedocument.presentationml.tags+xml"/>
  <Override PartName="/ppt/tags/tag1111.xml" ContentType="application/vnd.openxmlformats-officedocument.presentationml.tags+xml"/>
  <Override PartName="/ppt/slides/slide33.xml" ContentType="application/vnd.openxmlformats-officedocument.presentationml.slide+xml"/>
  <Override PartName="/ppt/tags/tag271.xml" ContentType="application/vnd.openxmlformats-officedocument.presentationml.tags+xml"/>
  <Override PartName="/ppt/tags/tag508.xml" ContentType="application/vnd.openxmlformats-officedocument.presentationml.tags+xml"/>
  <Override PartName="/ppt/tags/tag763.xml" ContentType="application/vnd.openxmlformats-officedocument.presentationml.tags+xml"/>
  <Override PartName="/ppt/tags/tag1095.xml" ContentType="application/vnd.openxmlformats-officedocument.presentationml.tags+xml"/>
  <Override PartName="/ppt/slideLayouts/slideLayout32.xml" ContentType="application/vnd.openxmlformats-officedocument.presentationml.slideLayout+xml"/>
  <Override PartName="/ppt/tags/tag347.xml" ContentType="application/vnd.openxmlformats-officedocument.presentationml.tags+xml"/>
  <Override PartName="/ppt/tags/tag839.xml" ContentType="application/vnd.openxmlformats-officedocument.presentationml.tags+xml"/>
  <Override PartName="/ppt/notesSlides/notesSlide24.xml" ContentType="application/vnd.openxmlformats-officedocument.presentationml.notesSlide+xml"/>
  <Override PartName="/ppt/tags/tag46.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tags/tag533.xml" ContentType="application/vnd.openxmlformats-officedocument.presentationml.tags+xml"/>
  <Override PartName="/ppt/tags/tag678.xml" ContentType="application/vnd.openxmlformats-officedocument.presentationml.tags+xml"/>
  <Override PartName="/ppt/slideLayouts/slideLayout110.xml" ContentType="application/vnd.openxmlformats-officedocument.presentationml.slideLayout+xml"/>
  <Override PartName="/ppt/tags/tag864.xml" ContentType="application/vnd.openxmlformats-officedocument.presentationml.tags+xml"/>
  <Override PartName="/ppt/tags/tag1026.xml" ContentType="application/vnd.openxmlformats-officedocument.presentationml.tags+xml"/>
  <Override PartName="/ppt/tags/tag71.xml" ContentType="application/vnd.openxmlformats-officedocument.presentationml.tags+xml"/>
  <Override PartName="/ppt/tags/tag372.xml" ContentType="application/vnd.openxmlformats-officedocument.presentationml.tags+xml"/>
  <Override PartName="/ppt/tags/tag609.xml" ContentType="application/vnd.openxmlformats-officedocument.presentationml.tags+xml"/>
  <Override PartName="/ppt/tags/tag1051.xml" ContentType="application/vnd.openxmlformats-officedocument.presentationml.tags+xml"/>
  <Override PartName="/ppt/tags/tag117.xml" ContentType="application/vnd.openxmlformats-officedocument.presentationml.tags+xml"/>
  <Override PartName="/ppt/tags/tag448.xml" ContentType="application/vnd.openxmlformats-officedocument.presentationml.tags+xml"/>
  <Override PartName="/ppt/tags/tag779.xml" ContentType="application/vnd.openxmlformats-officedocument.presentationml.tags+xml"/>
  <Override PartName="/ppt/tags/tag1127.xml" ContentType="application/vnd.openxmlformats-officedocument.presentationml.tags+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634.xml" ContentType="application/vnd.openxmlformats-officedocument.presentationml.tags+xml"/>
  <Override PartName="/ppt/tags/tag820.xml" ContentType="application/vnd.openxmlformats-officedocument.presentationml.tags+xml"/>
  <Override PartName="/ppt/theme/theme7.xml" ContentType="application/vnd.openxmlformats-officedocument.theme+xml"/>
  <Override PartName="/ppt/tags/tag965.xml" ContentType="application/vnd.openxmlformats-officedocument.presentationml.tags+xml"/>
  <Override PartName="/ppt/slideLayouts/slideLayout48.xml" ContentType="application/vnd.openxmlformats-officedocument.presentationml.slideLayout+xml"/>
  <Override PartName="/ppt/tags/tag473.xml" ContentType="application/vnd.openxmlformats-officedocument.presentationml.tags+xml"/>
  <Override PartName="/ppt/tags/tag990.xml" ContentType="application/vnd.openxmlformats-officedocument.presentationml.tags+xml"/>
  <Override PartName="/ppt/tags/tag1152.xml" ContentType="application/vnd.openxmlformats-officedocument.presentationml.tags+xml"/>
  <Override PartName="/ppt/tags/tag218.xml" ContentType="application/vnd.openxmlformats-officedocument.presentationml.tags+xml"/>
  <Override PartName="/ppt/tags/tag404.xml" ContentType="application/vnd.openxmlformats-officedocument.presentationml.tags+xml"/>
  <Override PartName="/ppt/tags/tag549.xml" ContentType="application/vnd.openxmlformats-officedocument.presentationml.tags+xml"/>
  <Override PartName="/ppt/tags/tag735.xml" ContentType="application/vnd.openxmlformats-officedocument.presentationml.tags+xml"/>
  <Override PartName="/ppt/slideLayouts/slideLayout126.xml" ContentType="application/vnd.openxmlformats-officedocument.presentationml.slideLayout+xml"/>
  <Override PartName="/ppt/tags/tag87.xml" ContentType="application/vnd.openxmlformats-officedocument.presentationml.tags+xml"/>
  <Override PartName="/ppt/tags/tag243.xml" ContentType="application/vnd.openxmlformats-officedocument.presentationml.tags+xml"/>
  <Override PartName="/ppt/tags/tag388.xml" ContentType="application/vnd.openxmlformats-officedocument.presentationml.tags+xml"/>
  <Override PartName="/ppt/tags/tag574.xml" ContentType="application/vnd.openxmlformats-officedocument.presentationml.tags+xml"/>
  <Override PartName="/ppt/slideLayouts/slideLayout73.xml" ContentType="application/vnd.openxmlformats-officedocument.presentationml.slideLayout+xml"/>
  <Override PartName="/ppt/tags/tag921.xml" ContentType="application/vnd.openxmlformats-officedocument.presentationml.tags+xml"/>
  <Override PartName="/ppt/tags/tag1067.xml" ContentType="application/vnd.openxmlformats-officedocument.presentationml.tags+xml"/>
  <Override PartName="/ppt/tags/tag319.xml" ContentType="application/vnd.openxmlformats-officedocument.presentationml.tags+xml"/>
  <Override PartName="/ppt/tags/tag760.xml" ContentType="application/vnd.openxmlformats-officedocument.presentationml.tags+xml"/>
  <Override PartName="/ppt/tags/tag1092.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158.xml" ContentType="application/vnd.openxmlformats-officedocument.presentationml.tags+xml"/>
  <Override PartName="/ppt/tags/tag505.xml" ContentType="application/vnd.openxmlformats-officedocument.presentationml.tags+xml"/>
  <Override PartName="/ppt/tags/tag836.xml" ContentType="application/vnd.openxmlformats-officedocument.presentationml.tags+xml"/>
  <Override PartName="/ppt/tags/tag43.xml" ContentType="application/vnd.openxmlformats-officedocument.presentationml.tags+xml"/>
  <Override PartName="/ppt/tags/tag344.xml" ContentType="application/vnd.openxmlformats-officedocument.presentationml.tags+xml"/>
  <Override PartName="/ppt/tags/tag489.xml" ContentType="application/vnd.openxmlformats-officedocument.presentationml.tags+xml"/>
  <Override PartName="/ppt/tags/tag530.xml" ContentType="application/vnd.openxmlformats-officedocument.presentationml.tags+xml"/>
  <Override PartName="/ppt/tags/tag675.xml" ContentType="application/vnd.openxmlformats-officedocument.presentationml.tags+xml"/>
  <Override PartName="/ppt/tags/tag1023.xml" ContentType="application/vnd.openxmlformats-officedocument.presentationml.tags+xml"/>
  <Override PartName="/ppt/notesSlides/notesSlide21.xml" ContentType="application/vnd.openxmlformats-officedocument.presentationml.notesSlide+xml"/>
  <Override PartName="/ppt/tags/tag183.xml" ContentType="application/vnd.openxmlformats-officedocument.presentationml.tags+xml"/>
  <Override PartName="/ppt/slideLayouts/slideLayout89.xml" ContentType="application/vnd.openxmlformats-officedocument.presentationml.slideLayout+xml"/>
  <Override PartName="/ppt/tags/tag861.xml" ContentType="application/vnd.openxmlformats-officedocument.presentationml.tags+xml"/>
  <Override PartName="/ppt/tags/tag114.xml" ContentType="application/vnd.openxmlformats-officedocument.presentationml.tags+xml"/>
  <Override PartName="/ppt/tags/tag259.xml" ContentType="application/vnd.openxmlformats-officedocument.presentationml.tags+xml"/>
  <Override PartName="/ppt/tags/tag606.xml" ContentType="application/vnd.openxmlformats-officedocument.presentationml.tags+xml"/>
  <Override PartName="/ppt/tags/tag937.xml" ContentType="application/vnd.openxmlformats-officedocument.presentationml.tags+xml"/>
  <Override PartName="/ppt/tags/tag300.xml" ContentType="application/vnd.openxmlformats-officedocument.presentationml.tags+xml"/>
  <Override PartName="/ppt/theme/theme4.xml" ContentType="application/vnd.openxmlformats-officedocument.theme+xml"/>
  <Override PartName="/ppt/tags/tag445.xml" ContentType="application/vnd.openxmlformats-officedocument.presentationml.tags+xml"/>
  <Override PartName="/ppt/tags/tag631.xml" ContentType="application/vnd.openxmlformats-officedocument.presentationml.tags+xml"/>
  <Override PartName="/ppt/tags/tag776.xml" ContentType="application/vnd.openxmlformats-officedocument.presentationml.tags+xml"/>
  <Override PartName="/ppt/tags/tag962.xml" ContentType="application/vnd.openxmlformats-officedocument.presentationml.tags+xml"/>
  <Override PartName="/ppt/tags/tag1124.xml" ContentType="application/vnd.openxmlformats-officedocument.presentationml.tags+xml"/>
  <Override PartName="/ppt/tags/tag284.xml" ContentType="application/vnd.openxmlformats-officedocument.presentationml.tags+xml"/>
  <Override PartName="/ppt/slideLayouts/slideLayout45.xml" ContentType="application/vnd.openxmlformats-officedocument.presentationml.slideLayout+xml"/>
  <Override PartName="/ppt/tags/tag470.xml" ContentType="application/vnd.openxmlformats-officedocument.presentationml.tags+xml"/>
  <Override PartName="/ppt/tags/tag707.xml" ContentType="application/vnd.openxmlformats-officedocument.presentationml.tags+xml"/>
  <Override PartName="/ppt/tags/tag59.xml" ContentType="application/vnd.openxmlformats-officedocument.presentationml.tags+xml"/>
  <Override PartName="/ppt/tags/tag215.xml" ContentType="application/vnd.openxmlformats-officedocument.presentationml.tags+xml"/>
  <Override PartName="/ppt/tags/tag546.xml" ContentType="application/vnd.openxmlformats-officedocument.presentationml.tags+xml"/>
  <Override PartName="/ppt/tags/tag877.xml" ContentType="application/vnd.openxmlformats-officedocument.presentationml.tags+xml"/>
  <Override PartName="/ppt/tags/tag1039.xml" ContentType="application/vnd.openxmlformats-officedocument.presentationml.tags+xml"/>
  <Override PartName="/ppt/tags/tag84.xml" ContentType="application/vnd.openxmlformats-officedocument.presentationml.tags+xml"/>
  <Override PartName="/ppt/tags/tag199.xml" ContentType="application/vnd.openxmlformats-officedocument.presentationml.tags+xml"/>
  <Override PartName="/ppt/tags/tag385.xml" ContentType="application/vnd.openxmlformats-officedocument.presentationml.tags+xml"/>
  <Override PartName="/ppt/tags/tag401.xml" ContentType="application/vnd.openxmlformats-officedocument.presentationml.tags+xml"/>
  <Override PartName="/ppt/slideLayouts/slideLayout70.xml" ContentType="application/vnd.openxmlformats-officedocument.presentationml.slideLayout+xml"/>
  <Override PartName="/ppt/tags/tag732.xml" ContentType="application/vnd.openxmlformats-officedocument.presentationml.tags+xml"/>
  <Override PartName="/ppt/slideLayouts/slideLayout123.xml" ContentType="application/vnd.openxmlformats-officedocument.presentationml.slideLayout+xml"/>
  <Override PartName="/ppt/tags/tag1064.xml" ContentType="application/vnd.openxmlformats-officedocument.presentationml.tags+xml"/>
  <Override PartName="/ppt/tags/tag240.xml" ContentType="application/vnd.openxmlformats-officedocument.presentationml.tags+xml"/>
  <Override PartName="/ppt/tags/tag571.xml" ContentType="application/vnd.openxmlformats-officedocument.presentationml.tags+xml"/>
  <Override PartName="/ppt/tags/tag808.xml" ContentType="application/vnd.openxmlformats-officedocument.presentationml.tags+xml"/>
  <Override PartName="/ppt/tags/tag15.xml" ContentType="application/vnd.openxmlformats-officedocument.presentationml.tags+xml"/>
  <Override PartName="/ppt/tags/tag316.xml" ContentType="application/vnd.openxmlformats-officedocument.presentationml.tags+xml"/>
  <Override PartName="/ppt/tags/tag502.xml" ContentType="application/vnd.openxmlformats-officedocument.presentationml.tags+xml"/>
  <Override PartName="/ppt/tags/tag647.xml" ContentType="application/vnd.openxmlformats-officedocument.presentationml.tags+xml"/>
  <Override PartName="/ppt/tags/tag978.xml" ContentType="application/vnd.openxmlformats-officedocument.presentationml.tags+xml"/>
  <Override PartName="/ppt/slideMasters/slideMaster7.xml" ContentType="application/vnd.openxmlformats-officedocument.presentationml.slideMaster+xml"/>
  <Override PartName="/ppt/tags/tag40.xml" ContentType="application/vnd.openxmlformats-officedocument.presentationml.tags+xml"/>
  <Override PartName="/ppt/tags/tag155.xml" ContentType="application/vnd.openxmlformats-officedocument.presentationml.tags+xml"/>
  <Override PartName="/ppt/tags/tag341.xml" ContentType="application/vnd.openxmlformats-officedocument.presentationml.tags+xml"/>
  <Override PartName="/ppt/tags/tag486.xml" ContentType="application/vnd.openxmlformats-officedocument.presentationml.tags+xml"/>
  <Override PartName="/ppt/tags/tag833.xml" ContentType="application/vnd.openxmlformats-officedocument.presentationml.tags+xml"/>
  <Override PartName="/ppt/tags/tag1020.xml" ContentType="application/vnd.openxmlformats-officedocument.presentationml.tags+xml"/>
  <Override PartName="/ppt/tags/tag180.xml" ContentType="application/vnd.openxmlformats-officedocument.presentationml.tags+xml"/>
  <Override PartName="/ppt/tags/tag417.xml" ContentType="application/vnd.openxmlformats-officedocument.presentationml.tags+xml"/>
  <Override PartName="/ppt/tags/tag672.xml" ContentType="application/vnd.openxmlformats-officedocument.presentationml.tags+xml"/>
  <Override PartName="/ppt/tags/tag909.xml" ContentType="application/vnd.openxmlformats-officedocument.presentationml.tags+xml"/>
  <Override PartName="/ppt/slideLayouts/slideLayout139.xml" ContentType="application/vnd.openxmlformats-officedocument.presentationml.slideLayout+xml"/>
  <Override PartName="/ppt/tags/tag256.xml" ContentType="application/vnd.openxmlformats-officedocument.presentationml.tags+xml"/>
  <Override PartName="/ppt/slideLayouts/slideLayout86.xml" ContentType="application/vnd.openxmlformats-officedocument.presentationml.slideLayout+xml"/>
  <Override PartName="/ppt/tags/tag603.xml" ContentType="application/vnd.openxmlformats-officedocument.presentationml.tags+xml"/>
  <Override PartName="/ppt/tags/tag748.xml" ContentType="application/vnd.openxmlformats-officedocument.presentationml.tags+xml"/>
  <Override PartName="/ppt/tags/tag934.xml" ContentType="application/vnd.openxmlformats-officedocument.presentationml.tags+xml"/>
  <Override PartName="/ppt/slides/slide18.xml" ContentType="application/vnd.openxmlformats-officedocument.presentationml.slide+xml"/>
  <Override PartName="/ppt/slideLayouts/slideLayout17.xml" ContentType="application/vnd.openxmlformats-officedocument.presentationml.slideLayout+xml"/>
  <Override PartName="/ppt/tags/tag111.xml" ContentType="application/vnd.openxmlformats-officedocument.presentationml.tags+xml"/>
  <Override PartName="/ppt/tags/tag442.xml" ContentType="application/vnd.openxmlformats-officedocument.presentationml.tags+xml"/>
  <Override PartName="/ppt/tags/tag587.xml" ContentType="application/vnd.openxmlformats-officedocument.presentationml.tags+xml"/>
  <Override PartName="/ppt/tags/tag773.xml" ContentType="application/vnd.openxmlformats-officedocument.presentationml.tags+xml"/>
  <Override PartName="/ppt/tags/tag1121.xml" ContentType="application/vnd.openxmlformats-officedocument.presentationml.tags+xml"/>
  <Override PartName="/ppt/theme/theme1.xml" ContentType="application/vnd.openxmlformats-officedocument.theme+xml"/>
  <Override PartName="/ppt/tags/tag281.xml" ContentType="application/vnd.openxmlformats-officedocument.presentationml.tags+xml"/>
  <Override PartName="/ppt/tags/tag518.xml" ContentType="application/vnd.openxmlformats-officedocument.presentationml.tags+xml"/>
  <Override PartName="/ppt/tags/tag849.xml" ContentType="application/vnd.openxmlformats-officedocument.presentationml.tags+xml"/>
  <Override PartName="/ppt/tags/tag56.xml" ContentType="application/vnd.openxmlformats-officedocument.presentationml.tags+xml"/>
  <Override PartName="/ppt/slideLayouts/slideLayout42.xml" ContentType="application/vnd.openxmlformats-officedocument.presentationml.slideLayout+xml"/>
  <Override PartName="/ppt/tags/tag357.xml" ContentType="application/vnd.openxmlformats-officedocument.presentationml.tags+xml"/>
  <Override PartName="/ppt/tags/tag688.xml" ContentType="application/vnd.openxmlformats-officedocument.presentationml.tags+xml"/>
  <Override PartName="/ppt/tags/tag704.xml" ContentType="application/vnd.openxmlformats-officedocument.presentationml.tags+xml"/>
  <Override PartName="/ppt/tags/tag1036.xml" ContentType="application/vnd.openxmlformats-officedocument.presentationml.tags+xml"/>
  <Override PartName="/ppt/notesSlides/notesSlide34.xml" ContentType="application/vnd.openxmlformats-officedocument.presentationml.notesSlide+xml"/>
  <Override PartName="/ppt/tags/tag196.xml" ContentType="application/vnd.openxmlformats-officedocument.presentationml.tags+xml"/>
  <Override PartName="/ppt/tags/tag212.xml" ContentType="application/vnd.openxmlformats-officedocument.presentationml.tags+xml"/>
  <Override PartName="/ppt/tags/tag543.xml" ContentType="application/vnd.openxmlformats-officedocument.presentationml.tags+xml"/>
  <Override PartName="/ppt/slideLayouts/slideLayout120.xml" ContentType="application/vnd.openxmlformats-officedocument.presentationml.slideLayout+xml"/>
  <Override PartName="/ppt/tags/tag874.xml" ContentType="application/vnd.openxmlformats-officedocument.presentationml.tags+xml"/>
  <Override PartName="/ppt/tags/tag81.xml" ContentType="application/vnd.openxmlformats-officedocument.presentationml.tags+xml"/>
  <Override PartName="/ppt/tags/tag382.xml" ContentType="application/vnd.openxmlformats-officedocument.presentationml.tags+xml"/>
  <Override PartName="/ppt/tags/tag619.xml" ContentType="application/vnd.openxmlformats-officedocument.presentationml.tags+xml"/>
  <Override PartName="/ppt/tags/tag805.xml" ContentType="application/vnd.openxmlformats-officedocument.presentationml.tags+xml"/>
  <Override PartName="/ppt/tags/tag1061.xml" ContentType="application/vnd.openxmlformats-officedocument.presentationml.tags+xml"/>
  <Override PartName="/ppt/tags/tag12.xml" ContentType="application/vnd.openxmlformats-officedocument.presentationml.tags+xml"/>
  <Override PartName="/ppt/tags/tag127.xml" ContentType="application/vnd.openxmlformats-officedocument.presentationml.tags+xml"/>
  <Override PartName="/ppt/tags/tag313.xml" ContentType="application/vnd.openxmlformats-officedocument.presentationml.tags+xml"/>
  <Override PartName="/ppt/tags/tag458.xml" ContentType="application/vnd.openxmlformats-officedocument.presentationml.tags+xml"/>
  <Override PartName="/ppt/tags/tag644.xml" ContentType="application/vnd.openxmlformats-officedocument.presentationml.tags+xml"/>
  <Override PartName="/ppt/tags/tag789.xml" ContentType="application/vnd.openxmlformats-officedocument.presentationml.tags+xml"/>
  <Override PartName="/ppt/tags/tag1137.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tags/tag152.xml" ContentType="application/vnd.openxmlformats-officedocument.presentationml.tags+xml"/>
  <Override PartName="/ppt/tags/tag297.xml" ContentType="application/vnd.openxmlformats-officedocument.presentationml.tags+xml"/>
  <Override PartName="/ppt/tags/tag483.xml" ContentType="application/vnd.openxmlformats-officedocument.presentationml.tags+xml"/>
  <Override PartName="/ppt/tags/tag830.xml" ContentType="application/vnd.openxmlformats-officedocument.presentationml.tags+xml"/>
  <Override PartName="/ppt/tags/tag975.xml" ContentType="application/vnd.openxmlformats-officedocument.presentationml.tags+xml"/>
  <Override PartName="/ppt/tags/tag228.xml" ContentType="application/vnd.openxmlformats-officedocument.presentationml.tags+xml"/>
  <Override PartName="/ppt/slideLayouts/slideLayout58.xml" ContentType="application/vnd.openxmlformats-officedocument.presentationml.slideLayout+xml"/>
  <Override PartName="/ppt/tags/tag906.xml" ContentType="application/vnd.openxmlformats-officedocument.presentationml.tags+xml"/>
  <Override PartName="/ppt/tags/tag414.xml" ContentType="application/vnd.openxmlformats-officedocument.presentationml.tags+xml"/>
  <Override PartName="/ppt/tags/tag559.xml" ContentType="application/vnd.openxmlformats-officedocument.presentationml.tags+xml"/>
  <Override PartName="/ppt/slideLayouts/slideLayout83.xml" ContentType="application/vnd.openxmlformats-officedocument.presentationml.slideLayout+xml"/>
  <Override PartName="/ppt/tags/tag600.xml" ContentType="application/vnd.openxmlformats-officedocument.presentationml.tags+xml"/>
  <Override PartName="/ppt/tags/tag745.xml" ContentType="application/vnd.openxmlformats-officedocument.presentationml.tags+xml"/>
  <Override PartName="/ppt/slideLayouts/slideLayout13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24" r:id="rId4"/>
    <p:sldMasterId id="2147483743" r:id="rId5"/>
    <p:sldMasterId id="2147483819" r:id="rId6"/>
    <p:sldMasterId id="2147483838" r:id="rId7"/>
    <p:sldMasterId id="2147483857" r:id="rId8"/>
  </p:sldMasterIdLst>
  <p:notesMasterIdLst>
    <p:notesMasterId r:id="rId45"/>
  </p:notesMasterIdLst>
  <p:handoutMasterIdLst>
    <p:handoutMasterId r:id="rId46"/>
  </p:handoutMasterIdLst>
  <p:sldIdLst>
    <p:sldId id="369" r:id="rId9"/>
    <p:sldId id="318" r:id="rId10"/>
    <p:sldId id="437" r:id="rId11"/>
    <p:sldId id="322" r:id="rId12"/>
    <p:sldId id="398" r:id="rId13"/>
    <p:sldId id="399" r:id="rId14"/>
    <p:sldId id="400" r:id="rId15"/>
    <p:sldId id="406" r:id="rId16"/>
    <p:sldId id="407" r:id="rId17"/>
    <p:sldId id="408" r:id="rId18"/>
    <p:sldId id="409" r:id="rId19"/>
    <p:sldId id="410" r:id="rId20"/>
    <p:sldId id="401" r:id="rId21"/>
    <p:sldId id="411" r:id="rId22"/>
    <p:sldId id="412" r:id="rId23"/>
    <p:sldId id="413" r:id="rId24"/>
    <p:sldId id="416" r:id="rId25"/>
    <p:sldId id="417" r:id="rId26"/>
    <p:sldId id="414" r:id="rId27"/>
    <p:sldId id="418" r:id="rId28"/>
    <p:sldId id="419" r:id="rId29"/>
    <p:sldId id="421" r:id="rId30"/>
    <p:sldId id="422" r:id="rId31"/>
    <p:sldId id="423" r:id="rId32"/>
    <p:sldId id="424" r:id="rId33"/>
    <p:sldId id="438" r:id="rId34"/>
    <p:sldId id="439" r:id="rId35"/>
    <p:sldId id="440" r:id="rId36"/>
    <p:sldId id="441" r:id="rId37"/>
    <p:sldId id="446" r:id="rId38"/>
    <p:sldId id="447" r:id="rId39"/>
    <p:sldId id="442" r:id="rId40"/>
    <p:sldId id="452" r:id="rId41"/>
    <p:sldId id="448" r:id="rId42"/>
    <p:sldId id="450" r:id="rId43"/>
    <p:sldId id="451" r:id="rId44"/>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80" d="100"/>
          <a:sy n="80" d="100"/>
        </p:scale>
        <p:origin x="-1086" y="-138"/>
      </p:cViewPr>
      <p:guideLst>
        <p:guide orient="horz" pos="1670"/>
        <p:guide pos="288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pPr/>
              <a:t>2020/10/28 Wednesday</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pPr/>
              <a:t>‹#›</a:t>
            </a:fld>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pPr/>
              <a:t>2020/10/28 Wednesday</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10</a:t>
            </a:fld>
            <a:endParaRPr lang="zh-CN" altLang="en-US">
              <a:solidFill>
                <a:prstClr val="black"/>
              </a:solidFill>
              <a:latin typeface="Calibri"/>
              <a:ea typeface="宋体"/>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11</a:t>
            </a:fld>
            <a:endParaRPr lang="zh-CN" altLang="en-US">
              <a:solidFill>
                <a:prstClr val="black"/>
              </a:solidFill>
              <a:latin typeface="Calibri"/>
              <a:ea typeface="宋体"/>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12</a:t>
            </a:fld>
            <a:endParaRPr lang="zh-CN" altLang="en-US">
              <a:solidFill>
                <a:prstClr val="black"/>
              </a:solidFill>
              <a:latin typeface="Calibri"/>
              <a:ea typeface="宋体"/>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13</a:t>
            </a:fld>
            <a:endParaRPr lang="zh-CN" altLang="en-US">
              <a:solidFill>
                <a:prstClr val="black"/>
              </a:solidFill>
              <a:latin typeface="Calibri"/>
              <a:ea typeface="宋体"/>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14</a:t>
            </a:fld>
            <a:endParaRPr lang="zh-CN" altLang="en-US">
              <a:solidFill>
                <a:prstClr val="black"/>
              </a:solidFill>
              <a:latin typeface="Calibri"/>
              <a:ea typeface="宋体"/>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15</a:t>
            </a:fld>
            <a:endParaRPr lang="zh-CN" altLang="en-US">
              <a:solidFill>
                <a:prstClr val="black"/>
              </a:solidFill>
              <a:latin typeface="Calibri"/>
              <a:ea typeface="宋体"/>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16</a:t>
            </a:fld>
            <a:endParaRPr lang="zh-CN" altLang="en-US">
              <a:solidFill>
                <a:prstClr val="black"/>
              </a:solidFill>
              <a:latin typeface="Calibri"/>
              <a:ea typeface="宋体"/>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17</a:t>
            </a:fld>
            <a:endParaRPr lang="zh-CN" altLang="en-US">
              <a:solidFill>
                <a:prstClr val="black"/>
              </a:solidFill>
              <a:latin typeface="Calibri"/>
              <a:ea typeface="宋体"/>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18</a:t>
            </a:fld>
            <a:endParaRPr lang="zh-CN" altLang="en-US">
              <a:solidFill>
                <a:prstClr val="black"/>
              </a:solidFill>
              <a:latin typeface="Calibri"/>
              <a:ea typeface="宋体"/>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19</a:t>
            </a:fld>
            <a:endParaRPr lang="zh-CN" altLang="en-US">
              <a:solidFill>
                <a:prstClr val="black"/>
              </a:solidFill>
              <a:latin typeface="Calibri"/>
              <a:ea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20</a:t>
            </a:fld>
            <a:endParaRPr lang="zh-CN" altLang="en-US">
              <a:solidFill>
                <a:prstClr val="black"/>
              </a:solidFill>
              <a:latin typeface="Calibri"/>
              <a:ea typeface="宋体"/>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21</a:t>
            </a:fld>
            <a:endParaRPr lang="zh-CN" altLang="en-US">
              <a:solidFill>
                <a:prstClr val="black"/>
              </a:solidFill>
              <a:latin typeface="Calibri"/>
              <a:ea typeface="宋体"/>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22</a:t>
            </a:fld>
            <a:endParaRPr lang="zh-CN" altLang="en-US">
              <a:solidFill>
                <a:prstClr val="black"/>
              </a:solidFill>
              <a:latin typeface="Calibri"/>
              <a:ea typeface="宋体"/>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23</a:t>
            </a:fld>
            <a:endParaRPr lang="zh-CN" altLang="en-US">
              <a:solidFill>
                <a:prstClr val="black"/>
              </a:solidFill>
              <a:latin typeface="Calibri"/>
              <a:ea typeface="宋体"/>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24</a:t>
            </a:fld>
            <a:endParaRPr lang="zh-CN" altLang="en-US">
              <a:solidFill>
                <a:prstClr val="black"/>
              </a:solidFill>
              <a:latin typeface="Calibri"/>
              <a:ea typeface="宋体"/>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25</a:t>
            </a:fld>
            <a:endParaRPr lang="zh-CN" altLang="en-US">
              <a:solidFill>
                <a:prstClr val="black"/>
              </a:solidFill>
              <a:latin typeface="Calibri"/>
              <a:ea typeface="宋体"/>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26</a:t>
            </a:fld>
            <a:endParaRPr lang="zh-CN" altLang="en-US">
              <a:solidFill>
                <a:prstClr val="black"/>
              </a:solidFill>
              <a:latin typeface="Calibri"/>
              <a:ea typeface="宋体"/>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27</a:t>
            </a:fld>
            <a:endParaRPr lang="zh-CN" altLang="en-US">
              <a:solidFill>
                <a:prstClr val="black"/>
              </a:solidFill>
              <a:latin typeface="Calibri"/>
              <a:ea typeface="宋体"/>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28</a:t>
            </a:fld>
            <a:endParaRPr lang="zh-CN" altLang="en-US">
              <a:solidFill>
                <a:prstClr val="black"/>
              </a:solidFill>
              <a:latin typeface="Calibri"/>
              <a:ea typeface="宋体"/>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29</a:t>
            </a:fld>
            <a:endParaRPr lang="zh-CN" altLang="en-US">
              <a:solidFill>
                <a:prstClr val="black"/>
              </a:solidFill>
              <a:latin typeface="Calibri"/>
              <a:ea typeface="宋体"/>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3</a:t>
            </a:fld>
            <a:endParaRPr lang="zh-CN" altLang="en-US">
              <a:solidFill>
                <a:prstClr val="black"/>
              </a:solidFill>
              <a:latin typeface="Calibri"/>
              <a:ea typeface="宋体"/>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30</a:t>
            </a:fld>
            <a:endParaRPr lang="zh-CN" altLang="en-US">
              <a:solidFill>
                <a:prstClr val="black"/>
              </a:solidFill>
              <a:latin typeface="Calibri"/>
              <a:ea typeface="宋体"/>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31</a:t>
            </a:fld>
            <a:endParaRPr lang="zh-CN" altLang="en-US">
              <a:solidFill>
                <a:prstClr val="black"/>
              </a:solidFill>
              <a:latin typeface="Calibri"/>
              <a:ea typeface="宋体"/>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32</a:t>
            </a:fld>
            <a:endParaRPr lang="zh-CN" altLang="en-US">
              <a:solidFill>
                <a:prstClr val="black"/>
              </a:solidFill>
              <a:latin typeface="Calibri"/>
              <a:ea typeface="宋体"/>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33</a:t>
            </a:fld>
            <a:endParaRPr lang="zh-CN" altLang="en-US">
              <a:solidFill>
                <a:prstClr val="black"/>
              </a:solidFill>
              <a:latin typeface="Calibri"/>
              <a:ea typeface="宋体"/>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34</a:t>
            </a:fld>
            <a:endParaRPr lang="zh-CN" altLang="en-US">
              <a:solidFill>
                <a:prstClr val="black"/>
              </a:solidFill>
              <a:latin typeface="Calibri"/>
              <a:ea typeface="宋体"/>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35</a:t>
            </a:fld>
            <a:endParaRPr lang="zh-CN" altLang="en-US">
              <a:solidFill>
                <a:prstClr val="black"/>
              </a:solidFill>
              <a:latin typeface="Calibri"/>
              <a:ea typeface="宋体"/>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36</a:t>
            </a:fld>
            <a:endParaRPr lang="zh-CN" altLang="en-US">
              <a:solidFill>
                <a:prstClr val="black"/>
              </a:solidFill>
              <a:latin typeface="Calibri"/>
              <a:ea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5</a:t>
            </a:fld>
            <a:endParaRPr lang="zh-CN" altLang="en-US">
              <a:solidFill>
                <a:prstClr val="black"/>
              </a:solidFill>
              <a:latin typeface="Calibri"/>
              <a:ea typeface="宋体"/>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6</a:t>
            </a:fld>
            <a:endParaRPr lang="zh-CN" altLang="en-US">
              <a:solidFill>
                <a:prstClr val="black"/>
              </a:solidFill>
              <a:latin typeface="Calibri"/>
              <a:ea typeface="宋体"/>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7</a:t>
            </a:fld>
            <a:endParaRPr lang="zh-CN" altLang="en-US">
              <a:solidFill>
                <a:prstClr val="black"/>
              </a:solidFill>
              <a:latin typeface="Calibri"/>
              <a:ea typeface="宋体"/>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8</a:t>
            </a:fld>
            <a:endParaRPr lang="zh-CN" altLang="en-US">
              <a:solidFill>
                <a:prstClr val="black"/>
              </a:solidFill>
              <a:latin typeface="Calibri"/>
              <a:ea typeface="宋体"/>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9</a:t>
            </a:fld>
            <a:endParaRPr lang="zh-CN" altLang="en-US">
              <a:solidFill>
                <a:prstClr val="black"/>
              </a:solidFill>
              <a:latin typeface="Calibri"/>
              <a:ea typeface="宋体"/>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72.xml"/><Relationship Id="rId7" Type="http://schemas.openxmlformats.org/officeDocument/2006/relationships/slideMaster" Target="../slideMasters/slideMaster7.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9" Type="http://schemas.openxmlformats.org/officeDocument/2006/relationships/image" Target="file:///C:\Users\1V994W2\PycharmProjects\PPT_Background_Generation/pic_temp/pic_sup.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1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878.xml"/><Relationship Id="rId7" Type="http://schemas.openxmlformats.org/officeDocument/2006/relationships/tags" Target="../tags/tag88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77.xml"/><Relationship Id="rId1" Type="http://schemas.openxmlformats.org/officeDocument/2006/relationships/tags" Target="../tags/tag876.xml"/><Relationship Id="rId6" Type="http://schemas.openxmlformats.org/officeDocument/2006/relationships/tags" Target="../tags/tag881.xml"/><Relationship Id="rId11" Type="http://schemas.openxmlformats.org/officeDocument/2006/relationships/image" Target="../media/image3.png"/><Relationship Id="rId5" Type="http://schemas.openxmlformats.org/officeDocument/2006/relationships/tags" Target="../tags/tag88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79.xml"/><Relationship Id="rId9" Type="http://schemas.openxmlformats.org/officeDocument/2006/relationships/image" Target="../media/image2.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85.xml"/><Relationship Id="rId7" Type="http://schemas.openxmlformats.org/officeDocument/2006/relationships/slideMaster" Target="../slideMasters/slideMaster7.xml"/><Relationship Id="rId2" Type="http://schemas.openxmlformats.org/officeDocument/2006/relationships/tags" Target="../tags/tag884.xml"/><Relationship Id="rId1" Type="http://schemas.openxmlformats.org/officeDocument/2006/relationships/tags" Target="../tags/tag883.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9" Type="http://schemas.openxmlformats.org/officeDocument/2006/relationships/image" Target="file:///C:\Users\1V994W2\PycharmProjects\PPT_Background_Generation/pic_temp/pic_half_top.png" TargetMode="Externa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89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891.xml"/><Relationship Id="rId7" Type="http://schemas.openxmlformats.org/officeDocument/2006/relationships/tags" Target="../tags/tag895.xml"/><Relationship Id="rId12" Type="http://schemas.openxmlformats.org/officeDocument/2006/relationships/image" Target="../media/image3.png"/><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tags" Target="../tags/tag89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93.xml"/><Relationship Id="rId10" Type="http://schemas.openxmlformats.org/officeDocument/2006/relationships/image" Target="../media/image2.png"/><Relationship Id="rId4" Type="http://schemas.openxmlformats.org/officeDocument/2006/relationships/tags" Target="../tags/tag892.xml"/><Relationship Id="rId9"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8" Type="http://schemas.openxmlformats.org/officeDocument/2006/relationships/tags" Target="../tags/tag90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99.xml"/><Relationship Id="rId7" Type="http://schemas.openxmlformats.org/officeDocument/2006/relationships/tags" Target="../tags/tag903.xml"/><Relationship Id="rId12" Type="http://schemas.openxmlformats.org/officeDocument/2006/relationships/image" Target="../media/image2.png"/><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11" Type="http://schemas.openxmlformats.org/officeDocument/2006/relationships/slideMaster" Target="../slideMasters/slideMaster7.xml"/><Relationship Id="rId5" Type="http://schemas.openxmlformats.org/officeDocument/2006/relationships/tags" Target="../tags/tag90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06.xml"/><Relationship Id="rId4" Type="http://schemas.openxmlformats.org/officeDocument/2006/relationships/tags" Target="../tags/tag900.xml"/><Relationship Id="rId9" Type="http://schemas.openxmlformats.org/officeDocument/2006/relationships/tags" Target="../tags/tag905.xml"/><Relationship Id="rId1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09.xml"/><Relationship Id="rId7" Type="http://schemas.openxmlformats.org/officeDocument/2006/relationships/slideMaster" Target="../slideMasters/slideMaster7.xml"/><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11.xml"/><Relationship Id="rId10" Type="http://schemas.openxmlformats.org/officeDocument/2006/relationships/image" Target="../media/image3.png"/><Relationship Id="rId4" Type="http://schemas.openxmlformats.org/officeDocument/2006/relationships/tags" Target="../tags/tag91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 Id="rId4"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8" Type="http://schemas.openxmlformats.org/officeDocument/2006/relationships/tags" Target="../tags/tag92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918.xml"/><Relationship Id="rId7" Type="http://schemas.openxmlformats.org/officeDocument/2006/relationships/tags" Target="../tags/tag922.xml"/><Relationship Id="rId12" Type="http://schemas.openxmlformats.org/officeDocument/2006/relationships/image" Target="../media/image3.png"/><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20.xml"/><Relationship Id="rId10" Type="http://schemas.openxmlformats.org/officeDocument/2006/relationships/image" Target="../media/image2.png"/><Relationship Id="rId4" Type="http://schemas.openxmlformats.org/officeDocument/2006/relationships/tags" Target="../tags/tag919.xml"/><Relationship Id="rId9"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26.xml"/><Relationship Id="rId7" Type="http://schemas.openxmlformats.org/officeDocument/2006/relationships/tags" Target="../tags/tag93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25.xml"/><Relationship Id="rId1" Type="http://schemas.openxmlformats.org/officeDocument/2006/relationships/tags" Target="../tags/tag924.xml"/><Relationship Id="rId6" Type="http://schemas.openxmlformats.org/officeDocument/2006/relationships/tags" Target="../tags/tag929.xml"/><Relationship Id="rId11" Type="http://schemas.openxmlformats.org/officeDocument/2006/relationships/image" Target="../media/image3.png"/><Relationship Id="rId5" Type="http://schemas.openxmlformats.org/officeDocument/2006/relationships/tags" Target="../tags/tag92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27.xml"/><Relationship Id="rId9" Type="http://schemas.openxmlformats.org/officeDocument/2006/relationships/image" Target="../media/image2.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33.xml"/><Relationship Id="rId7" Type="http://schemas.openxmlformats.org/officeDocument/2006/relationships/slideMaster" Target="../slideMasters/slideMaster7.xml"/><Relationship Id="rId2" Type="http://schemas.openxmlformats.org/officeDocument/2006/relationships/tags" Target="../tags/tag932.xml"/><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35.xml"/><Relationship Id="rId10" Type="http://schemas.openxmlformats.org/officeDocument/2006/relationships/image" Target="../media/image3.png"/><Relationship Id="rId4" Type="http://schemas.openxmlformats.org/officeDocument/2006/relationships/tags" Target="../tags/tag934.xml"/><Relationship Id="rId9" Type="http://schemas.openxmlformats.org/officeDocument/2006/relationships/image" Target="file:///C:\Users\1V994W2\PycharmProjects\PPT_Background_Generation/pic_temp/0_pic_quater_right_down.png" TargetMode="External"/></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39.xml"/><Relationship Id="rId7" Type="http://schemas.openxmlformats.org/officeDocument/2006/relationships/slideMaster" Target="../slideMasters/slideMaster7.xml"/><Relationship Id="rId2" Type="http://schemas.openxmlformats.org/officeDocument/2006/relationships/tags" Target="../tags/tag938.xml"/><Relationship Id="rId1" Type="http://schemas.openxmlformats.org/officeDocument/2006/relationships/tags" Target="../tags/tag937.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45.xml"/><Relationship Id="rId7" Type="http://schemas.openxmlformats.org/officeDocument/2006/relationships/tags" Target="../tags/tag94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11" Type="http://schemas.openxmlformats.org/officeDocument/2006/relationships/image" Target="../media/image3.png"/><Relationship Id="rId5" Type="http://schemas.openxmlformats.org/officeDocument/2006/relationships/tags" Target="../tags/tag94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46.xml"/><Relationship Id="rId9"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957.xml"/><Relationship Id="rId13" Type="http://schemas.openxmlformats.org/officeDocument/2006/relationships/image" Target="../media/image3.png"/><Relationship Id="rId3" Type="http://schemas.openxmlformats.org/officeDocument/2006/relationships/tags" Target="../tags/tag952.xml"/><Relationship Id="rId7" Type="http://schemas.openxmlformats.org/officeDocument/2006/relationships/tags" Target="../tags/tag95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tags" Target="../tags/tag955.xml"/><Relationship Id="rId11" Type="http://schemas.openxmlformats.org/officeDocument/2006/relationships/image" Target="../media/image2.png"/><Relationship Id="rId5" Type="http://schemas.openxmlformats.org/officeDocument/2006/relationships/tags" Target="../tags/tag954.xml"/><Relationship Id="rId10" Type="http://schemas.openxmlformats.org/officeDocument/2006/relationships/slideMaster" Target="../slideMasters/slideMaster7.xml"/><Relationship Id="rId4" Type="http://schemas.openxmlformats.org/officeDocument/2006/relationships/tags" Target="../tags/tag953.xml"/><Relationship Id="rId9" Type="http://schemas.openxmlformats.org/officeDocument/2006/relationships/tags" Target="../tags/tag958.xml"/><Relationship Id="rId14" Type="http://schemas.openxmlformats.org/officeDocument/2006/relationships/image" Target="file:///C:\Users\1V994W2\PycharmProjects\PPT_Background_Generation/pic_temp/1_pic_quater_left_down.png" TargetMode="External"/></Relationships>
</file>

<file path=ppt/slideLayouts/_rels/slideLayout122.xml.rels><?xml version="1.0" encoding="UTF-8" standalone="yes"?>
<Relationships xmlns="http://schemas.openxmlformats.org/package/2006/relationships"><Relationship Id="rId8" Type="http://schemas.openxmlformats.org/officeDocument/2006/relationships/tags" Target="../tags/tag966.xml"/><Relationship Id="rId3" Type="http://schemas.openxmlformats.org/officeDocument/2006/relationships/tags" Target="../tags/tag961.xml"/><Relationship Id="rId7" Type="http://schemas.openxmlformats.org/officeDocument/2006/relationships/tags" Target="../tags/tag965.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tags" Target="../tags/tag96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63.xml"/><Relationship Id="rId10" Type="http://schemas.openxmlformats.org/officeDocument/2006/relationships/image" Target="../media/image2.png"/><Relationship Id="rId4" Type="http://schemas.openxmlformats.org/officeDocument/2006/relationships/tags" Target="../tags/tag962.xml"/><Relationship Id="rId9"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97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69.xml"/><Relationship Id="rId7" Type="http://schemas.openxmlformats.org/officeDocument/2006/relationships/tags" Target="../tags/tag973.xml"/><Relationship Id="rId12" Type="http://schemas.openxmlformats.org/officeDocument/2006/relationships/image" Target="../media/image2.png"/><Relationship Id="rId2" Type="http://schemas.openxmlformats.org/officeDocument/2006/relationships/tags" Target="../tags/tag968.xml"/><Relationship Id="rId1" Type="http://schemas.openxmlformats.org/officeDocument/2006/relationships/tags" Target="../tags/tag967.xml"/><Relationship Id="rId6" Type="http://schemas.openxmlformats.org/officeDocument/2006/relationships/tags" Target="../tags/tag972.xml"/><Relationship Id="rId11" Type="http://schemas.openxmlformats.org/officeDocument/2006/relationships/slideMaster" Target="../slideMasters/slideMaster7.xml"/><Relationship Id="rId5" Type="http://schemas.openxmlformats.org/officeDocument/2006/relationships/tags" Target="../tags/tag97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76.xml"/><Relationship Id="rId4" Type="http://schemas.openxmlformats.org/officeDocument/2006/relationships/tags" Target="../tags/tag970.xml"/><Relationship Id="rId9" Type="http://schemas.openxmlformats.org/officeDocument/2006/relationships/tags" Target="../tags/tag975.xml"/><Relationship Id="rId1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8" Type="http://schemas.openxmlformats.org/officeDocument/2006/relationships/tags" Target="../tags/tag98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79.xml"/><Relationship Id="rId7" Type="http://schemas.openxmlformats.org/officeDocument/2006/relationships/tags" Target="../tags/tag983.xml"/><Relationship Id="rId12" Type="http://schemas.openxmlformats.org/officeDocument/2006/relationships/image" Target="../media/image2.png"/><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tags" Target="../tags/tag982.xml"/><Relationship Id="rId11" Type="http://schemas.openxmlformats.org/officeDocument/2006/relationships/slideMaster" Target="../slideMasters/slideMaster7.xml"/><Relationship Id="rId5" Type="http://schemas.openxmlformats.org/officeDocument/2006/relationships/tags" Target="../tags/tag98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86.xml"/><Relationship Id="rId4" Type="http://schemas.openxmlformats.org/officeDocument/2006/relationships/tags" Target="../tags/tag980.xml"/><Relationship Id="rId9" Type="http://schemas.openxmlformats.org/officeDocument/2006/relationships/tags" Target="../tags/tag985.xml"/><Relationship Id="rId1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8" Type="http://schemas.openxmlformats.org/officeDocument/2006/relationships/tags" Target="../tags/tag994.xml"/><Relationship Id="rId13" Type="http://schemas.openxmlformats.org/officeDocument/2006/relationships/slideMaster" Target="../slideMasters/slideMaster7.xml"/><Relationship Id="rId3" Type="http://schemas.openxmlformats.org/officeDocument/2006/relationships/tags" Target="../tags/tag989.xml"/><Relationship Id="rId7" Type="http://schemas.openxmlformats.org/officeDocument/2006/relationships/tags" Target="../tags/tag993.xml"/><Relationship Id="rId12" Type="http://schemas.openxmlformats.org/officeDocument/2006/relationships/tags" Target="../tags/tag99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88.xml"/><Relationship Id="rId16" Type="http://schemas.openxmlformats.org/officeDocument/2006/relationships/image" Target="../media/image3.png"/><Relationship Id="rId1" Type="http://schemas.openxmlformats.org/officeDocument/2006/relationships/tags" Target="../tags/tag987.xml"/><Relationship Id="rId6" Type="http://schemas.openxmlformats.org/officeDocument/2006/relationships/tags" Target="../tags/tag992.xml"/><Relationship Id="rId11" Type="http://schemas.openxmlformats.org/officeDocument/2006/relationships/tags" Target="../tags/tag997.xml"/><Relationship Id="rId5" Type="http://schemas.openxmlformats.org/officeDocument/2006/relationships/tags" Target="../tags/tag99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996.xml"/><Relationship Id="rId4" Type="http://schemas.openxmlformats.org/officeDocument/2006/relationships/tags" Target="../tags/tag990.xml"/><Relationship Id="rId9" Type="http://schemas.openxmlformats.org/officeDocument/2006/relationships/tags" Target="../tags/tag995.xml"/><Relationship Id="rId1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8" Type="http://schemas.openxmlformats.org/officeDocument/2006/relationships/tags" Target="../tags/tag1006.xml"/><Relationship Id="rId13" Type="http://schemas.openxmlformats.org/officeDocument/2006/relationships/image" Target="../media/image3.png"/><Relationship Id="rId3" Type="http://schemas.openxmlformats.org/officeDocument/2006/relationships/tags" Target="../tags/tag1001.xml"/><Relationship Id="rId7" Type="http://schemas.openxmlformats.org/officeDocument/2006/relationships/tags" Target="../tags/tag100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00.xml"/><Relationship Id="rId1" Type="http://schemas.openxmlformats.org/officeDocument/2006/relationships/tags" Target="../tags/tag999.xml"/><Relationship Id="rId6" Type="http://schemas.openxmlformats.org/officeDocument/2006/relationships/tags" Target="../tags/tag1004.xml"/><Relationship Id="rId11" Type="http://schemas.openxmlformats.org/officeDocument/2006/relationships/image" Target="../media/image6.png"/><Relationship Id="rId5" Type="http://schemas.openxmlformats.org/officeDocument/2006/relationships/tags" Target="../tags/tag1003.xml"/><Relationship Id="rId10" Type="http://schemas.openxmlformats.org/officeDocument/2006/relationships/slideMaster" Target="../slideMasters/slideMaster7.xml"/><Relationship Id="rId4" Type="http://schemas.openxmlformats.org/officeDocument/2006/relationships/tags" Target="../tags/tag1002.xml"/><Relationship Id="rId9" Type="http://schemas.openxmlformats.org/officeDocument/2006/relationships/tags" Target="../tags/tag1007.xml"/><Relationship Id="rId14" Type="http://schemas.openxmlformats.org/officeDocument/2006/relationships/image" Target="file:///C:\Users\1V994W2\PycharmProjects\PPT_Background_Generation/pic_temp/1_pic_quater_left_down.png" TargetMode="External"/></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16.xml"/><Relationship Id="rId7" Type="http://schemas.openxmlformats.org/officeDocument/2006/relationships/slideMaster" Target="../slideMasters/slideMaster8.xml"/><Relationship Id="rId2" Type="http://schemas.openxmlformats.org/officeDocument/2006/relationships/tags" Target="../tags/tag1015.xml"/><Relationship Id="rId1" Type="http://schemas.openxmlformats.org/officeDocument/2006/relationships/tags" Target="../tags/tag1014.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9" Type="http://schemas.openxmlformats.org/officeDocument/2006/relationships/image" Target="file:///C:\Users\1V994W2\PycharmProjects\PPT_Background_Generation/pic_temp/pic_sup.png" TargetMode="External"/></Relationships>
</file>

<file path=ppt/slideLayouts/_rels/slideLayout12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22.xml"/><Relationship Id="rId7" Type="http://schemas.openxmlformats.org/officeDocument/2006/relationships/tags" Target="../tags/tag102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21.xml"/><Relationship Id="rId1" Type="http://schemas.openxmlformats.org/officeDocument/2006/relationships/tags" Target="../tags/tag1020.xml"/><Relationship Id="rId6" Type="http://schemas.openxmlformats.org/officeDocument/2006/relationships/tags" Target="../tags/tag1025.xml"/><Relationship Id="rId11" Type="http://schemas.openxmlformats.org/officeDocument/2006/relationships/image" Target="../media/image3.png"/><Relationship Id="rId5" Type="http://schemas.openxmlformats.org/officeDocument/2006/relationships/tags" Target="../tags/tag102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23.xml"/><Relationship Id="rId9"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29.xml"/><Relationship Id="rId7" Type="http://schemas.openxmlformats.org/officeDocument/2006/relationships/slideMaster" Target="../slideMasters/slideMaster8.xml"/><Relationship Id="rId2" Type="http://schemas.openxmlformats.org/officeDocument/2006/relationships/tags" Target="../tags/tag1028.xml"/><Relationship Id="rId1" Type="http://schemas.openxmlformats.org/officeDocument/2006/relationships/tags" Target="../tags/tag1027.xml"/><Relationship Id="rId6" Type="http://schemas.openxmlformats.org/officeDocument/2006/relationships/tags" Target="../tags/tag1032.xml"/><Relationship Id="rId5" Type="http://schemas.openxmlformats.org/officeDocument/2006/relationships/tags" Target="../tags/tag1031.xml"/><Relationship Id="rId4" Type="http://schemas.openxmlformats.org/officeDocument/2006/relationships/tags" Target="../tags/tag1030.xml"/><Relationship Id="rId9" Type="http://schemas.openxmlformats.org/officeDocument/2006/relationships/image" Target="file:///C:\Users\1V994W2\PycharmProjects\PPT_Background_Generation/pic_temp/pic_half_top.png" TargetMode="Externa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30.xml.rels><?xml version="1.0" encoding="UTF-8" standalone="yes"?>
<Relationships xmlns="http://schemas.openxmlformats.org/package/2006/relationships"><Relationship Id="rId8" Type="http://schemas.openxmlformats.org/officeDocument/2006/relationships/tags" Target="../tags/tag104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35.xml"/><Relationship Id="rId7" Type="http://schemas.openxmlformats.org/officeDocument/2006/relationships/tags" Target="../tags/tag1039.xml"/><Relationship Id="rId12" Type="http://schemas.openxmlformats.org/officeDocument/2006/relationships/image" Target="../media/image3.png"/><Relationship Id="rId2" Type="http://schemas.openxmlformats.org/officeDocument/2006/relationships/tags" Target="../tags/tag1034.xml"/><Relationship Id="rId1" Type="http://schemas.openxmlformats.org/officeDocument/2006/relationships/tags" Target="../tags/tag1033.xml"/><Relationship Id="rId6" Type="http://schemas.openxmlformats.org/officeDocument/2006/relationships/tags" Target="../tags/tag103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37.xml"/><Relationship Id="rId10" Type="http://schemas.openxmlformats.org/officeDocument/2006/relationships/image" Target="../media/image2.png"/><Relationship Id="rId4" Type="http://schemas.openxmlformats.org/officeDocument/2006/relationships/tags" Target="../tags/tag1036.xml"/><Relationship Id="rId9"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8" Type="http://schemas.openxmlformats.org/officeDocument/2006/relationships/tags" Target="../tags/tag104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43.xml"/><Relationship Id="rId7" Type="http://schemas.openxmlformats.org/officeDocument/2006/relationships/tags" Target="../tags/tag1047.xml"/><Relationship Id="rId12" Type="http://schemas.openxmlformats.org/officeDocument/2006/relationships/image" Target="../media/image2.png"/><Relationship Id="rId2" Type="http://schemas.openxmlformats.org/officeDocument/2006/relationships/tags" Target="../tags/tag1042.xml"/><Relationship Id="rId1" Type="http://schemas.openxmlformats.org/officeDocument/2006/relationships/tags" Target="../tags/tag1041.xml"/><Relationship Id="rId6" Type="http://schemas.openxmlformats.org/officeDocument/2006/relationships/tags" Target="../tags/tag1046.xml"/><Relationship Id="rId11" Type="http://schemas.openxmlformats.org/officeDocument/2006/relationships/slideMaster" Target="../slideMasters/slideMaster8.xml"/><Relationship Id="rId5" Type="http://schemas.openxmlformats.org/officeDocument/2006/relationships/tags" Target="../tags/tag104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050.xml"/><Relationship Id="rId4" Type="http://schemas.openxmlformats.org/officeDocument/2006/relationships/tags" Target="../tags/tag1044.xml"/><Relationship Id="rId9" Type="http://schemas.openxmlformats.org/officeDocument/2006/relationships/tags" Target="../tags/tag1049.xml"/><Relationship Id="rId1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53.xml"/><Relationship Id="rId7" Type="http://schemas.openxmlformats.org/officeDocument/2006/relationships/slideMaster" Target="../slideMasters/slideMaster8.xml"/><Relationship Id="rId2" Type="http://schemas.openxmlformats.org/officeDocument/2006/relationships/tags" Target="../tags/tag1052.xml"/><Relationship Id="rId1" Type="http://schemas.openxmlformats.org/officeDocument/2006/relationships/tags" Target="../tags/tag1051.xml"/><Relationship Id="rId6" Type="http://schemas.openxmlformats.org/officeDocument/2006/relationships/tags" Target="../tags/tag105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55.xml"/><Relationship Id="rId10" Type="http://schemas.openxmlformats.org/officeDocument/2006/relationships/image" Target="../media/image3.png"/><Relationship Id="rId4" Type="http://schemas.openxmlformats.org/officeDocument/2006/relationships/tags" Target="../tags/tag105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 Id="rId4"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106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62.xml"/><Relationship Id="rId7" Type="http://schemas.openxmlformats.org/officeDocument/2006/relationships/tags" Target="../tags/tag1066.xml"/><Relationship Id="rId12" Type="http://schemas.openxmlformats.org/officeDocument/2006/relationships/image" Target="../media/image3.png"/><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64.xml"/><Relationship Id="rId10" Type="http://schemas.openxmlformats.org/officeDocument/2006/relationships/image" Target="../media/image2.png"/><Relationship Id="rId4" Type="http://schemas.openxmlformats.org/officeDocument/2006/relationships/tags" Target="../tags/tag1063.xml"/><Relationship Id="rId9"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70.xml"/><Relationship Id="rId7" Type="http://schemas.openxmlformats.org/officeDocument/2006/relationships/tags" Target="../tags/tag107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69.xml"/><Relationship Id="rId1" Type="http://schemas.openxmlformats.org/officeDocument/2006/relationships/tags" Target="../tags/tag1068.xml"/><Relationship Id="rId6" Type="http://schemas.openxmlformats.org/officeDocument/2006/relationships/tags" Target="../tags/tag1073.xml"/><Relationship Id="rId11" Type="http://schemas.openxmlformats.org/officeDocument/2006/relationships/image" Target="../media/image3.png"/><Relationship Id="rId5" Type="http://schemas.openxmlformats.org/officeDocument/2006/relationships/tags" Target="../tags/tag107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71.xml"/><Relationship Id="rId9"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77.xml"/><Relationship Id="rId7" Type="http://schemas.openxmlformats.org/officeDocument/2006/relationships/slideMaster" Target="../slideMasters/slideMaster8.xml"/><Relationship Id="rId2" Type="http://schemas.openxmlformats.org/officeDocument/2006/relationships/tags" Target="../tags/tag1076.xml"/><Relationship Id="rId1" Type="http://schemas.openxmlformats.org/officeDocument/2006/relationships/tags" Target="../tags/tag1075.xml"/><Relationship Id="rId6" Type="http://schemas.openxmlformats.org/officeDocument/2006/relationships/tags" Target="../tags/tag10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79.xml"/><Relationship Id="rId10" Type="http://schemas.openxmlformats.org/officeDocument/2006/relationships/image" Target="../media/image3.png"/><Relationship Id="rId4" Type="http://schemas.openxmlformats.org/officeDocument/2006/relationships/tags" Target="../tags/tag1078.xml"/><Relationship Id="rId9" Type="http://schemas.openxmlformats.org/officeDocument/2006/relationships/image" Target="file:///C:\Users\1V994W2\PycharmProjects\PPT_Background_Generation/pic_temp/0_pic_quater_right_down.png" TargetMode="External"/></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83.xml"/><Relationship Id="rId7" Type="http://schemas.openxmlformats.org/officeDocument/2006/relationships/slideMaster" Target="../slideMasters/slideMaster8.xml"/><Relationship Id="rId2" Type="http://schemas.openxmlformats.org/officeDocument/2006/relationships/tags" Target="../tags/tag1082.xml"/><Relationship Id="rId1" Type="http://schemas.openxmlformats.org/officeDocument/2006/relationships/tags" Target="../tags/tag1081.xml"/><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9" Type="http://schemas.openxmlformats.org/officeDocument/2006/relationships/image" Target="file:///C:\Users\1V994W2\PycharmProjects\PPT_Background_Generation/pic_temp/pic_sup.png" TargetMode="External"/></Relationships>
</file>

<file path=ppt/slideLayouts/_rels/slideLayout13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88.xml"/><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image" Target="../media/image3.png"/><Relationship Id="rId5" Type="http://schemas.openxmlformats.org/officeDocument/2006/relationships/tags" Target="../tags/tag109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90.xml"/><Relationship Id="rId9"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8" Type="http://schemas.openxmlformats.org/officeDocument/2006/relationships/tags" Target="../tags/tag1101.xml"/><Relationship Id="rId13" Type="http://schemas.openxmlformats.org/officeDocument/2006/relationships/image" Target="../media/image3.png"/><Relationship Id="rId3" Type="http://schemas.openxmlformats.org/officeDocument/2006/relationships/tags" Target="../tags/tag1096.xml"/><Relationship Id="rId7" Type="http://schemas.openxmlformats.org/officeDocument/2006/relationships/tags" Target="../tags/tag110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95.xml"/><Relationship Id="rId1" Type="http://schemas.openxmlformats.org/officeDocument/2006/relationships/tags" Target="../tags/tag1094.xml"/><Relationship Id="rId6" Type="http://schemas.openxmlformats.org/officeDocument/2006/relationships/tags" Target="../tags/tag1099.xml"/><Relationship Id="rId11" Type="http://schemas.openxmlformats.org/officeDocument/2006/relationships/image" Target="../media/image2.png"/><Relationship Id="rId5" Type="http://schemas.openxmlformats.org/officeDocument/2006/relationships/tags" Target="../tags/tag1098.xml"/><Relationship Id="rId10" Type="http://schemas.openxmlformats.org/officeDocument/2006/relationships/slideMaster" Target="../slideMasters/slideMaster8.xml"/><Relationship Id="rId4" Type="http://schemas.openxmlformats.org/officeDocument/2006/relationships/tags" Target="../tags/tag1097.xml"/><Relationship Id="rId9" Type="http://schemas.openxmlformats.org/officeDocument/2006/relationships/tags" Target="../tags/tag1102.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8" Type="http://schemas.openxmlformats.org/officeDocument/2006/relationships/tags" Target="../tags/tag1110.xml"/><Relationship Id="rId3" Type="http://schemas.openxmlformats.org/officeDocument/2006/relationships/tags" Target="../tags/tag1105.xml"/><Relationship Id="rId7" Type="http://schemas.openxmlformats.org/officeDocument/2006/relationships/tags" Target="../tags/tag1109.xml"/><Relationship Id="rId2" Type="http://schemas.openxmlformats.org/officeDocument/2006/relationships/tags" Target="../tags/tag1104.xml"/><Relationship Id="rId1" Type="http://schemas.openxmlformats.org/officeDocument/2006/relationships/tags" Target="../tags/tag1103.xml"/><Relationship Id="rId6" Type="http://schemas.openxmlformats.org/officeDocument/2006/relationships/tags" Target="../tags/tag110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107.xml"/><Relationship Id="rId10" Type="http://schemas.openxmlformats.org/officeDocument/2006/relationships/image" Target="../media/image2.png"/><Relationship Id="rId4" Type="http://schemas.openxmlformats.org/officeDocument/2006/relationships/tags" Target="../tags/tag1106.xml"/><Relationship Id="rId9"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8" Type="http://schemas.openxmlformats.org/officeDocument/2006/relationships/tags" Target="../tags/tag111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13.xml"/><Relationship Id="rId7" Type="http://schemas.openxmlformats.org/officeDocument/2006/relationships/tags" Target="../tags/tag1117.xml"/><Relationship Id="rId12" Type="http://schemas.openxmlformats.org/officeDocument/2006/relationships/image" Target="../media/image2.png"/><Relationship Id="rId2" Type="http://schemas.openxmlformats.org/officeDocument/2006/relationships/tags" Target="../tags/tag1112.xml"/><Relationship Id="rId1" Type="http://schemas.openxmlformats.org/officeDocument/2006/relationships/tags" Target="../tags/tag1111.xml"/><Relationship Id="rId6" Type="http://schemas.openxmlformats.org/officeDocument/2006/relationships/tags" Target="../tags/tag1116.xml"/><Relationship Id="rId11" Type="http://schemas.openxmlformats.org/officeDocument/2006/relationships/slideMaster" Target="../slideMasters/slideMaster8.xml"/><Relationship Id="rId5" Type="http://schemas.openxmlformats.org/officeDocument/2006/relationships/tags" Target="../tags/tag111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20.xml"/><Relationship Id="rId4" Type="http://schemas.openxmlformats.org/officeDocument/2006/relationships/tags" Target="../tags/tag1114.xml"/><Relationship Id="rId9" Type="http://schemas.openxmlformats.org/officeDocument/2006/relationships/tags" Target="../tags/tag1119.xml"/><Relationship Id="rId1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8" Type="http://schemas.openxmlformats.org/officeDocument/2006/relationships/tags" Target="../tags/tag11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23.xml"/><Relationship Id="rId7" Type="http://schemas.openxmlformats.org/officeDocument/2006/relationships/tags" Target="../tags/tag1127.xml"/><Relationship Id="rId12" Type="http://schemas.openxmlformats.org/officeDocument/2006/relationships/image" Target="../media/image2.png"/><Relationship Id="rId2" Type="http://schemas.openxmlformats.org/officeDocument/2006/relationships/tags" Target="../tags/tag1122.xml"/><Relationship Id="rId1" Type="http://schemas.openxmlformats.org/officeDocument/2006/relationships/tags" Target="../tags/tag1121.xml"/><Relationship Id="rId6" Type="http://schemas.openxmlformats.org/officeDocument/2006/relationships/tags" Target="../tags/tag1126.xml"/><Relationship Id="rId11" Type="http://schemas.openxmlformats.org/officeDocument/2006/relationships/slideMaster" Target="../slideMasters/slideMaster8.xml"/><Relationship Id="rId5" Type="http://schemas.openxmlformats.org/officeDocument/2006/relationships/tags" Target="../tags/tag11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30.xml"/><Relationship Id="rId4" Type="http://schemas.openxmlformats.org/officeDocument/2006/relationships/tags" Target="../tags/tag1124.xml"/><Relationship Id="rId9" Type="http://schemas.openxmlformats.org/officeDocument/2006/relationships/tags" Target="../tags/tag1129.xml"/><Relationship Id="rId14" Type="http://schemas.openxmlformats.org/officeDocument/2006/relationships/image" Target="../media/image3.png"/></Relationships>
</file>

<file path=ppt/slideLayouts/_rels/slideLayout143.xml.rels><?xml version="1.0" encoding="UTF-8" standalone="yes"?>
<Relationships xmlns="http://schemas.openxmlformats.org/package/2006/relationships"><Relationship Id="rId8" Type="http://schemas.openxmlformats.org/officeDocument/2006/relationships/tags" Target="../tags/tag1138.xml"/><Relationship Id="rId13" Type="http://schemas.openxmlformats.org/officeDocument/2006/relationships/slideMaster" Target="../slideMasters/slideMaster8.xml"/><Relationship Id="rId3" Type="http://schemas.openxmlformats.org/officeDocument/2006/relationships/tags" Target="../tags/tag1133.xml"/><Relationship Id="rId7" Type="http://schemas.openxmlformats.org/officeDocument/2006/relationships/tags" Target="../tags/tag1137.xml"/><Relationship Id="rId12" Type="http://schemas.openxmlformats.org/officeDocument/2006/relationships/tags" Target="../tags/tag114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132.xml"/><Relationship Id="rId16" Type="http://schemas.openxmlformats.org/officeDocument/2006/relationships/image" Target="../media/image3.png"/><Relationship Id="rId1" Type="http://schemas.openxmlformats.org/officeDocument/2006/relationships/tags" Target="../tags/tag1131.xml"/><Relationship Id="rId6" Type="http://schemas.openxmlformats.org/officeDocument/2006/relationships/tags" Target="../tags/tag1136.xml"/><Relationship Id="rId11" Type="http://schemas.openxmlformats.org/officeDocument/2006/relationships/tags" Target="../tags/tag1141.xml"/><Relationship Id="rId5" Type="http://schemas.openxmlformats.org/officeDocument/2006/relationships/tags" Target="../tags/tag113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140.xml"/><Relationship Id="rId4" Type="http://schemas.openxmlformats.org/officeDocument/2006/relationships/tags" Target="../tags/tag1134.xml"/><Relationship Id="rId9" Type="http://schemas.openxmlformats.org/officeDocument/2006/relationships/tags" Target="../tags/tag1139.xml"/><Relationship Id="rId1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image" Target="../media/image3.png"/><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144.xml"/><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image" Target="../media/image6.png"/><Relationship Id="rId5" Type="http://schemas.openxmlformats.org/officeDocument/2006/relationships/tags" Target="../tags/tag1147.xml"/><Relationship Id="rId10" Type="http://schemas.openxmlformats.org/officeDocument/2006/relationships/slideMaster" Target="../slideMasters/slideMaster8.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image" Target="file:///C:\Users\1V994W2\PycharmProjects\PPT_Background_Generation/pic_temp/1_pic_quater_left_down.png" TargetMode="Externa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9.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8.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8.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9.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9.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8.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9.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9.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9.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9.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8.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8.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9.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8.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9.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8.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8.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9.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3.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2.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2020/10/28 Wednesday</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2020/10/28 Wednesday</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 Wednesday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21" Type="http://schemas.openxmlformats.org/officeDocument/2006/relationships/tags" Target="../tags/tag865.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tags" Target="../tags/tag869.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tags" Target="../tags/tag864.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tags" Target="../tags/tag868.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tags" Target="../tags/tag867.xml"/><Relationship Id="rId10" Type="http://schemas.openxmlformats.org/officeDocument/2006/relationships/slideLayout" Target="../slideLayouts/slideLayout118.xml"/><Relationship Id="rId19" Type="http://schemas.openxmlformats.org/officeDocument/2006/relationships/theme" Target="../theme/theme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tags" Target="../tags/tag8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tags" Target="../tags/tag100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tags" Target="../tags/tag101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ags" Target="../tags/tag100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tags" Target="../tags/tag1012.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tags" Target="../tags/tag1011.xml"/><Relationship Id="rId10" Type="http://schemas.openxmlformats.org/officeDocument/2006/relationships/slideLayout" Target="../slideLayouts/slideLayout136.xml"/><Relationship Id="rId19" Type="http://schemas.openxmlformats.org/officeDocument/2006/relationships/theme" Target="../theme/theme8.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tags" Target="../tags/tag10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2020/10/28 Wednesday</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 id="2147483846" r:id="rId8"/>
    <p:sldLayoutId id="2147483847" r:id="rId9"/>
    <p:sldLayoutId id="2147483848" r:id="rId10"/>
    <p:sldLayoutId id="2147483849" r:id="rId11"/>
    <p:sldLayoutId id="2147483850" r:id="rId12"/>
    <p:sldLayoutId id="2147483851" r:id="rId13"/>
    <p:sldLayoutId id="2147483852" r:id="rId14"/>
    <p:sldLayoutId id="2147483853" r:id="rId15"/>
    <p:sldLayoutId id="2147483854" r:id="rId16"/>
    <p:sldLayoutId id="2147483855" r:id="rId17"/>
    <p:sldLayoutId id="214748385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 Wednesday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 id="2147483874" r:id="rId17"/>
    <p:sldLayoutId id="214748387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1153.xml"/><Relationship Id="rId1" Type="http://schemas.openxmlformats.org/officeDocument/2006/relationships/tags" Target="../tags/tag115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9.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1.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a:t>
            </a:r>
            <a:r>
              <a:rPr lang="zh-CN" altLang="en-US" sz="8000" dirty="0" smtClean="0"/>
              <a:t>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3693319"/>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按流动性分</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流动负债：一年内或超过一年的一个营业周期内偿还</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短期借款、应付账款、应付职工薪酬、应交税费等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非流动负债：</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长期借款、应付债券等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975306"/>
            <a:ext cx="5695950" cy="3277820"/>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所有者权益</a:t>
            </a: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是指企业资产扣除负债后由所有者享有的剩余权益。公司的所有者权益又称为股东权益</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包括：所有者投入的资本、直接计入所有者权益的利得和损失、留存收益等，通常由实收资本（股本）、资本公积、盈余公积和未分配利润构成。</a:t>
            </a:r>
            <a:r>
              <a:rPr lang="zh-CN" altLang="en-US" b="1" dirty="0" smtClean="0">
                <a:solidFill>
                  <a:srgbClr val="FFFF00"/>
                </a:solidFill>
                <a:latin typeface="楷体_GB2312" pitchFamily="49" charset="-122"/>
                <a:ea typeface="楷体_GB2312" pitchFamily="49" charset="-122"/>
              </a:rPr>
              <a:t> </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1034683"/>
            <a:ext cx="5695950" cy="4108817"/>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特征：</a:t>
            </a:r>
          </a:p>
          <a:p>
            <a:pPr>
              <a:lnSpc>
                <a:spcPct val="150000"/>
              </a:lnSpc>
              <a:buClr>
                <a:schemeClr val="folHlink"/>
              </a:buCl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）除非发生减资、清算或分派现金股利，企业不需要偿还所有者权益。</a:t>
            </a:r>
          </a:p>
          <a:p>
            <a:pPr>
              <a:lnSpc>
                <a:spcPct val="150000"/>
              </a:lnSpc>
              <a:buClr>
                <a:schemeClr val="folHlink"/>
              </a:buCl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）企业清算时，只有在清偿所有的负债后，所有者权益才可返还给所有者。</a:t>
            </a:r>
          </a:p>
          <a:p>
            <a:pPr>
              <a:lnSpc>
                <a:spcPct val="150000"/>
              </a:lnSpc>
              <a:buClr>
                <a:schemeClr val="folHlink"/>
              </a:buCl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）所有者凭借所有者权益能够参与经营管理、参与利润分配。</a:t>
            </a: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17923"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zh-CN" altLang="en-US" sz="2400" b="1" dirty="0" smtClean="0">
                <a:solidFill>
                  <a:srgbClr val="FFFF00"/>
                </a:solidFill>
                <a:cs typeface="黑体" panose="02010609060101010101" charset="-122"/>
                <a:sym typeface="+mn-ea"/>
              </a:rPr>
              <a:t>关于所有者权益的案例</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247650" y="1040139"/>
            <a:ext cx="5086350" cy="3831818"/>
          </a:xfrm>
          <a:prstGeom prst="rect">
            <a:avLst/>
          </a:prstGeom>
        </p:spPr>
        <p:txBody>
          <a:bodyPr wrap="square">
            <a:spAutoFit/>
          </a:bodyPr>
          <a:lstStyle/>
          <a:p>
            <a:pPr>
              <a:lnSpc>
                <a:spcPct val="150000"/>
              </a:lnSpc>
              <a:buClr>
                <a:schemeClr val="folHlink"/>
              </a:buClr>
              <a:buFont typeface="Wingdings" pitchFamily="2" charset="2"/>
              <a:buNone/>
            </a:pPr>
            <a:r>
              <a:rPr lang="zh-CN" altLang="en-US" b="1" dirty="0" smtClean="0">
                <a:solidFill>
                  <a:schemeClr val="bg1"/>
                </a:solidFill>
                <a:latin typeface="楷体_GB2312" pitchFamily="49" charset="-122"/>
                <a:ea typeface="楷体_GB2312" pitchFamily="49" charset="-122"/>
              </a:rPr>
              <a:t>两年前几个人合伙注册创立了一家企业，共筹集资金</a:t>
            </a:r>
            <a:r>
              <a:rPr lang="en-US" altLang="zh-CN" b="1" dirty="0" smtClean="0">
                <a:solidFill>
                  <a:schemeClr val="bg1"/>
                </a:solidFill>
                <a:latin typeface="楷体_GB2312" pitchFamily="49" charset="-122"/>
                <a:ea typeface="楷体_GB2312" pitchFamily="49" charset="-122"/>
              </a:rPr>
              <a:t>400</a:t>
            </a:r>
            <a:r>
              <a:rPr lang="zh-CN" altLang="en-US" b="1" dirty="0" smtClean="0">
                <a:solidFill>
                  <a:schemeClr val="bg1"/>
                </a:solidFill>
                <a:latin typeface="楷体_GB2312" pitchFamily="49" charset="-122"/>
                <a:ea typeface="楷体_GB2312" pitchFamily="49" charset="-122"/>
              </a:rPr>
              <a:t>万元（其中合伙人投资</a:t>
            </a:r>
            <a:r>
              <a:rPr lang="en-US" altLang="zh-CN" b="1" dirty="0" smtClean="0">
                <a:solidFill>
                  <a:schemeClr val="bg1"/>
                </a:solidFill>
                <a:latin typeface="楷体_GB2312" pitchFamily="49" charset="-122"/>
                <a:ea typeface="楷体_GB2312" pitchFamily="49" charset="-122"/>
              </a:rPr>
              <a:t>300</a:t>
            </a:r>
            <a:r>
              <a:rPr lang="zh-CN" altLang="en-US" b="1" dirty="0" smtClean="0">
                <a:solidFill>
                  <a:schemeClr val="bg1"/>
                </a:solidFill>
                <a:latin typeface="楷体_GB2312" pitchFamily="49" charset="-122"/>
                <a:ea typeface="楷体_GB2312" pitchFamily="49" charset="-122"/>
              </a:rPr>
              <a:t>万元，从银行借款</a:t>
            </a:r>
            <a:r>
              <a:rPr lang="en-US" altLang="zh-CN" b="1" dirty="0" smtClean="0">
                <a:solidFill>
                  <a:schemeClr val="bg1"/>
                </a:solidFill>
                <a:latin typeface="楷体_GB2312" pitchFamily="49" charset="-122"/>
                <a:ea typeface="楷体_GB2312" pitchFamily="49" charset="-122"/>
              </a:rPr>
              <a:t>100</a:t>
            </a:r>
            <a:r>
              <a:rPr lang="zh-CN" altLang="en-US" b="1" dirty="0" smtClean="0">
                <a:solidFill>
                  <a:schemeClr val="bg1"/>
                </a:solidFill>
                <a:latin typeface="楷体_GB2312" pitchFamily="49" charset="-122"/>
                <a:ea typeface="楷体_GB2312" pitchFamily="49" charset="-122"/>
              </a:rPr>
              <a:t>万元），用以建厂房、买设备和材料，形成企业的资产。经过两年的苦心经营，企业已拥有资产</a:t>
            </a:r>
            <a:r>
              <a:rPr lang="en-US" altLang="zh-CN" b="1" dirty="0" smtClean="0">
                <a:solidFill>
                  <a:schemeClr val="bg1"/>
                </a:solidFill>
                <a:latin typeface="楷体_GB2312" pitchFamily="49" charset="-122"/>
                <a:ea typeface="楷体_GB2312" pitchFamily="49" charset="-122"/>
              </a:rPr>
              <a:t>600</a:t>
            </a:r>
            <a:r>
              <a:rPr lang="zh-CN" altLang="en-US" b="1" dirty="0" smtClean="0">
                <a:solidFill>
                  <a:schemeClr val="bg1"/>
                </a:solidFill>
                <a:latin typeface="楷体_GB2312" pitchFamily="49" charset="-122"/>
                <a:ea typeface="楷体_GB2312" pitchFamily="49" charset="-122"/>
              </a:rPr>
              <a:t>万元，需要偿还各种债务</a:t>
            </a:r>
            <a:r>
              <a:rPr lang="en-US" altLang="zh-CN" b="1" dirty="0" smtClean="0">
                <a:solidFill>
                  <a:schemeClr val="bg1"/>
                </a:solidFill>
                <a:latin typeface="楷体_GB2312" pitchFamily="49" charset="-122"/>
                <a:ea typeface="楷体_GB2312" pitchFamily="49" charset="-122"/>
              </a:rPr>
              <a:t>200</a:t>
            </a:r>
            <a:r>
              <a:rPr lang="zh-CN" altLang="en-US" b="1" dirty="0" smtClean="0">
                <a:solidFill>
                  <a:schemeClr val="bg1"/>
                </a:solidFill>
                <a:latin typeface="楷体_GB2312" pitchFamily="49" charset="-122"/>
                <a:ea typeface="楷体_GB2312" pitchFamily="49" charset="-122"/>
              </a:rPr>
              <a:t>万元，请计算，企业的所有者权益为多少？企业的留存收益又是多少</a:t>
            </a:r>
            <a:r>
              <a:rPr lang="en-US" altLang="zh-CN" b="1" dirty="0" smtClean="0">
                <a:solidFill>
                  <a:schemeClr val="bg1"/>
                </a:solidFill>
                <a:latin typeface="楷体_GB2312" pitchFamily="49" charset="-122"/>
                <a:ea typeface="楷体_GB2312" pitchFamily="49" charset="-122"/>
              </a:rPr>
              <a:t>?</a:t>
            </a:r>
            <a:endParaRPr lang="en-US" altLang="zh-CN" dirty="0" smtClean="0">
              <a:solidFill>
                <a:schemeClr val="bg1"/>
              </a:solidFill>
              <a:latin typeface="楷体_GB2312" pitchFamily="49" charset="-122"/>
              <a:ea typeface="楷体_GB2312" pitchFamily="49" charset="-122"/>
            </a:endParaRPr>
          </a:p>
          <a:p>
            <a:pPr>
              <a:lnSpc>
                <a:spcPct val="150000"/>
              </a:lnSpc>
              <a:buClr>
                <a:schemeClr val="folHlink"/>
              </a:buClr>
              <a:buFont typeface="Wingdings" pitchFamily="2" charset="2"/>
              <a:buNone/>
            </a:pPr>
            <a:r>
              <a:rPr lang="zh-CN" altLang="en-US" b="1" dirty="0" smtClean="0">
                <a:solidFill>
                  <a:schemeClr val="bg1"/>
                </a:solidFill>
                <a:latin typeface="楷体_GB2312" pitchFamily="49" charset="-122"/>
                <a:ea typeface="楷体_GB2312" pitchFamily="49" charset="-122"/>
              </a:rPr>
              <a:t>所有者权益＝</a:t>
            </a:r>
            <a:r>
              <a:rPr lang="en-US" altLang="zh-CN" b="1" dirty="0" smtClean="0">
                <a:solidFill>
                  <a:schemeClr val="bg1"/>
                </a:solidFill>
                <a:latin typeface="楷体_GB2312" pitchFamily="49" charset="-122"/>
                <a:ea typeface="楷体_GB2312" pitchFamily="49" charset="-122"/>
              </a:rPr>
              <a:t>600-200</a:t>
            </a:r>
            <a:r>
              <a:rPr lang="zh-CN" altLang="en-US" b="1" dirty="0" smtClean="0">
                <a:solidFill>
                  <a:schemeClr val="bg1"/>
                </a:solidFill>
                <a:latin typeface="楷体_GB2312" pitchFamily="49" charset="-122"/>
                <a:ea typeface="楷体_GB2312" pitchFamily="49" charset="-122"/>
              </a:rPr>
              <a:t>＝</a:t>
            </a:r>
            <a:r>
              <a:rPr lang="en-US" altLang="zh-CN" b="1" dirty="0" smtClean="0">
                <a:solidFill>
                  <a:schemeClr val="bg1"/>
                </a:solidFill>
                <a:latin typeface="楷体_GB2312" pitchFamily="49" charset="-122"/>
                <a:ea typeface="楷体_GB2312" pitchFamily="49" charset="-122"/>
              </a:rPr>
              <a:t>400</a:t>
            </a:r>
            <a:r>
              <a:rPr lang="zh-CN" altLang="en-US" b="1" dirty="0" smtClean="0">
                <a:solidFill>
                  <a:schemeClr val="bg1"/>
                </a:solidFill>
                <a:latin typeface="楷体_GB2312" pitchFamily="49" charset="-122"/>
                <a:ea typeface="楷体_GB2312" pitchFamily="49" charset="-122"/>
              </a:rPr>
              <a:t>万</a:t>
            </a:r>
          </a:p>
          <a:p>
            <a:pPr>
              <a:lnSpc>
                <a:spcPct val="150000"/>
              </a:lnSpc>
              <a:buClr>
                <a:schemeClr val="folHlink"/>
              </a:buClr>
              <a:buFont typeface="Wingdings" pitchFamily="2" charset="2"/>
              <a:buNone/>
            </a:pPr>
            <a:r>
              <a:rPr lang="zh-CN" altLang="en-US" b="1" dirty="0" smtClean="0">
                <a:solidFill>
                  <a:schemeClr val="bg1"/>
                </a:solidFill>
                <a:latin typeface="楷体_GB2312" pitchFamily="49" charset="-122"/>
                <a:ea typeface="楷体_GB2312" pitchFamily="49" charset="-122"/>
              </a:rPr>
              <a:t>留存收益＝</a:t>
            </a:r>
            <a:r>
              <a:rPr lang="en-US" altLang="zh-CN" b="1" dirty="0" smtClean="0">
                <a:solidFill>
                  <a:schemeClr val="bg1"/>
                </a:solidFill>
                <a:latin typeface="楷体_GB2312" pitchFamily="49" charset="-122"/>
                <a:ea typeface="楷体_GB2312" pitchFamily="49" charset="-122"/>
              </a:rPr>
              <a:t>400-300</a:t>
            </a:r>
            <a:r>
              <a:rPr lang="zh-CN" altLang="en-US" b="1" dirty="0" smtClean="0">
                <a:solidFill>
                  <a:schemeClr val="bg1"/>
                </a:solidFill>
                <a:latin typeface="楷体_GB2312" pitchFamily="49" charset="-122"/>
                <a:ea typeface="楷体_GB2312" pitchFamily="49" charset="-122"/>
              </a:rPr>
              <a:t>＝</a:t>
            </a:r>
            <a:r>
              <a:rPr lang="en-US" altLang="zh-CN" b="1" dirty="0" smtClean="0">
                <a:solidFill>
                  <a:schemeClr val="bg1"/>
                </a:solidFill>
                <a:latin typeface="楷体_GB2312" pitchFamily="49" charset="-122"/>
                <a:ea typeface="楷体_GB2312" pitchFamily="49" charset="-122"/>
              </a:rPr>
              <a:t>100</a:t>
            </a:r>
            <a:r>
              <a:rPr lang="zh-CN" altLang="en-US" b="1" dirty="0" smtClean="0">
                <a:solidFill>
                  <a:schemeClr val="bg1"/>
                </a:solidFill>
                <a:latin typeface="楷体_GB2312" pitchFamily="49" charset="-122"/>
                <a:ea typeface="楷体_GB2312" pitchFamily="49" charset="-122"/>
              </a:rPr>
              <a:t>万</a:t>
            </a:r>
            <a:endParaRPr lang="zh-CN" altLang="en-US" b="1" dirty="0">
              <a:solidFill>
                <a:schemeClr val="bg1"/>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725700"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zh-CN" altLang="en-US" sz="2400" b="1" dirty="0" smtClean="0">
                <a:solidFill>
                  <a:srgbClr val="FFFF00"/>
                </a:solidFill>
                <a:cs typeface="黑体" panose="02010609060101010101" charset="-122"/>
                <a:sym typeface="+mn-ea"/>
              </a:rPr>
              <a:t>所有者权益与负债的区别</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247650" y="1040139"/>
            <a:ext cx="5524500" cy="3831818"/>
          </a:xfrm>
          <a:prstGeom prst="rect">
            <a:avLst/>
          </a:prstGeom>
        </p:spPr>
        <p:txBody>
          <a:bodyPr wrap="square">
            <a:spAutoFit/>
          </a:bodyPr>
          <a:lstStyle/>
          <a:p>
            <a:pPr>
              <a:lnSpc>
                <a:spcPct val="150000"/>
              </a:lnSpc>
              <a:buClr>
                <a:srgbClr val="A16AA5"/>
              </a:buClr>
            </a:pPr>
            <a:r>
              <a:rPr lang="en-US" altLang="zh-CN" b="1" dirty="0" smtClean="0">
                <a:solidFill>
                  <a:prstClr val="white"/>
                </a:solidFill>
                <a:latin typeface="楷体_GB2312" pitchFamily="49" charset="-122"/>
                <a:ea typeface="楷体_GB2312" pitchFamily="49" charset="-122"/>
              </a:rPr>
              <a:t>1</a:t>
            </a:r>
            <a:r>
              <a:rPr lang="zh-CN" altLang="en-US" b="1" dirty="0" smtClean="0">
                <a:solidFill>
                  <a:prstClr val="white"/>
                </a:solidFill>
                <a:latin typeface="楷体_GB2312" pitchFamily="49" charset="-122"/>
                <a:ea typeface="楷体_GB2312" pitchFamily="49" charset="-122"/>
              </a:rPr>
              <a:t>）性质不同：所有者权益是投资人对企业的一种产权关系，负债是一种债权债务关系</a:t>
            </a:r>
          </a:p>
          <a:p>
            <a:pPr>
              <a:lnSpc>
                <a:spcPct val="150000"/>
              </a:lnSpc>
              <a:buClr>
                <a:srgbClr val="A16AA5"/>
              </a:buClr>
            </a:pPr>
            <a:r>
              <a:rPr lang="en-US" altLang="zh-CN" b="1" dirty="0" smtClean="0">
                <a:solidFill>
                  <a:prstClr val="white"/>
                </a:solidFill>
                <a:latin typeface="楷体_GB2312" pitchFamily="49" charset="-122"/>
                <a:ea typeface="楷体_GB2312" pitchFamily="49" charset="-122"/>
              </a:rPr>
              <a:t>2</a:t>
            </a:r>
            <a:r>
              <a:rPr lang="zh-CN" altLang="en-US" b="1" dirty="0" smtClean="0">
                <a:solidFill>
                  <a:prstClr val="white"/>
                </a:solidFill>
                <a:latin typeface="楷体_GB2312" pitchFamily="49" charset="-122"/>
                <a:ea typeface="楷体_GB2312" pitchFamily="49" charset="-122"/>
              </a:rPr>
              <a:t>）享受的权利不同：所有者权益可以参与经营管理，而负债只享有收回本息的权利 ，无权参与企业的经营管理。</a:t>
            </a:r>
          </a:p>
          <a:p>
            <a:pPr>
              <a:lnSpc>
                <a:spcPct val="150000"/>
              </a:lnSpc>
              <a:buClr>
                <a:srgbClr val="A16AA5"/>
              </a:buClr>
            </a:pPr>
            <a:r>
              <a:rPr lang="en-US" altLang="zh-CN" b="1" dirty="0" smtClean="0">
                <a:solidFill>
                  <a:prstClr val="white"/>
                </a:solidFill>
                <a:latin typeface="楷体_GB2312" pitchFamily="49" charset="-122"/>
                <a:ea typeface="楷体_GB2312" pitchFamily="49" charset="-122"/>
              </a:rPr>
              <a:t>3</a:t>
            </a:r>
            <a:r>
              <a:rPr lang="zh-CN" altLang="en-US" b="1" dirty="0" smtClean="0">
                <a:solidFill>
                  <a:prstClr val="white"/>
                </a:solidFill>
                <a:latin typeface="楷体_GB2312" pitchFamily="49" charset="-122"/>
                <a:ea typeface="楷体_GB2312" pitchFamily="49" charset="-122"/>
              </a:rPr>
              <a:t>）偿还期限不同：所有者权益一般不能收回投资，负债必须于一定时期偿还。</a:t>
            </a:r>
          </a:p>
          <a:p>
            <a:pPr>
              <a:lnSpc>
                <a:spcPct val="150000"/>
              </a:lnSpc>
              <a:buClr>
                <a:srgbClr val="A16AA5"/>
              </a:buClr>
            </a:pPr>
            <a:r>
              <a:rPr lang="en-US" altLang="zh-CN" b="1" dirty="0" smtClean="0">
                <a:solidFill>
                  <a:prstClr val="white"/>
                </a:solidFill>
                <a:latin typeface="楷体_GB2312" pitchFamily="49" charset="-122"/>
                <a:ea typeface="楷体_GB2312" pitchFamily="49" charset="-122"/>
              </a:rPr>
              <a:t>4</a:t>
            </a:r>
            <a:r>
              <a:rPr lang="zh-CN" altLang="en-US" b="1" dirty="0" smtClean="0">
                <a:solidFill>
                  <a:prstClr val="white"/>
                </a:solidFill>
                <a:latin typeface="楷体_GB2312" pitchFamily="49" charset="-122"/>
                <a:ea typeface="楷体_GB2312" pitchFamily="49" charset="-122"/>
              </a:rPr>
              <a:t>）风险不同：所有者权益风险较大，负债一般情况下均能收回本金和利息，其风险较小。</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78130" y="1010932"/>
            <a:ext cx="5695950" cy="3693319"/>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(4)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收入</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收入是指企业在日常活动中形成的、会导致所有者权益增加的、与所有者投入资本无关的经济利益的总流入。</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“日常活动”是指企业为完成其经营目标而从事的所有活动。包括商品销售、提供劳务和让渡资产使用权。</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3693319"/>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特征：</a:t>
            </a:r>
          </a:p>
          <a:p>
            <a:pPr>
              <a:lnSpc>
                <a:spcPct val="150000"/>
              </a:lnSpc>
              <a:buClr>
                <a:schemeClr val="folHlink"/>
              </a:buClr>
              <a:buFont typeface="Wingdings" pitchFamily="2" charset="2"/>
              <a:buNone/>
            </a:pPr>
            <a:r>
              <a:rPr lang="en-US" altLang="zh-CN" b="1" dirty="0" smtClean="0">
                <a:solidFill>
                  <a:srgbClr val="FFFFFF"/>
                </a:solidFill>
                <a:latin typeface="楷体_GB2312" pitchFamily="49" charset="-122"/>
                <a:ea typeface="楷体_GB2312" pitchFamily="49" charset="-122"/>
              </a:rPr>
              <a:t>1</a:t>
            </a:r>
            <a:r>
              <a:rPr lang="zh-CN" altLang="en-US" b="1" dirty="0" smtClean="0">
                <a:solidFill>
                  <a:srgbClr val="FFFFFF"/>
                </a:solidFill>
                <a:latin typeface="楷体_GB2312" pitchFamily="49" charset="-122"/>
                <a:ea typeface="楷体_GB2312" pitchFamily="49" charset="-122"/>
              </a:rPr>
              <a:t>）是从企业的</a:t>
            </a:r>
            <a:r>
              <a:rPr lang="zh-CN" altLang="en-US" b="1" u="sng" dirty="0" smtClean="0">
                <a:solidFill>
                  <a:srgbClr val="FFFFFF"/>
                </a:solidFill>
                <a:latin typeface="楷体_GB2312" pitchFamily="49" charset="-122"/>
                <a:ea typeface="楷体_GB2312" pitchFamily="49" charset="-122"/>
              </a:rPr>
              <a:t>日常</a:t>
            </a:r>
            <a:r>
              <a:rPr lang="zh-CN" altLang="en-US" b="1" dirty="0" smtClean="0">
                <a:solidFill>
                  <a:srgbClr val="FFFFFF"/>
                </a:solidFill>
                <a:latin typeface="楷体_GB2312" pitchFamily="49" charset="-122"/>
                <a:ea typeface="楷体_GB2312" pitchFamily="49" charset="-122"/>
              </a:rPr>
              <a:t>经营活动中产生，而不是从</a:t>
            </a:r>
            <a:r>
              <a:rPr lang="zh-CN" altLang="en-US" b="1" u="sng" dirty="0" smtClean="0">
                <a:solidFill>
                  <a:srgbClr val="FFFFFF"/>
                </a:solidFill>
                <a:latin typeface="楷体_GB2312" pitchFamily="49" charset="-122"/>
                <a:ea typeface="楷体_GB2312" pitchFamily="49" charset="-122"/>
              </a:rPr>
              <a:t>偶发</a:t>
            </a:r>
            <a:r>
              <a:rPr lang="zh-CN" altLang="en-US" b="1" dirty="0" smtClean="0">
                <a:solidFill>
                  <a:srgbClr val="FFFFFF"/>
                </a:solidFill>
                <a:latin typeface="楷体_GB2312" pitchFamily="49" charset="-122"/>
                <a:ea typeface="楷体_GB2312" pitchFamily="49" charset="-122"/>
              </a:rPr>
              <a:t>的交易或事项中产生。</a:t>
            </a:r>
          </a:p>
          <a:p>
            <a:pPr>
              <a:lnSpc>
                <a:spcPct val="150000"/>
              </a:lnSpc>
              <a:buClr>
                <a:schemeClr val="folHlink"/>
              </a:buClr>
              <a:buFont typeface="Wingdings" pitchFamily="2" charset="2"/>
              <a:buNone/>
            </a:pPr>
            <a:r>
              <a:rPr lang="en-US" altLang="zh-CN" b="1" dirty="0" smtClean="0">
                <a:solidFill>
                  <a:srgbClr val="FFFFFF"/>
                </a:solidFill>
                <a:latin typeface="楷体_GB2312" pitchFamily="49" charset="-122"/>
                <a:ea typeface="楷体_GB2312" pitchFamily="49" charset="-122"/>
              </a:rPr>
              <a:t>2</a:t>
            </a:r>
            <a:r>
              <a:rPr lang="zh-CN" altLang="en-US" b="1" dirty="0" smtClean="0">
                <a:solidFill>
                  <a:srgbClr val="FFFFFF"/>
                </a:solidFill>
                <a:latin typeface="楷体_GB2312" pitchFamily="49" charset="-122"/>
                <a:ea typeface="楷体_GB2312" pitchFamily="49" charset="-122"/>
              </a:rPr>
              <a:t>）收入可能表现为企业资产的增加，或负债的减少，或两者兼而有之。</a:t>
            </a:r>
          </a:p>
          <a:p>
            <a:pPr>
              <a:lnSpc>
                <a:spcPct val="150000"/>
              </a:lnSpc>
              <a:buClr>
                <a:schemeClr val="folHlink"/>
              </a:buClr>
              <a:buFont typeface="Wingdings" pitchFamily="2" charset="2"/>
              <a:buNone/>
            </a:pPr>
            <a:r>
              <a:rPr lang="en-US" altLang="zh-CN" b="1" dirty="0" smtClean="0">
                <a:solidFill>
                  <a:srgbClr val="FFFFFF"/>
                </a:solidFill>
                <a:latin typeface="楷体_GB2312" pitchFamily="49" charset="-122"/>
                <a:ea typeface="楷体_GB2312" pitchFamily="49" charset="-122"/>
              </a:rPr>
              <a:t>3</a:t>
            </a:r>
            <a:r>
              <a:rPr lang="zh-CN" altLang="en-US" b="1" dirty="0" smtClean="0">
                <a:solidFill>
                  <a:srgbClr val="FFFFFF"/>
                </a:solidFill>
                <a:latin typeface="楷体_GB2312" pitchFamily="49" charset="-122"/>
                <a:ea typeface="楷体_GB2312" pitchFamily="49" charset="-122"/>
              </a:rPr>
              <a:t>）收入只包括</a:t>
            </a:r>
            <a:r>
              <a:rPr lang="zh-CN" altLang="en-US" b="1" u="sng" dirty="0" smtClean="0">
                <a:solidFill>
                  <a:srgbClr val="FFFFFF"/>
                </a:solidFill>
                <a:latin typeface="楷体_GB2312" pitchFamily="49" charset="-122"/>
                <a:ea typeface="楷体_GB2312" pitchFamily="49" charset="-122"/>
              </a:rPr>
              <a:t>本企业经济利益的流入</a:t>
            </a:r>
            <a:r>
              <a:rPr lang="zh-CN" altLang="en-US" b="1" dirty="0" smtClean="0">
                <a:solidFill>
                  <a:srgbClr val="FFFFFF"/>
                </a:solidFill>
                <a:latin typeface="楷体_GB2312" pitchFamily="49" charset="-122"/>
                <a:ea typeface="楷体_GB2312" pitchFamily="49" charset="-122"/>
              </a:rPr>
              <a:t>，不包括为第三方或客户代收的款项。</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42504" y="987182"/>
            <a:ext cx="5695950" cy="3277820"/>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a:t>
            </a:r>
          </a:p>
          <a:p>
            <a:pPr>
              <a:lnSpc>
                <a:spcPct val="150000"/>
              </a:lnSpc>
              <a:buClr>
                <a:schemeClr val="folHlink"/>
              </a:buClr>
              <a:buFont typeface="Wingdings" pitchFamily="2" charset="2"/>
              <a:buNone/>
            </a:pPr>
            <a:r>
              <a:rPr lang="zh-CN" altLang="en-US" b="1" dirty="0" smtClean="0">
                <a:solidFill>
                  <a:srgbClr val="FFFFFF"/>
                </a:solidFill>
                <a:latin typeface="楷体_GB2312" pitchFamily="49" charset="-122"/>
                <a:ea typeface="楷体_GB2312" pitchFamily="49" charset="-122"/>
              </a:rPr>
              <a:t>是指企业在</a:t>
            </a:r>
            <a:r>
              <a:rPr lang="zh-CN" altLang="en-US" b="1" u="sng" dirty="0" smtClean="0">
                <a:solidFill>
                  <a:srgbClr val="FFFFFF"/>
                </a:solidFill>
                <a:latin typeface="楷体_GB2312" pitchFamily="49" charset="-122"/>
                <a:ea typeface="楷体_GB2312" pitchFamily="49" charset="-122"/>
              </a:rPr>
              <a:t>日常活动</a:t>
            </a:r>
            <a:r>
              <a:rPr lang="zh-CN" altLang="en-US" b="1" dirty="0" smtClean="0">
                <a:solidFill>
                  <a:srgbClr val="FFFFFF"/>
                </a:solidFill>
                <a:latin typeface="楷体_GB2312" pitchFamily="49" charset="-122"/>
                <a:ea typeface="楷体_GB2312" pitchFamily="49" charset="-122"/>
              </a:rPr>
              <a:t>所发生的、会导致所有者权益减少的、与向所有者分配利润无关的经济利益的总流出。</a:t>
            </a:r>
          </a:p>
          <a:p>
            <a:pPr>
              <a:lnSpc>
                <a:spcPct val="150000"/>
              </a:lnSpc>
              <a:buClr>
                <a:schemeClr val="folHlink"/>
              </a:buClr>
              <a:buFont typeface="Wingdings" pitchFamily="2" charset="2"/>
              <a:buNone/>
            </a:pPr>
            <a:r>
              <a:rPr lang="zh-CN" altLang="en-US" b="1" dirty="0" smtClean="0">
                <a:solidFill>
                  <a:srgbClr val="FFFFFF"/>
                </a:solidFill>
                <a:latin typeface="楷体_GB2312" pitchFamily="49" charset="-122"/>
                <a:ea typeface="楷体_GB2312" pitchFamily="49" charset="-122"/>
              </a:rPr>
              <a:t>   （</a:t>
            </a:r>
            <a:r>
              <a:rPr lang="zh-CN" altLang="en-US" b="1" u="sng" dirty="0" smtClean="0">
                <a:solidFill>
                  <a:srgbClr val="FFFFFF"/>
                </a:solidFill>
                <a:latin typeface="楷体_GB2312" pitchFamily="49" charset="-122"/>
                <a:ea typeface="楷体_GB2312" pitchFamily="49" charset="-122"/>
              </a:rPr>
              <a:t>与收入无关的支出不是费用</a:t>
            </a:r>
            <a:r>
              <a:rPr lang="zh-CN" altLang="en-US" b="1" dirty="0" smtClean="0">
                <a:solidFill>
                  <a:srgbClr val="FFFFFF"/>
                </a:solidFill>
                <a:latin typeface="楷体_GB2312" pitchFamily="49" charset="-122"/>
                <a:ea typeface="楷体_GB2312" pitchFamily="49" charset="-122"/>
              </a:rPr>
              <a:t>。如对外捐赠、非常损失等）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80" y="920495"/>
            <a:ext cx="5695950" cy="2031325"/>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特征：</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）费用是企业在日常活动中发生的经济利益的流出。</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）费用可能表现为资产的减少，或负债的增加，或两者兼而有之。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78130" y="975306"/>
            <a:ext cx="5695950" cy="4524315"/>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(6)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利润</a:t>
            </a: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利润是指企业在一定会计期间的经营成果。</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利润包括收入减去费用后的净额、直接计入当期利润的利得和损失等。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直接计入当期利润的利得和损失，是指应当计入当期损益、会导致所有者权益发生增减变动的、与所有者投入资本或者向所有者分配利润无关的利得或者损失。</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由营业利润、利润总额和净利润组成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3206261" y="2002221"/>
            <a:ext cx="2236510"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设置账户</a:t>
            </a:r>
            <a:endParaRPr lang="zh-CN" altLang="en-US" sz="4000" b="1" dirty="0" smtClean="0">
              <a:solidFill>
                <a:srgbClr val="FFFF00"/>
              </a:solidFill>
              <a:cs typeface="黑体" panose="02010609060101010101" charset="-122"/>
            </a:endParaRP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a:t>
              </a:r>
              <a:r>
                <a:rPr lang="zh-CN" altLang="en-US" sz="2400" b="1" dirty="0" smtClean="0">
                  <a:solidFill>
                    <a:srgbClr val="FFFF00"/>
                  </a:solidFill>
                  <a:cs typeface="黑体" panose="02010609060101010101" charset="-122"/>
                </a:rPr>
                <a:t>目</a:t>
              </a:r>
              <a:r>
                <a:rPr lang="en-US" altLang="zh-CN" sz="2400" b="1" dirty="0" smtClean="0">
                  <a:solidFill>
                    <a:srgbClr val="FFFF00"/>
                  </a:solidFill>
                  <a:cs typeface="黑体" panose="02010609060101010101" charset="-122"/>
                </a:rPr>
                <a:t>2</a:t>
              </a:r>
              <a:endParaRPr lang="zh-CN" sz="2400" b="1" dirty="0">
                <a:solidFill>
                  <a:srgbClr val="FFFF00"/>
                </a:solidFill>
                <a:cs typeface="黑体" panose="02010609060101010101" charset="-122"/>
              </a:endParaRP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5076960" cy="584835"/>
            <a:chOff x="2573" y="1592"/>
            <a:chExt cx="7995" cy="921"/>
          </a:xfrm>
        </p:grpSpPr>
        <p:sp>
          <p:nvSpPr>
            <p:cNvPr id="9" name="矩形 8"/>
            <p:cNvSpPr/>
            <p:nvPr/>
          </p:nvSpPr>
          <p:spPr>
            <a:xfrm>
              <a:off x="3853" y="1592"/>
              <a:ext cx="6715"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2.2</a:t>
              </a:r>
              <a:r>
                <a:rPr lang="zh-CN" altLang="en-US" sz="3200" b="1" dirty="0" smtClean="0">
                  <a:solidFill>
                    <a:srgbClr val="FFFF00"/>
                  </a:solidFill>
                  <a:cs typeface="黑体" panose="02010609060101010101" charset="-122"/>
                </a:rPr>
                <a:t>  建立</a:t>
              </a:r>
              <a:r>
                <a:rPr lang="zh-CN" altLang="zh-CN" sz="3200" b="1" dirty="0" smtClean="0">
                  <a:solidFill>
                    <a:srgbClr val="FFFF00"/>
                  </a:solidFill>
                  <a:cs typeface="黑体" panose="02010609060101010101" charset="-122"/>
                </a:rPr>
                <a:t>会</a:t>
              </a:r>
              <a:r>
                <a:rPr lang="zh-CN" altLang="zh-CN" sz="3200" b="1" dirty="0" smtClean="0">
                  <a:solidFill>
                    <a:srgbClr val="FFFF00"/>
                  </a:solidFill>
                  <a:cs typeface="黑体" panose="02010609060101010101" charset="-122"/>
                </a:rPr>
                <a:t>计</a:t>
              </a:r>
              <a:r>
                <a:rPr lang="zh-CN" altLang="en-US" sz="3200" b="1" dirty="0" smtClean="0">
                  <a:solidFill>
                    <a:srgbClr val="FFFF00"/>
                  </a:solidFill>
                  <a:cs typeface="黑体" panose="02010609060101010101" charset="-122"/>
                </a:rPr>
                <a:t>等式</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785011"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a:t>
            </a:r>
            <a:r>
              <a:rPr lang="en-US" altLang="zh-CN" sz="2400" b="1" dirty="0" smtClean="0">
                <a:solidFill>
                  <a:srgbClr val="FFFF00"/>
                </a:solidFill>
                <a:cs typeface="黑体" panose="02010609060101010101" charset="-122"/>
                <a:sym typeface="+mn-ea"/>
              </a:rPr>
              <a:t>.1 </a:t>
            </a:r>
            <a:r>
              <a:rPr lang="zh-CN" altLang="en-US" sz="2400" b="1" dirty="0" smtClean="0">
                <a:solidFill>
                  <a:srgbClr val="FFFF00"/>
                </a:solidFill>
                <a:cs typeface="黑体" panose="02010609060101010101" charset="-122"/>
                <a:sym typeface="+mn-ea"/>
              </a:rPr>
              <a:t>会计等式</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239395" y="944245"/>
            <a:ext cx="5765165" cy="2520370"/>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等式，也称会计恒等式、会计方程式或会计平衡公式，它是表明各会计要素之间基本关系的等式。会计等式以公式的形式揭示了会计要素之间的数量关系以及数量变化规律，是复式记账和编制会计报表的理论依据。</a:t>
            </a:r>
          </a:p>
          <a:p>
            <a:pPr marL="0" lvl="1" indent="457200" defTabSz="514350">
              <a:lnSpc>
                <a:spcPct val="150000"/>
              </a:lnSpc>
              <a:spcBef>
                <a:spcPct val="0"/>
              </a:spcBef>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4070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a:t>
            </a:r>
            <a:r>
              <a:rPr lang="en-US" altLang="zh-CN" sz="2400" b="1" dirty="0" smtClean="0">
                <a:solidFill>
                  <a:srgbClr val="FFFF00"/>
                </a:solidFill>
                <a:cs typeface="黑体" panose="02010609060101010101" charset="-122"/>
                <a:sym typeface="+mn-ea"/>
              </a:rPr>
              <a:t>.1 </a:t>
            </a:r>
            <a:r>
              <a:rPr lang="zh-CN" altLang="en-US" sz="2400" b="1" dirty="0" smtClean="0">
                <a:solidFill>
                  <a:srgbClr val="FFFF00"/>
                </a:solidFill>
                <a:cs typeface="黑体" panose="02010609060101010101" charset="-122"/>
                <a:sym typeface="+mn-ea"/>
              </a:rPr>
              <a:t>会计等式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1034683"/>
            <a:ext cx="5695950" cy="4524315"/>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财务状况等式</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（会计恒等式）</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权益</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所有者权益</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经营成果等式</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利润</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收入</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财务状况等式与经营成果等式的内在联系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所有者权益</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收入</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费用</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所有者权益</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收入</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64742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a:t>
            </a:r>
            <a:r>
              <a:rPr lang="en-US" altLang="zh-CN" sz="2400" b="1" dirty="0" smtClean="0">
                <a:solidFill>
                  <a:srgbClr val="FFFF00"/>
                </a:solidFill>
                <a:cs typeface="黑体" panose="02010609060101010101" charset="-122"/>
                <a:sym typeface="+mn-ea"/>
              </a:rPr>
              <a:t>.2 </a:t>
            </a:r>
            <a:r>
              <a:rPr lang="zh-CN" altLang="zh-CN" sz="2400" b="1" dirty="0" smtClean="0">
                <a:solidFill>
                  <a:srgbClr val="FFFF00"/>
                </a:solidFill>
                <a:cs typeface="黑体" panose="02010609060101010101" charset="-122"/>
                <a:sym typeface="+mn-ea"/>
              </a:rPr>
              <a:t>经济业务对会计等式的影响</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54380" y="896743"/>
            <a:ext cx="5695950" cy="3277820"/>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任何经济业务的发生所引起的会计等式中各会计要素的增减变化，都不会破坏会计等式的平衡。每一时点上企业所有的资产总额必然等于权益总额，即永远是资产总额</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负债总额</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所有者权益总额。</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四种类型、九种情况</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562467"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a:t>
            </a:r>
            <a:r>
              <a:rPr lang="en-US" altLang="zh-CN" sz="2400" b="1" dirty="0" smtClean="0">
                <a:solidFill>
                  <a:srgbClr val="FFFF00"/>
                </a:solidFill>
                <a:cs typeface="黑体" panose="02010609060101010101" charset="-122"/>
                <a:sym typeface="+mn-ea"/>
              </a:rPr>
              <a:t>.2</a:t>
            </a:r>
            <a:r>
              <a:rPr lang="zh-CN" altLang="zh-CN" sz="2400" b="1" dirty="0" smtClean="0">
                <a:solidFill>
                  <a:srgbClr val="FFFF00"/>
                </a:solidFill>
                <a:cs typeface="黑体" panose="02010609060101010101" charset="-122"/>
                <a:sym typeface="+mn-ea"/>
              </a:rPr>
              <a:t>经济业务对会计等式的影响</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2446824"/>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永正公司经批准于</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2018</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年</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10</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月</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日设立，其组织形式为有限责任公司。</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个发起人共投入现金</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30</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万元作为实收资本存入银行。</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pP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资产（</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300 000</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负债（</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0</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所有者权益（</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300 000</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a:t>
            </a:r>
          </a:p>
          <a:p>
            <a:pPr>
              <a:lnSpc>
                <a:spcPct val="150000"/>
              </a:lnSpc>
              <a:buClr>
                <a:srgbClr val="A16AA5"/>
              </a:buClr>
              <a:buFont typeface="Wingdings"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562467"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a:t>
            </a:r>
            <a:r>
              <a:rPr lang="en-US" altLang="zh-CN" sz="2400" b="1" dirty="0" smtClean="0">
                <a:solidFill>
                  <a:srgbClr val="FFFF00"/>
                </a:solidFill>
                <a:cs typeface="黑体" panose="02010609060101010101" charset="-122"/>
                <a:sym typeface="+mn-ea"/>
              </a:rPr>
              <a:t>.2</a:t>
            </a:r>
            <a:r>
              <a:rPr lang="zh-CN" altLang="zh-CN" sz="2400" b="1" dirty="0" smtClean="0">
                <a:solidFill>
                  <a:srgbClr val="FFFF00"/>
                </a:solidFill>
                <a:cs typeface="黑体" panose="02010609060101010101" charset="-122"/>
                <a:sym typeface="+mn-ea"/>
              </a:rPr>
              <a:t>经济业务对会计等式的影响</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4939814"/>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）永正公司在</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月向银行借款</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10</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万元存入银行；用银行存款</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万元购入一辆微型面包汽车。</a:t>
            </a:r>
          </a:p>
          <a:p>
            <a:pPr>
              <a:lnSpc>
                <a:spcPct val="150000"/>
              </a:lnSpc>
              <a:buClr>
                <a:srgbClr val="A16AA5"/>
              </a:buClr>
            </a:pP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      资产 </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  </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负债  </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 </a:t>
            </a: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所有者权益</a:t>
            </a:r>
            <a:b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br>
            <a:r>
              <a:rPr lang="zh-CN" altLang="en-US" b="1" dirty="0" smtClean="0">
                <a:solidFill>
                  <a:srgbClr val="FFFF00"/>
                </a:solidFill>
                <a:effectLst>
                  <a:outerShdw blurRad="38100" dist="38100" dir="2700000" algn="tl">
                    <a:srgbClr val="000000"/>
                  </a:outerShdw>
                </a:effectLst>
                <a:latin typeface="楷体_GB2312" pitchFamily="49" charset="-122"/>
                <a:ea typeface="楷体_GB2312" pitchFamily="49" charset="-122"/>
              </a:rPr>
              <a:t>   </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300 000 =    0   +  300 000</a:t>
            </a:r>
            <a:b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b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1.+100 000   +100 000</a:t>
            </a:r>
            <a:b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b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2.+ 50 000</a:t>
            </a:r>
            <a:b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b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  - 50 000</a:t>
            </a:r>
          </a:p>
          <a:p>
            <a:pPr>
              <a:lnSpc>
                <a:spcPct val="150000"/>
              </a:lnSpc>
              <a:buClr>
                <a:srgbClr val="A16AA5"/>
              </a:buClr>
            </a:pPr>
            <a:r>
              <a:rPr lang="en-US" altLang="zh-CN" b="1" dirty="0" smtClean="0">
                <a:solidFill>
                  <a:schemeClr val="bg1"/>
                </a:solidFill>
                <a:effectLst>
                  <a:outerShdw blurRad="38100" dist="38100" dir="2700000" algn="tl">
                    <a:srgbClr val="000000"/>
                  </a:outerShdw>
                </a:effectLst>
                <a:latin typeface="楷体_GB2312" pitchFamily="49" charset="-122"/>
                <a:ea typeface="楷体_GB2312" pitchFamily="49" charset="-122"/>
              </a:rPr>
              <a:t>  </a:t>
            </a:r>
            <a:r>
              <a:rPr lang="en-US" altLang="zh-CN" b="1" dirty="0" smtClean="0">
                <a:solidFill>
                  <a:srgbClr val="FFFF00"/>
                </a:solidFill>
                <a:effectLst>
                  <a:outerShdw blurRad="38100" dist="38100" dir="2700000" algn="tl">
                    <a:srgbClr val="000000"/>
                  </a:outerShdw>
                </a:effectLst>
                <a:latin typeface="楷体_GB2312" pitchFamily="49" charset="-122"/>
                <a:ea typeface="楷体_GB2312" pitchFamily="49" charset="-122"/>
              </a:rPr>
              <a:t>400 000 = 100 000 + 300 000</a:t>
            </a: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02358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2.2.3</a:t>
            </a:r>
            <a:r>
              <a:rPr lang="zh-CN" altLang="en-US" sz="2400" b="1" dirty="0" smtClean="0">
                <a:solidFill>
                  <a:srgbClr val="FFFF00"/>
                </a:solidFill>
                <a:cs typeface="黑体" panose="02010609060101010101" charset="-122"/>
                <a:sym typeface="+mn-ea"/>
              </a:rPr>
              <a:t>会计等式的意义</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7980218" cy="3693319"/>
          </a:xfrm>
          <a:prstGeom prst="rect">
            <a:avLst/>
          </a:prstGeom>
          <a:noFill/>
        </p:spPr>
        <p:txBody>
          <a:bodyPr wrap="square" rtlCol="0" anchor="t">
            <a:spAutoFit/>
          </a:bodyPr>
          <a:lstStyle/>
          <a:p>
            <a:pPr>
              <a:lnSpc>
                <a:spcPct val="150000"/>
              </a:lnSpc>
            </a:pPr>
            <a:r>
              <a:rPr lang="en-US" altLang="zh-CN" b="1" dirty="0" smtClean="0">
                <a:solidFill>
                  <a:schemeClr val="bg2"/>
                </a:solidFill>
              </a:rPr>
              <a:t>1.</a:t>
            </a:r>
            <a:r>
              <a:rPr lang="zh-CN" altLang="zh-CN" b="1" dirty="0" smtClean="0">
                <a:solidFill>
                  <a:schemeClr val="bg2"/>
                </a:solidFill>
              </a:rPr>
              <a:t>任何一项经济业务的发生，引起会计等式的一边会计要素发生变化，至少两个会计项目一增一减，增减金额相等，不影响会计等式的平衡关系。</a:t>
            </a:r>
          </a:p>
          <a:p>
            <a:pPr>
              <a:lnSpc>
                <a:spcPct val="150000"/>
              </a:lnSpc>
            </a:pPr>
            <a:r>
              <a:rPr lang="en-US" altLang="zh-CN" b="1" dirty="0" smtClean="0">
                <a:solidFill>
                  <a:schemeClr val="bg2"/>
                </a:solidFill>
              </a:rPr>
              <a:t>2.</a:t>
            </a:r>
            <a:r>
              <a:rPr lang="zh-CN" altLang="zh-CN" b="1" dirty="0" smtClean="0">
                <a:solidFill>
                  <a:schemeClr val="bg2"/>
                </a:solidFill>
              </a:rPr>
              <a:t>任何一项经济业务发生，引起会计等式两边会计要素发生变化，同增同减，不影响会计等式的平衡关系。</a:t>
            </a:r>
          </a:p>
          <a:p>
            <a:pPr>
              <a:lnSpc>
                <a:spcPct val="150000"/>
              </a:lnSpc>
            </a:pPr>
            <a:r>
              <a:rPr lang="en-US" altLang="zh-CN" b="1" dirty="0" smtClean="0">
                <a:solidFill>
                  <a:schemeClr val="bg2"/>
                </a:solidFill>
              </a:rPr>
              <a:t>3.</a:t>
            </a:r>
            <a:r>
              <a:rPr lang="zh-CN" altLang="zh-CN" b="1" dirty="0" smtClean="0">
                <a:solidFill>
                  <a:schemeClr val="bg2"/>
                </a:solidFill>
              </a:rPr>
              <a:t>在任何一天，任何一个单位的会计等式左右方总金额必然相等，经济业务的发生，不会影响会计等式的平衡关系。</a:t>
            </a:r>
          </a:p>
          <a:p>
            <a:pPr>
              <a:lnSpc>
                <a:spcPct val="150000"/>
              </a:lnSpc>
            </a:pPr>
            <a:r>
              <a:rPr lang="zh-CN" altLang="zh-CN" b="1" dirty="0" smtClean="0">
                <a:solidFill>
                  <a:schemeClr val="bg2"/>
                </a:solidFill>
              </a:rPr>
              <a:t>会计等式这种平衡关系，是设置账户，复式记账，试算平衡以及编制会计报表的理论依据</a:t>
            </a:r>
            <a:r>
              <a:rPr lang="zh-CN" altLang="zh-CN" b="1" dirty="0" smtClean="0">
                <a:solidFill>
                  <a:schemeClr val="bg2"/>
                </a:solidFill>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6308258" cy="584835"/>
            <a:chOff x="2573" y="1592"/>
            <a:chExt cx="9934" cy="921"/>
          </a:xfrm>
        </p:grpSpPr>
        <p:sp>
          <p:nvSpPr>
            <p:cNvPr id="9" name="矩形 8"/>
            <p:cNvSpPr/>
            <p:nvPr/>
          </p:nvSpPr>
          <p:spPr>
            <a:xfrm>
              <a:off x="3853" y="1592"/>
              <a:ext cx="8654"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2.3  </a:t>
              </a:r>
              <a:r>
                <a:rPr lang="zh-CN" altLang="en-US" sz="3200" b="1" dirty="0" smtClean="0">
                  <a:solidFill>
                    <a:srgbClr val="FFFF00"/>
                  </a:solidFill>
                  <a:cs typeface="黑体" panose="02010609060101010101" charset="-122"/>
                </a:rPr>
                <a:t>设置</a:t>
              </a:r>
              <a:r>
                <a:rPr lang="zh-CN" altLang="zh-CN" sz="3200" b="1" dirty="0" smtClean="0">
                  <a:solidFill>
                    <a:srgbClr val="FFFF00"/>
                  </a:solidFill>
                  <a:cs typeface="黑体" panose="02010609060101010101" charset="-122"/>
                </a:rPr>
                <a:t>会</a:t>
              </a:r>
              <a:r>
                <a:rPr lang="zh-CN" altLang="zh-CN" sz="3200" b="1" dirty="0" smtClean="0">
                  <a:solidFill>
                    <a:srgbClr val="FFFF00"/>
                  </a:solidFill>
                  <a:cs typeface="黑体" panose="02010609060101010101" charset="-122"/>
                </a:rPr>
                <a:t>计</a:t>
              </a:r>
              <a:r>
                <a:rPr lang="zh-CN" altLang="en-US" sz="3200" b="1" dirty="0" smtClean="0">
                  <a:solidFill>
                    <a:srgbClr val="FFFF00"/>
                  </a:solidFill>
                  <a:cs typeface="黑体" panose="02010609060101010101" charset="-122"/>
                </a:rPr>
                <a:t>科目</a:t>
              </a:r>
              <a:r>
                <a:rPr lang="zh-CN" altLang="en-US" sz="3200" b="1" dirty="0" smtClean="0">
                  <a:solidFill>
                    <a:srgbClr val="FFFF00"/>
                  </a:solidFill>
                  <a:cs typeface="黑体" panose="02010609060101010101" charset="-122"/>
                </a:rPr>
                <a:t>与账</a:t>
              </a:r>
              <a:r>
                <a:rPr lang="zh-CN" altLang="en-US" sz="3200" b="1" dirty="0" smtClean="0">
                  <a:solidFill>
                    <a:srgbClr val="FFFF00"/>
                  </a:solidFill>
                  <a:cs typeface="黑体" panose="02010609060101010101" charset="-122"/>
                </a:rPr>
                <a:t>户</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1571264"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zh-CN" altLang="en-US" sz="2400" b="1" dirty="0" smtClean="0">
                <a:solidFill>
                  <a:srgbClr val="FFFF00"/>
                </a:solidFill>
                <a:cs typeface="黑体" panose="02010609060101010101" charset="-122"/>
                <a:sym typeface="+mn-ea"/>
              </a:rPr>
              <a:t>知识导入</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graphicFrame>
        <p:nvGraphicFramePr>
          <p:cNvPr id="229377" name="对象 2"/>
          <p:cNvGraphicFramePr>
            <a:graphicFrameLocks noChangeAspect="1"/>
          </p:cNvGraphicFramePr>
          <p:nvPr/>
        </p:nvGraphicFramePr>
        <p:xfrm>
          <a:off x="403761" y="1326800"/>
          <a:ext cx="5141666" cy="3280826"/>
        </p:xfrm>
        <a:graphic>
          <a:graphicData uri="http://schemas.openxmlformats.org/presentationml/2006/ole">
            <p:oleObj spid="_x0000_s233474" name="Picture" r:id="rId4" imgW="2748582" imgH="1133715" progId="">
              <p:embed/>
            </p:oleObj>
          </a:graphicData>
        </a:graphic>
      </p:graphicFrame>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2.3.1 </a:t>
            </a:r>
            <a:r>
              <a:rPr lang="zh-CN" altLang="en-US" sz="2400" b="1" dirty="0" smtClean="0">
                <a:solidFill>
                  <a:srgbClr val="FFFF00"/>
                </a:solidFill>
                <a:cs typeface="黑体" panose="02010609060101010101" charset="-122"/>
                <a:sym typeface="+mn-ea"/>
              </a:rPr>
              <a:t>会计科</a:t>
            </a:r>
            <a:r>
              <a:rPr lang="zh-CN" altLang="en-US" sz="2400" b="1" dirty="0" smtClean="0">
                <a:solidFill>
                  <a:srgbClr val="FFFF00"/>
                </a:solidFill>
                <a:cs typeface="黑体" panose="02010609060101010101" charset="-122"/>
                <a:sym typeface="+mn-ea"/>
              </a:rPr>
              <a:t>目的概念</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3000821"/>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会计科目是对会计要素的具体内容进行分类核算的项目。</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4762842" cy="1754326"/>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pPr>
              <a:lnSpc>
                <a:spcPct val="150000"/>
              </a:lnSpc>
            </a:pPr>
            <a:r>
              <a:rPr lang="en-US" altLang="zh-CN" b="1" dirty="0" smtClean="0">
                <a:solidFill>
                  <a:srgbClr val="FFFFFF"/>
                </a:solidFill>
              </a:rPr>
              <a:t>1.</a:t>
            </a:r>
            <a:r>
              <a:rPr lang="zh-CN" altLang="zh-CN" b="1" dirty="0" smtClean="0">
                <a:solidFill>
                  <a:srgbClr val="FFFFFF"/>
                </a:solidFill>
              </a:rPr>
              <a:t>能正确描述会计要素的内容。</a:t>
            </a:r>
          </a:p>
          <a:p>
            <a:pPr>
              <a:lnSpc>
                <a:spcPct val="150000"/>
              </a:lnSpc>
            </a:pPr>
            <a:r>
              <a:rPr lang="en-US" altLang="zh-CN" b="1" dirty="0" smtClean="0">
                <a:solidFill>
                  <a:srgbClr val="FFFFFF"/>
                </a:solidFill>
              </a:rPr>
              <a:t>2.</a:t>
            </a:r>
            <a:r>
              <a:rPr lang="zh-CN" altLang="zh-CN" b="1" dirty="0" smtClean="0">
                <a:solidFill>
                  <a:srgbClr val="FFFFFF"/>
                </a:solidFill>
              </a:rPr>
              <a:t>能正确描述经济业务其对会计等式的影响。</a:t>
            </a:r>
          </a:p>
          <a:p>
            <a:pPr>
              <a:lnSpc>
                <a:spcPct val="150000"/>
              </a:lnSpc>
            </a:pPr>
            <a:r>
              <a:rPr lang="en-US" altLang="zh-CN" b="1" dirty="0" smtClean="0">
                <a:solidFill>
                  <a:srgbClr val="FFFFFF"/>
                </a:solidFill>
              </a:rPr>
              <a:t>3.</a:t>
            </a:r>
            <a:r>
              <a:rPr lang="zh-CN" altLang="zh-CN" b="1" dirty="0" smtClean="0">
                <a:solidFill>
                  <a:srgbClr val="FFFFFF"/>
                </a:solidFill>
              </a:rPr>
              <a:t>能正确区分不同账户的类型与结构。</a:t>
            </a:r>
            <a:endParaRPr lang="zh-CN" altLang="zh-CN" b="1" dirty="0">
              <a:solidFill>
                <a:srgbClr val="FFFFFF"/>
              </a:solidFill>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215645" y="486889"/>
            <a:ext cx="5765165" cy="5355312"/>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）会计科目按经济内容分类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资产类、负债类、共同类、所有者权益类、成本类、损益类。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）会计科目按核算内容的详细分类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）总分类科目（一级科目）：对会计对象总括分类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eg.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原材料、应收账款等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）明细科目：对总分类科目进一步分类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eg.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原材料</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钢铁</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汽油</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应收账款</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保险公司</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\XX</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公司</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
        <p:nvSpPr>
          <p:cNvPr id="4" name="矩形 3"/>
          <p:cNvSpPr/>
          <p:nvPr/>
        </p:nvSpPr>
        <p:spPr>
          <a:xfrm>
            <a:off x="275658" y="182087"/>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2.3.2 </a:t>
            </a:r>
            <a:r>
              <a:rPr lang="zh-CN" altLang="en-US" sz="2400" b="1" dirty="0" smtClean="0">
                <a:solidFill>
                  <a:srgbClr val="FFFF00"/>
                </a:solidFill>
                <a:cs typeface="黑体" panose="02010609060101010101" charset="-122"/>
                <a:sym typeface="+mn-ea"/>
              </a:rPr>
              <a:t>会计科目的分类</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215645" y="486889"/>
            <a:ext cx="8524594" cy="3416320"/>
          </a:xfrm>
          <a:prstGeom prst="rect">
            <a:avLst/>
          </a:prstGeom>
          <a:noFill/>
        </p:spPr>
        <p:txBody>
          <a:bodyPr wrap="square" rtlCol="0" anchor="t">
            <a:spAutoFit/>
          </a:bodyPr>
          <a:lstStyle/>
          <a:p>
            <a:pPr>
              <a:lnSpc>
                <a:spcPct val="150000"/>
              </a:lnSpc>
            </a:pPr>
            <a:r>
              <a:rPr lang="en-US" altLang="zh-CN" dirty="0" smtClean="0"/>
              <a:t>     </a:t>
            </a:r>
            <a:r>
              <a:rPr lang="zh-CN" altLang="zh-CN" b="1" dirty="0" smtClean="0">
                <a:solidFill>
                  <a:schemeClr val="bg2"/>
                </a:solidFill>
              </a:rPr>
              <a:t>会</a:t>
            </a:r>
            <a:r>
              <a:rPr lang="zh-CN" altLang="zh-CN" b="1" dirty="0" smtClean="0">
                <a:solidFill>
                  <a:schemeClr val="bg2"/>
                </a:solidFill>
              </a:rPr>
              <a:t>计科目设置得合理与否对于反映会计要素的构成情况及其变化，为投资者、债权人以及企业管理者提供决策有用的会计信息，提高会计工作效率影响很大。设置会计科目应努力做到科学、合理、实用</a:t>
            </a:r>
            <a:r>
              <a:rPr lang="zh-CN" altLang="zh-CN" b="1" dirty="0" smtClean="0">
                <a:solidFill>
                  <a:schemeClr val="bg2"/>
                </a:solidFill>
              </a:rPr>
              <a:t>。</a:t>
            </a:r>
            <a:endParaRPr lang="en-US" altLang="zh-CN" b="1" dirty="0" smtClean="0">
              <a:solidFill>
                <a:schemeClr val="bg2"/>
              </a:solidFill>
            </a:endParaRPr>
          </a:p>
          <a:p>
            <a:pPr>
              <a:lnSpc>
                <a:spcPct val="150000"/>
              </a:lnSpc>
            </a:pPr>
            <a:r>
              <a:rPr lang="zh-CN" altLang="zh-CN" b="1" dirty="0" smtClean="0">
                <a:solidFill>
                  <a:schemeClr val="bg2"/>
                </a:solidFill>
              </a:rPr>
              <a:t>设置会计科目一般应遵循以下几项原则：</a:t>
            </a:r>
          </a:p>
          <a:p>
            <a:pPr>
              <a:lnSpc>
                <a:spcPct val="150000"/>
              </a:lnSpc>
            </a:pPr>
            <a:r>
              <a:rPr lang="en-US" altLang="zh-CN" b="1" dirty="0" smtClean="0">
                <a:solidFill>
                  <a:schemeClr val="bg2"/>
                </a:solidFill>
              </a:rPr>
              <a:t>1.</a:t>
            </a:r>
            <a:r>
              <a:rPr lang="zh-CN" altLang="zh-CN" b="1" dirty="0" smtClean="0">
                <a:solidFill>
                  <a:schemeClr val="bg2"/>
                </a:solidFill>
              </a:rPr>
              <a:t>合法性原则。指所设置的会计科目应当符合国家统一的会计制度的规定。</a:t>
            </a:r>
          </a:p>
          <a:p>
            <a:pPr>
              <a:lnSpc>
                <a:spcPct val="150000"/>
              </a:lnSpc>
            </a:pPr>
            <a:r>
              <a:rPr lang="en-US" altLang="zh-CN" b="1" dirty="0" smtClean="0">
                <a:solidFill>
                  <a:schemeClr val="bg2"/>
                </a:solidFill>
              </a:rPr>
              <a:t>2.</a:t>
            </a:r>
            <a:r>
              <a:rPr lang="zh-CN" altLang="zh-CN" b="1" dirty="0" smtClean="0">
                <a:solidFill>
                  <a:schemeClr val="bg2"/>
                </a:solidFill>
              </a:rPr>
              <a:t>相关性原则。会计科目的设置应符合信息使用者对信息的要求</a:t>
            </a:r>
          </a:p>
          <a:p>
            <a:pPr>
              <a:lnSpc>
                <a:spcPct val="150000"/>
              </a:lnSpc>
            </a:pPr>
            <a:r>
              <a:rPr lang="en-US" altLang="zh-CN" b="1" dirty="0" smtClean="0">
                <a:solidFill>
                  <a:schemeClr val="bg2"/>
                </a:solidFill>
              </a:rPr>
              <a:t>3.</a:t>
            </a:r>
            <a:r>
              <a:rPr lang="zh-CN" altLang="zh-CN" b="1" dirty="0" smtClean="0">
                <a:solidFill>
                  <a:schemeClr val="bg2"/>
                </a:solidFill>
              </a:rPr>
              <a:t>实用性原则。所设置的会计科目应当符合单位自身特点，满足单位实际需要</a:t>
            </a:r>
            <a:r>
              <a:rPr lang="zh-CN" altLang="zh-CN" b="1" dirty="0" smtClean="0">
                <a:solidFill>
                  <a:schemeClr val="bg2"/>
                </a:solidFill>
              </a:rPr>
              <a:t>。</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
        <p:nvSpPr>
          <p:cNvPr id="4" name="矩形 3"/>
          <p:cNvSpPr/>
          <p:nvPr/>
        </p:nvSpPr>
        <p:spPr>
          <a:xfrm>
            <a:off x="275658" y="182087"/>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2.3</a:t>
            </a:r>
            <a:r>
              <a:rPr lang="en-US" altLang="zh-CN" sz="2400" b="1" dirty="0" smtClean="0">
                <a:solidFill>
                  <a:srgbClr val="FFFF00"/>
                </a:solidFill>
                <a:cs typeface="黑体" panose="02010609060101010101" charset="-122"/>
                <a:sym typeface="+mn-ea"/>
              </a:rPr>
              <a:t>. 3</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计科目</a:t>
            </a:r>
            <a:r>
              <a:rPr lang="zh-CN" altLang="en-US" sz="2400" b="1" dirty="0" smtClean="0">
                <a:solidFill>
                  <a:srgbClr val="FFFF00"/>
                </a:solidFill>
                <a:cs typeface="黑体" panose="02010609060101010101" charset="-122"/>
                <a:sym typeface="+mn-ea"/>
              </a:rPr>
              <a:t>的</a:t>
            </a:r>
            <a:r>
              <a:rPr lang="zh-CN" altLang="en-US" sz="2400" b="1" dirty="0" smtClean="0">
                <a:solidFill>
                  <a:srgbClr val="FFFF00"/>
                </a:solidFill>
                <a:cs typeface="黑体" panose="02010609060101010101" charset="-122"/>
                <a:sym typeface="+mn-ea"/>
              </a:rPr>
              <a:t>设置</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64848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2.3.4 </a:t>
            </a:r>
            <a:r>
              <a:rPr lang="zh-CN" altLang="en-US" sz="2400" b="1" dirty="0" smtClean="0">
                <a:solidFill>
                  <a:srgbClr val="FFFF00"/>
                </a:solidFill>
                <a:cs typeface="黑体" panose="02010609060101010101" charset="-122"/>
                <a:sym typeface="+mn-ea"/>
              </a:rPr>
              <a:t>账户的概念</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7895202" cy="2585323"/>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账</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户是根据会计科目开设的具有一定结构，用于反映会计要素增减变动情况的载体。</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16320"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2.3.5</a:t>
            </a:r>
            <a:r>
              <a:rPr lang="zh-CN" altLang="en-US" sz="2400" b="1" dirty="0" smtClean="0">
                <a:solidFill>
                  <a:srgbClr val="FFFF00"/>
                </a:solidFill>
                <a:cs typeface="黑体" panose="02010609060101010101" charset="-122"/>
                <a:sym typeface="+mn-ea"/>
              </a:rPr>
              <a:t>账户的功能和结构</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585323"/>
          </a:xfrm>
          <a:prstGeom prst="rect">
            <a:avLst/>
          </a:prstGeom>
          <a:noFill/>
        </p:spPr>
        <p:txBody>
          <a:bodyPr wrap="square" rtlCol="0" anchor="t">
            <a:spAutoFit/>
          </a:bodyPr>
          <a:lstStyle/>
          <a:p>
            <a:pPr>
              <a:lnSpc>
                <a:spcPct val="150000"/>
              </a:lnSpc>
            </a:pPr>
            <a:r>
              <a:rPr lang="zh-CN" altLang="zh-CN" b="1" dirty="0" smtClean="0">
                <a:solidFill>
                  <a:srgbClr val="FFFFFF"/>
                </a:solidFill>
              </a:rPr>
              <a:t>账户的</a:t>
            </a:r>
            <a:r>
              <a:rPr lang="zh-CN" altLang="en-US" b="1" dirty="0" smtClean="0">
                <a:solidFill>
                  <a:srgbClr val="FFFFFF"/>
                </a:solidFill>
              </a:rPr>
              <a:t>结构</a:t>
            </a:r>
            <a:endParaRPr lang="zh-CN" altLang="zh-CN" b="1" dirty="0" smtClean="0">
              <a:solidFill>
                <a:srgbClr val="FFFFFF"/>
              </a:solidFill>
            </a:endParaRPr>
          </a:p>
          <a:p>
            <a:pPr>
              <a:lnSpc>
                <a:spcPct val="150000"/>
              </a:lnSpc>
            </a:pPr>
            <a:r>
              <a:rPr lang="zh-CN" altLang="zh-CN" b="1" dirty="0" smtClean="0">
                <a:solidFill>
                  <a:srgbClr val="FFFFFF"/>
                </a:solidFill>
              </a:rPr>
              <a:t>账户的功能有三方面</a:t>
            </a:r>
            <a:r>
              <a:rPr lang="en-US" altLang="zh-CN" b="1" dirty="0" smtClean="0">
                <a:solidFill>
                  <a:srgbClr val="FFFFFF"/>
                </a:solidFill>
              </a:rPr>
              <a:t>: </a:t>
            </a:r>
          </a:p>
          <a:p>
            <a:pPr>
              <a:lnSpc>
                <a:spcPct val="150000"/>
              </a:lnSpc>
            </a:pPr>
            <a:r>
              <a:rPr lang="zh-CN" altLang="zh-CN" b="1" dirty="0" smtClean="0">
                <a:solidFill>
                  <a:srgbClr val="FFFFFF"/>
                </a:solidFill>
              </a:rPr>
              <a:t>（</a:t>
            </a:r>
            <a:r>
              <a:rPr lang="en-US" altLang="zh-CN" b="1" dirty="0" smtClean="0">
                <a:solidFill>
                  <a:srgbClr val="FFFFFF"/>
                </a:solidFill>
              </a:rPr>
              <a:t>1</a:t>
            </a:r>
            <a:r>
              <a:rPr lang="zh-CN" altLang="zh-CN" b="1" dirty="0" smtClean="0">
                <a:solidFill>
                  <a:srgbClr val="FFFFFF"/>
                </a:solidFill>
              </a:rPr>
              <a:t>）是用来分门别类地记载各项经济业务；</a:t>
            </a:r>
            <a:endParaRPr lang="en-US" altLang="zh-CN" b="1" dirty="0" smtClean="0">
              <a:solidFill>
                <a:srgbClr val="FFFFFF"/>
              </a:solidFill>
            </a:endParaRPr>
          </a:p>
          <a:p>
            <a:pPr>
              <a:lnSpc>
                <a:spcPct val="150000"/>
              </a:lnSpc>
            </a:pPr>
            <a:r>
              <a:rPr lang="zh-CN" altLang="zh-CN" b="1" dirty="0" smtClean="0">
                <a:solidFill>
                  <a:srgbClr val="FFFFFF"/>
                </a:solidFill>
              </a:rPr>
              <a:t>（</a:t>
            </a:r>
            <a:r>
              <a:rPr lang="en-US" altLang="zh-CN" b="1" dirty="0" smtClean="0">
                <a:solidFill>
                  <a:srgbClr val="FFFFFF"/>
                </a:solidFill>
              </a:rPr>
              <a:t>2</a:t>
            </a:r>
            <a:r>
              <a:rPr lang="zh-CN" altLang="zh-CN" b="1" dirty="0" smtClean="0">
                <a:solidFill>
                  <a:srgbClr val="FFFFFF"/>
                </a:solidFill>
              </a:rPr>
              <a:t>）是提供日常会计核算的资料和数据；</a:t>
            </a:r>
            <a:endParaRPr lang="en-US" altLang="zh-CN" b="1" dirty="0" smtClean="0">
              <a:solidFill>
                <a:srgbClr val="FFFFFF"/>
              </a:solidFill>
            </a:endParaRPr>
          </a:p>
          <a:p>
            <a:pPr>
              <a:lnSpc>
                <a:spcPct val="150000"/>
              </a:lnSpc>
            </a:pPr>
            <a:r>
              <a:rPr lang="zh-CN" altLang="zh-CN" b="1" dirty="0" smtClean="0">
                <a:solidFill>
                  <a:srgbClr val="FFFFFF"/>
                </a:solidFill>
              </a:rPr>
              <a:t>（</a:t>
            </a:r>
            <a:r>
              <a:rPr lang="en-US" altLang="zh-CN" b="1" dirty="0" smtClean="0">
                <a:solidFill>
                  <a:srgbClr val="FFFFFF"/>
                </a:solidFill>
              </a:rPr>
              <a:t>3</a:t>
            </a:r>
            <a:r>
              <a:rPr lang="zh-CN" altLang="zh-CN" b="1" dirty="0" smtClean="0">
                <a:solidFill>
                  <a:srgbClr val="FFFFFF"/>
                </a:solidFill>
              </a:rPr>
              <a:t>）是为编制报表提供依据。</a:t>
            </a:r>
          </a:p>
          <a:p>
            <a:pPr>
              <a:lnSpc>
                <a:spcPct val="150000"/>
              </a:lnSpc>
            </a:pPr>
            <a:r>
              <a:rPr lang="en-US" altLang="zh-CN" dirty="0" smtClean="0">
                <a:solidFill>
                  <a:prstClr val="black"/>
                </a:solidFill>
                <a:sym typeface="+mn-ea"/>
              </a:rPr>
              <a:t>  </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16320"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smtClean="0">
                <a:solidFill>
                  <a:srgbClr val="FFFF00"/>
                </a:solidFill>
                <a:cs typeface="黑体" panose="02010609060101010101" charset="-122"/>
                <a:sym typeface="+mn-ea"/>
              </a:rPr>
              <a:t>2.3.5</a:t>
            </a:r>
            <a:r>
              <a:rPr lang="zh-CN" altLang="en-US" sz="2400" b="1" dirty="0" smtClean="0">
                <a:solidFill>
                  <a:srgbClr val="FFFF00"/>
                </a:solidFill>
                <a:cs typeface="黑体" panose="02010609060101010101" charset="-122"/>
                <a:sym typeface="+mn-ea"/>
              </a:rPr>
              <a:t>账户的功能和结构</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935868"/>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结</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构</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）完整的账户结构：名称、日期、内容等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）简易的账户结构：</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型账户</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账</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户记录的金额及其相互关系</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①金额：期初余额、本期增加额、本期减少额、期末余额</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②关系：期末余额</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期初余额</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本期增加额</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本期减少额 </a:t>
            </a: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142505" y="983673"/>
            <a:ext cx="5818908" cy="394458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962944"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zh-CN" altLang="en-US" sz="2400" b="1" dirty="0" smtClean="0">
                <a:solidFill>
                  <a:srgbClr val="FFFF00"/>
                </a:solidFill>
                <a:cs typeface="黑体" panose="02010609060101010101" charset="-122"/>
                <a:sym typeface="+mn-ea"/>
              </a:rPr>
              <a:t>会计科目与会计账户的关系</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1338828"/>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账户与会计科目是两个不同的概念，它们既有联系又有区别。</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zh-CN" altLang="en-US" dirty="0" smtClean="0">
                <a:solidFill>
                  <a:prstClr val="white"/>
                </a:solidFill>
                <a:latin typeface="黑体" panose="02010609060101010101" charset="-122"/>
                <a:ea typeface="黑体" panose="02010609060101010101" charset="-122"/>
                <a:sym typeface="+mn-ea"/>
              </a:rPr>
              <a:t>  两者反映的经济内容是相同的。科目是账户的名称</a:t>
            </a:r>
            <a:endParaRPr lang="en-US" altLang="zh-CN" dirty="0" smtClean="0">
              <a:solidFill>
                <a:prstClr val="white"/>
              </a:solidFill>
              <a:latin typeface="黑体" panose="02010609060101010101" charset="-122"/>
              <a:ea typeface="黑体" panose="02010609060101010101" charset="-122"/>
              <a:sym typeface="+mn-ea"/>
            </a:endParaRPr>
          </a:p>
          <a:p>
            <a:pPr>
              <a:lnSpc>
                <a:spcPct val="150000"/>
              </a:lnSpc>
            </a:pPr>
            <a:r>
              <a:rPr lang="zh-CN" altLang="en-US" dirty="0" smtClean="0">
                <a:solidFill>
                  <a:prstClr val="white"/>
                </a:solidFill>
                <a:latin typeface="黑体" panose="02010609060101010101" charset="-122"/>
                <a:ea typeface="黑体" panose="02010609060101010101" charset="-122"/>
                <a:sym typeface="+mn-ea"/>
              </a:rPr>
              <a:t>   账户有结构，科目无结构。</a:t>
            </a:r>
            <a:r>
              <a:rPr lang="en-US" altLang="zh-CN" dirty="0" smtClean="0">
                <a:solidFill>
                  <a:prstClr val="black"/>
                </a:solidFill>
                <a:sym typeface="+mn-ea"/>
              </a:rPr>
              <a:t>  </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076960" cy="584835"/>
            <a:chOff x="2573" y="1592"/>
            <a:chExt cx="7995" cy="921"/>
          </a:xfrm>
        </p:grpSpPr>
        <p:sp>
          <p:nvSpPr>
            <p:cNvPr id="9" name="矩形 8"/>
            <p:cNvSpPr/>
            <p:nvPr/>
          </p:nvSpPr>
          <p:spPr>
            <a:xfrm>
              <a:off x="3853" y="1592"/>
              <a:ext cx="6715"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2.1</a:t>
              </a:r>
              <a:r>
                <a:rPr lang="zh-CN" altLang="en-US" sz="3200" b="1" dirty="0" smtClean="0">
                  <a:solidFill>
                    <a:srgbClr val="FFFF00"/>
                  </a:solidFill>
                  <a:cs typeface="黑体" panose="02010609060101010101" charset="-122"/>
                </a:rPr>
                <a:t>  划分会计要素</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2.1.1 </a:t>
            </a:r>
            <a:r>
              <a:rPr lang="zh-CN" altLang="en-US" sz="2400" b="1" dirty="0" smtClean="0">
                <a:solidFill>
                  <a:srgbClr val="FFFF00"/>
                </a:solidFill>
                <a:cs typeface="黑体" panose="02010609060101010101" charset="-122"/>
                <a:sym typeface="+mn-ea"/>
              </a:rPr>
              <a:t>会计要素</a:t>
            </a:r>
            <a:r>
              <a:rPr lang="zh-CN" altLang="en-US" sz="2400" b="1" dirty="0" smtClean="0">
                <a:solidFill>
                  <a:srgbClr val="FFFF00"/>
                </a:solidFill>
                <a:cs typeface="黑体" panose="02010609060101010101" charset="-122"/>
                <a:sym typeface="+mn-ea"/>
              </a:rPr>
              <a:t>的含义和</a:t>
            </a:r>
            <a:r>
              <a:rPr lang="zh-CN" altLang="en-US" sz="2400" b="1" dirty="0" smtClean="0">
                <a:solidFill>
                  <a:srgbClr val="FFFF00"/>
                </a:solidFill>
                <a:cs typeface="黑体" panose="02010609060101010101" charset="-122"/>
                <a:sym typeface="+mn-ea"/>
              </a:rPr>
              <a:t>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239395" y="944245"/>
            <a:ext cx="5765165" cy="1754326"/>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会计要素是指根据交易或者事项的经济特征所确定的财务会计对象的基本分类。它是会计核算对象的具体化，是用于反映会计主体财务状况、确定经营成果的基本单位。 </a:t>
            </a: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grpSp>
        <p:nvGrpSpPr>
          <p:cNvPr id="4" name="Group 4"/>
          <p:cNvGrpSpPr>
            <a:grpSpLocks/>
          </p:cNvGrpSpPr>
          <p:nvPr/>
        </p:nvGrpSpPr>
        <p:grpSpPr bwMode="auto">
          <a:xfrm>
            <a:off x="460375" y="422275"/>
            <a:ext cx="3895725" cy="1893888"/>
            <a:chOff x="0" y="0"/>
            <a:chExt cx="2454" cy="1193"/>
          </a:xfrm>
        </p:grpSpPr>
        <p:sp>
          <p:nvSpPr>
            <p:cNvPr id="5" name="Freeform 5"/>
            <p:cNvSpPr>
              <a:spLocks/>
            </p:cNvSpPr>
            <p:nvPr/>
          </p:nvSpPr>
          <p:spPr bwMode="auto">
            <a:xfrm>
              <a:off x="0" y="165"/>
              <a:ext cx="953" cy="1028"/>
            </a:xfrm>
            <a:custGeom>
              <a:avLst/>
              <a:gdLst/>
              <a:ahLst/>
              <a:cxnLst>
                <a:cxn ang="0">
                  <a:pos x="1" y="1474"/>
                </a:cxn>
                <a:cxn ang="0">
                  <a:pos x="0" y="1473"/>
                </a:cxn>
                <a:cxn ang="0">
                  <a:pos x="1" y="1415"/>
                </a:cxn>
                <a:cxn ang="0">
                  <a:pos x="9" y="1299"/>
                </a:cxn>
                <a:cxn ang="0">
                  <a:pos x="24" y="1185"/>
                </a:cxn>
                <a:cxn ang="0">
                  <a:pos x="47" y="1074"/>
                </a:cxn>
                <a:cxn ang="0">
                  <a:pos x="78" y="965"/>
                </a:cxn>
                <a:cxn ang="0">
                  <a:pos x="115" y="859"/>
                </a:cxn>
                <a:cxn ang="0">
                  <a:pos x="158" y="757"/>
                </a:cxn>
                <a:cxn ang="0">
                  <a:pos x="209" y="658"/>
                </a:cxn>
                <a:cxn ang="0">
                  <a:pos x="264" y="564"/>
                </a:cxn>
                <a:cxn ang="0">
                  <a:pos x="326" y="473"/>
                </a:cxn>
                <a:cxn ang="0">
                  <a:pos x="393" y="387"/>
                </a:cxn>
                <a:cxn ang="0">
                  <a:pos x="466" y="305"/>
                </a:cxn>
                <a:cxn ang="0">
                  <a:pos x="544" y="228"/>
                </a:cxn>
                <a:cxn ang="0">
                  <a:pos x="627" y="156"/>
                </a:cxn>
                <a:cxn ang="0">
                  <a:pos x="715" y="90"/>
                </a:cxn>
                <a:cxn ang="0">
                  <a:pos x="805" y="29"/>
                </a:cxn>
                <a:cxn ang="0">
                  <a:pos x="856" y="6"/>
                </a:cxn>
                <a:cxn ang="0">
                  <a:pos x="1340" y="873"/>
                </a:cxn>
                <a:cxn ang="0">
                  <a:pos x="1322" y="885"/>
                </a:cxn>
                <a:cxn ang="0">
                  <a:pos x="1285" y="910"/>
                </a:cxn>
                <a:cxn ang="0">
                  <a:pos x="1233" y="952"/>
                </a:cxn>
                <a:cxn ang="0">
                  <a:pos x="1171" y="1015"/>
                </a:cxn>
                <a:cxn ang="0">
                  <a:pos x="1143" y="1050"/>
                </a:cxn>
                <a:cxn ang="0">
                  <a:pos x="1117" y="1086"/>
                </a:cxn>
                <a:cxn ang="0">
                  <a:pos x="1094" y="1123"/>
                </a:cxn>
                <a:cxn ang="0">
                  <a:pos x="1072" y="1162"/>
                </a:cxn>
                <a:cxn ang="0">
                  <a:pos x="1054" y="1203"/>
                </a:cxn>
                <a:cxn ang="0">
                  <a:pos x="1037" y="1245"/>
                </a:cxn>
                <a:cxn ang="0">
                  <a:pos x="1025" y="1287"/>
                </a:cxn>
                <a:cxn ang="0">
                  <a:pos x="1013" y="1333"/>
                </a:cxn>
                <a:cxn ang="0">
                  <a:pos x="1006" y="1378"/>
                </a:cxn>
                <a:cxn ang="0">
                  <a:pos x="1000" y="1424"/>
                </a:cxn>
                <a:cxn ang="0">
                  <a:pos x="999" y="1471"/>
                </a:cxn>
              </a:cxnLst>
              <a:rect l="0" t="0" r="r" b="b"/>
              <a:pathLst>
                <a:path w="1340" h="1474">
                  <a:moveTo>
                    <a:pt x="998" y="1474"/>
                  </a:moveTo>
                  <a:lnTo>
                    <a:pt x="1" y="1474"/>
                  </a:lnTo>
                  <a:lnTo>
                    <a:pt x="1" y="1474"/>
                  </a:lnTo>
                  <a:lnTo>
                    <a:pt x="0" y="1473"/>
                  </a:lnTo>
                  <a:lnTo>
                    <a:pt x="0" y="1473"/>
                  </a:lnTo>
                  <a:lnTo>
                    <a:pt x="1" y="1415"/>
                  </a:lnTo>
                  <a:lnTo>
                    <a:pt x="3" y="1356"/>
                  </a:lnTo>
                  <a:lnTo>
                    <a:pt x="9" y="1299"/>
                  </a:lnTo>
                  <a:lnTo>
                    <a:pt x="16" y="1241"/>
                  </a:lnTo>
                  <a:lnTo>
                    <a:pt x="24" y="1185"/>
                  </a:lnTo>
                  <a:lnTo>
                    <a:pt x="35" y="1128"/>
                  </a:lnTo>
                  <a:lnTo>
                    <a:pt x="47" y="1074"/>
                  </a:lnTo>
                  <a:lnTo>
                    <a:pt x="61" y="1019"/>
                  </a:lnTo>
                  <a:lnTo>
                    <a:pt x="78" y="965"/>
                  </a:lnTo>
                  <a:lnTo>
                    <a:pt x="95" y="911"/>
                  </a:lnTo>
                  <a:lnTo>
                    <a:pt x="115" y="859"/>
                  </a:lnTo>
                  <a:lnTo>
                    <a:pt x="136" y="808"/>
                  </a:lnTo>
                  <a:lnTo>
                    <a:pt x="158" y="757"/>
                  </a:lnTo>
                  <a:lnTo>
                    <a:pt x="182" y="707"/>
                  </a:lnTo>
                  <a:lnTo>
                    <a:pt x="209" y="658"/>
                  </a:lnTo>
                  <a:lnTo>
                    <a:pt x="235" y="611"/>
                  </a:lnTo>
                  <a:lnTo>
                    <a:pt x="264" y="564"/>
                  </a:lnTo>
                  <a:lnTo>
                    <a:pt x="295" y="518"/>
                  </a:lnTo>
                  <a:lnTo>
                    <a:pt x="326" y="473"/>
                  </a:lnTo>
                  <a:lnTo>
                    <a:pt x="360" y="430"/>
                  </a:lnTo>
                  <a:lnTo>
                    <a:pt x="393" y="387"/>
                  </a:lnTo>
                  <a:lnTo>
                    <a:pt x="429" y="345"/>
                  </a:lnTo>
                  <a:lnTo>
                    <a:pt x="466" y="305"/>
                  </a:lnTo>
                  <a:lnTo>
                    <a:pt x="505" y="266"/>
                  </a:lnTo>
                  <a:lnTo>
                    <a:pt x="544" y="228"/>
                  </a:lnTo>
                  <a:lnTo>
                    <a:pt x="585" y="192"/>
                  </a:lnTo>
                  <a:lnTo>
                    <a:pt x="627" y="156"/>
                  </a:lnTo>
                  <a:lnTo>
                    <a:pt x="671" y="122"/>
                  </a:lnTo>
                  <a:lnTo>
                    <a:pt x="715" y="90"/>
                  </a:lnTo>
                  <a:lnTo>
                    <a:pt x="760" y="58"/>
                  </a:lnTo>
                  <a:lnTo>
                    <a:pt x="805" y="29"/>
                  </a:lnTo>
                  <a:lnTo>
                    <a:pt x="853" y="0"/>
                  </a:lnTo>
                  <a:lnTo>
                    <a:pt x="856" y="6"/>
                  </a:lnTo>
                  <a:lnTo>
                    <a:pt x="1339" y="870"/>
                  </a:lnTo>
                  <a:lnTo>
                    <a:pt x="1340" y="873"/>
                  </a:lnTo>
                  <a:lnTo>
                    <a:pt x="1340" y="873"/>
                  </a:lnTo>
                  <a:lnTo>
                    <a:pt x="1322" y="885"/>
                  </a:lnTo>
                  <a:lnTo>
                    <a:pt x="1303" y="898"/>
                  </a:lnTo>
                  <a:lnTo>
                    <a:pt x="1285" y="910"/>
                  </a:lnTo>
                  <a:lnTo>
                    <a:pt x="1267" y="924"/>
                  </a:lnTo>
                  <a:lnTo>
                    <a:pt x="1233" y="952"/>
                  </a:lnTo>
                  <a:lnTo>
                    <a:pt x="1201" y="982"/>
                  </a:lnTo>
                  <a:lnTo>
                    <a:pt x="1171" y="1015"/>
                  </a:lnTo>
                  <a:lnTo>
                    <a:pt x="1157" y="1032"/>
                  </a:lnTo>
                  <a:lnTo>
                    <a:pt x="1143" y="1050"/>
                  </a:lnTo>
                  <a:lnTo>
                    <a:pt x="1130" y="1067"/>
                  </a:lnTo>
                  <a:lnTo>
                    <a:pt x="1117" y="1086"/>
                  </a:lnTo>
                  <a:lnTo>
                    <a:pt x="1105" y="1104"/>
                  </a:lnTo>
                  <a:lnTo>
                    <a:pt x="1094" y="1123"/>
                  </a:lnTo>
                  <a:lnTo>
                    <a:pt x="1083" y="1142"/>
                  </a:lnTo>
                  <a:lnTo>
                    <a:pt x="1072" y="1162"/>
                  </a:lnTo>
                  <a:lnTo>
                    <a:pt x="1063" y="1182"/>
                  </a:lnTo>
                  <a:lnTo>
                    <a:pt x="1054" y="1203"/>
                  </a:lnTo>
                  <a:lnTo>
                    <a:pt x="1045" y="1224"/>
                  </a:lnTo>
                  <a:lnTo>
                    <a:pt x="1037" y="1245"/>
                  </a:lnTo>
                  <a:lnTo>
                    <a:pt x="1030" y="1267"/>
                  </a:lnTo>
                  <a:lnTo>
                    <a:pt x="1025" y="1287"/>
                  </a:lnTo>
                  <a:lnTo>
                    <a:pt x="1019" y="1310"/>
                  </a:lnTo>
                  <a:lnTo>
                    <a:pt x="1013" y="1333"/>
                  </a:lnTo>
                  <a:lnTo>
                    <a:pt x="1009" y="1355"/>
                  </a:lnTo>
                  <a:lnTo>
                    <a:pt x="1006" y="1378"/>
                  </a:lnTo>
                  <a:lnTo>
                    <a:pt x="1003" y="1401"/>
                  </a:lnTo>
                  <a:lnTo>
                    <a:pt x="1000" y="1424"/>
                  </a:lnTo>
                  <a:lnTo>
                    <a:pt x="999" y="1448"/>
                  </a:lnTo>
                  <a:lnTo>
                    <a:pt x="999" y="1471"/>
                  </a:lnTo>
                  <a:lnTo>
                    <a:pt x="998" y="1474"/>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6" name="Freeform 6"/>
            <p:cNvSpPr>
              <a:spLocks/>
            </p:cNvSpPr>
            <p:nvPr/>
          </p:nvSpPr>
          <p:spPr bwMode="auto">
            <a:xfrm>
              <a:off x="1500" y="165"/>
              <a:ext cx="954" cy="1028"/>
            </a:xfrm>
            <a:custGeom>
              <a:avLst/>
              <a:gdLst/>
              <a:ahLst/>
              <a:cxnLst>
                <a:cxn ang="0">
                  <a:pos x="344" y="1474"/>
                </a:cxn>
                <a:cxn ang="0">
                  <a:pos x="343" y="1473"/>
                </a:cxn>
                <a:cxn ang="0">
                  <a:pos x="341" y="1449"/>
                </a:cxn>
                <a:cxn ang="0">
                  <a:pos x="339" y="1402"/>
                </a:cxn>
                <a:cxn ang="0">
                  <a:pos x="332" y="1356"/>
                </a:cxn>
                <a:cxn ang="0">
                  <a:pos x="323" y="1311"/>
                </a:cxn>
                <a:cxn ang="0">
                  <a:pos x="311" y="1267"/>
                </a:cxn>
                <a:cxn ang="0">
                  <a:pos x="296" y="1224"/>
                </a:cxn>
                <a:cxn ang="0">
                  <a:pos x="279" y="1182"/>
                </a:cxn>
                <a:cxn ang="0">
                  <a:pos x="259" y="1142"/>
                </a:cxn>
                <a:cxn ang="0">
                  <a:pos x="236" y="1104"/>
                </a:cxn>
                <a:cxn ang="0">
                  <a:pos x="211" y="1067"/>
                </a:cxn>
                <a:cxn ang="0">
                  <a:pos x="184" y="1031"/>
                </a:cxn>
                <a:cxn ang="0">
                  <a:pos x="155" y="998"/>
                </a:cxn>
                <a:cxn ang="0">
                  <a:pos x="123" y="966"/>
                </a:cxn>
                <a:cxn ang="0">
                  <a:pos x="91" y="937"/>
                </a:cxn>
                <a:cxn ang="0">
                  <a:pos x="56" y="909"/>
                </a:cxn>
                <a:cxn ang="0">
                  <a:pos x="19" y="885"/>
                </a:cxn>
                <a:cxn ang="0">
                  <a:pos x="3" y="870"/>
                </a:cxn>
                <a:cxn ang="0">
                  <a:pos x="486" y="0"/>
                </a:cxn>
                <a:cxn ang="0">
                  <a:pos x="534" y="28"/>
                </a:cxn>
                <a:cxn ang="0">
                  <a:pos x="626" y="89"/>
                </a:cxn>
                <a:cxn ang="0">
                  <a:pos x="713" y="156"/>
                </a:cxn>
                <a:cxn ang="0">
                  <a:pos x="796" y="227"/>
                </a:cxn>
                <a:cxn ang="0">
                  <a:pos x="874" y="305"/>
                </a:cxn>
                <a:cxn ang="0">
                  <a:pos x="947" y="386"/>
                </a:cxn>
                <a:cxn ang="0">
                  <a:pos x="1014" y="473"/>
                </a:cxn>
                <a:cxn ang="0">
                  <a:pos x="1076" y="563"/>
                </a:cxn>
                <a:cxn ang="0">
                  <a:pos x="1133" y="658"/>
                </a:cxn>
                <a:cxn ang="0">
                  <a:pos x="1183" y="757"/>
                </a:cxn>
                <a:cxn ang="0">
                  <a:pos x="1227" y="859"/>
                </a:cxn>
                <a:cxn ang="0">
                  <a:pos x="1264" y="965"/>
                </a:cxn>
                <a:cxn ang="0">
                  <a:pos x="1294" y="1073"/>
                </a:cxn>
                <a:cxn ang="0">
                  <a:pos x="1317" y="1184"/>
                </a:cxn>
                <a:cxn ang="0">
                  <a:pos x="1332" y="1298"/>
                </a:cxn>
                <a:cxn ang="0">
                  <a:pos x="1341" y="1414"/>
                </a:cxn>
                <a:cxn ang="0">
                  <a:pos x="1341" y="1474"/>
                </a:cxn>
              </a:cxnLst>
              <a:rect l="0" t="0" r="r" b="b"/>
              <a:pathLst>
                <a:path w="1342" h="1474">
                  <a:moveTo>
                    <a:pt x="1341" y="1474"/>
                  </a:moveTo>
                  <a:lnTo>
                    <a:pt x="344" y="1474"/>
                  </a:lnTo>
                  <a:lnTo>
                    <a:pt x="344" y="1474"/>
                  </a:lnTo>
                  <a:lnTo>
                    <a:pt x="343" y="1473"/>
                  </a:lnTo>
                  <a:lnTo>
                    <a:pt x="343" y="1473"/>
                  </a:lnTo>
                  <a:lnTo>
                    <a:pt x="341" y="1449"/>
                  </a:lnTo>
                  <a:lnTo>
                    <a:pt x="340" y="1426"/>
                  </a:lnTo>
                  <a:lnTo>
                    <a:pt x="339" y="1402"/>
                  </a:lnTo>
                  <a:lnTo>
                    <a:pt x="336" y="1379"/>
                  </a:lnTo>
                  <a:lnTo>
                    <a:pt x="332" y="1356"/>
                  </a:lnTo>
                  <a:lnTo>
                    <a:pt x="327" y="1333"/>
                  </a:lnTo>
                  <a:lnTo>
                    <a:pt x="323" y="1311"/>
                  </a:lnTo>
                  <a:lnTo>
                    <a:pt x="317" y="1289"/>
                  </a:lnTo>
                  <a:lnTo>
                    <a:pt x="311" y="1267"/>
                  </a:lnTo>
                  <a:lnTo>
                    <a:pt x="304" y="1245"/>
                  </a:lnTo>
                  <a:lnTo>
                    <a:pt x="296" y="1224"/>
                  </a:lnTo>
                  <a:lnTo>
                    <a:pt x="288" y="1203"/>
                  </a:lnTo>
                  <a:lnTo>
                    <a:pt x="279" y="1182"/>
                  </a:lnTo>
                  <a:lnTo>
                    <a:pt x="268" y="1162"/>
                  </a:lnTo>
                  <a:lnTo>
                    <a:pt x="259" y="1142"/>
                  </a:lnTo>
                  <a:lnTo>
                    <a:pt x="247" y="1123"/>
                  </a:lnTo>
                  <a:lnTo>
                    <a:pt x="236" y="1104"/>
                  </a:lnTo>
                  <a:lnTo>
                    <a:pt x="224" y="1084"/>
                  </a:lnTo>
                  <a:lnTo>
                    <a:pt x="211" y="1067"/>
                  </a:lnTo>
                  <a:lnTo>
                    <a:pt x="197" y="1048"/>
                  </a:lnTo>
                  <a:lnTo>
                    <a:pt x="184" y="1031"/>
                  </a:lnTo>
                  <a:lnTo>
                    <a:pt x="170" y="1015"/>
                  </a:lnTo>
                  <a:lnTo>
                    <a:pt x="155" y="998"/>
                  </a:lnTo>
                  <a:lnTo>
                    <a:pt x="139" y="982"/>
                  </a:lnTo>
                  <a:lnTo>
                    <a:pt x="123" y="966"/>
                  </a:lnTo>
                  <a:lnTo>
                    <a:pt x="107" y="951"/>
                  </a:lnTo>
                  <a:lnTo>
                    <a:pt x="91" y="937"/>
                  </a:lnTo>
                  <a:lnTo>
                    <a:pt x="73" y="923"/>
                  </a:lnTo>
                  <a:lnTo>
                    <a:pt x="56" y="909"/>
                  </a:lnTo>
                  <a:lnTo>
                    <a:pt x="37" y="896"/>
                  </a:lnTo>
                  <a:lnTo>
                    <a:pt x="19" y="885"/>
                  </a:lnTo>
                  <a:lnTo>
                    <a:pt x="0" y="873"/>
                  </a:lnTo>
                  <a:lnTo>
                    <a:pt x="3" y="870"/>
                  </a:lnTo>
                  <a:lnTo>
                    <a:pt x="484" y="4"/>
                  </a:lnTo>
                  <a:lnTo>
                    <a:pt x="486" y="0"/>
                  </a:lnTo>
                  <a:lnTo>
                    <a:pt x="486" y="0"/>
                  </a:lnTo>
                  <a:lnTo>
                    <a:pt x="534" y="28"/>
                  </a:lnTo>
                  <a:lnTo>
                    <a:pt x="580" y="58"/>
                  </a:lnTo>
                  <a:lnTo>
                    <a:pt x="626" y="89"/>
                  </a:lnTo>
                  <a:lnTo>
                    <a:pt x="670" y="121"/>
                  </a:lnTo>
                  <a:lnTo>
                    <a:pt x="713" y="156"/>
                  </a:lnTo>
                  <a:lnTo>
                    <a:pt x="756" y="191"/>
                  </a:lnTo>
                  <a:lnTo>
                    <a:pt x="796" y="227"/>
                  </a:lnTo>
                  <a:lnTo>
                    <a:pt x="836" y="265"/>
                  </a:lnTo>
                  <a:lnTo>
                    <a:pt x="874" y="305"/>
                  </a:lnTo>
                  <a:lnTo>
                    <a:pt x="911" y="344"/>
                  </a:lnTo>
                  <a:lnTo>
                    <a:pt x="947" y="386"/>
                  </a:lnTo>
                  <a:lnTo>
                    <a:pt x="982" y="429"/>
                  </a:lnTo>
                  <a:lnTo>
                    <a:pt x="1014" y="473"/>
                  </a:lnTo>
                  <a:lnTo>
                    <a:pt x="1046" y="517"/>
                  </a:lnTo>
                  <a:lnTo>
                    <a:pt x="1076" y="563"/>
                  </a:lnTo>
                  <a:lnTo>
                    <a:pt x="1105" y="610"/>
                  </a:lnTo>
                  <a:lnTo>
                    <a:pt x="1133" y="658"/>
                  </a:lnTo>
                  <a:lnTo>
                    <a:pt x="1158" y="707"/>
                  </a:lnTo>
                  <a:lnTo>
                    <a:pt x="1183" y="757"/>
                  </a:lnTo>
                  <a:lnTo>
                    <a:pt x="1206" y="807"/>
                  </a:lnTo>
                  <a:lnTo>
                    <a:pt x="1227" y="859"/>
                  </a:lnTo>
                  <a:lnTo>
                    <a:pt x="1245" y="911"/>
                  </a:lnTo>
                  <a:lnTo>
                    <a:pt x="1264" y="965"/>
                  </a:lnTo>
                  <a:lnTo>
                    <a:pt x="1279" y="1018"/>
                  </a:lnTo>
                  <a:lnTo>
                    <a:pt x="1294" y="1073"/>
                  </a:lnTo>
                  <a:lnTo>
                    <a:pt x="1306" y="1128"/>
                  </a:lnTo>
                  <a:lnTo>
                    <a:pt x="1317" y="1184"/>
                  </a:lnTo>
                  <a:lnTo>
                    <a:pt x="1325" y="1241"/>
                  </a:lnTo>
                  <a:lnTo>
                    <a:pt x="1332" y="1298"/>
                  </a:lnTo>
                  <a:lnTo>
                    <a:pt x="1337" y="1356"/>
                  </a:lnTo>
                  <a:lnTo>
                    <a:pt x="1341" y="1414"/>
                  </a:lnTo>
                  <a:lnTo>
                    <a:pt x="1342" y="1473"/>
                  </a:lnTo>
                  <a:lnTo>
                    <a:pt x="1341" y="1474"/>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7" name="Freeform 7"/>
            <p:cNvSpPr>
              <a:spLocks/>
            </p:cNvSpPr>
            <p:nvPr/>
          </p:nvSpPr>
          <p:spPr bwMode="auto">
            <a:xfrm>
              <a:off x="626" y="0"/>
              <a:ext cx="1202" cy="766"/>
            </a:xfrm>
            <a:custGeom>
              <a:avLst/>
              <a:gdLst/>
              <a:ahLst/>
              <a:cxnLst>
                <a:cxn ang="0">
                  <a:pos x="3" y="231"/>
                </a:cxn>
                <a:cxn ang="0">
                  <a:pos x="0" y="227"/>
                </a:cxn>
                <a:cxn ang="0">
                  <a:pos x="97" y="176"/>
                </a:cxn>
                <a:cxn ang="0">
                  <a:pos x="195" y="130"/>
                </a:cxn>
                <a:cxn ang="0">
                  <a:pos x="298" y="92"/>
                </a:cxn>
                <a:cxn ang="0">
                  <a:pos x="402" y="60"/>
                </a:cxn>
                <a:cxn ang="0">
                  <a:pos x="511" y="34"/>
                </a:cxn>
                <a:cxn ang="0">
                  <a:pos x="621" y="15"/>
                </a:cxn>
                <a:cxn ang="0">
                  <a:pos x="734" y="4"/>
                </a:cxn>
                <a:cxn ang="0">
                  <a:pos x="849" y="0"/>
                </a:cxn>
                <a:cxn ang="0">
                  <a:pos x="906" y="1"/>
                </a:cxn>
                <a:cxn ang="0">
                  <a:pos x="1019" y="8"/>
                </a:cxn>
                <a:cxn ang="0">
                  <a:pos x="1130" y="24"/>
                </a:cxn>
                <a:cxn ang="0">
                  <a:pos x="1239" y="44"/>
                </a:cxn>
                <a:cxn ang="0">
                  <a:pos x="1344" y="73"/>
                </a:cxn>
                <a:cxn ang="0">
                  <a:pos x="1448" y="108"/>
                </a:cxn>
                <a:cxn ang="0">
                  <a:pos x="1547" y="150"/>
                </a:cxn>
                <a:cxn ang="0">
                  <a:pos x="1644" y="198"/>
                </a:cxn>
                <a:cxn ang="0">
                  <a:pos x="1690" y="224"/>
                </a:cxn>
                <a:cxn ang="0">
                  <a:pos x="1204" y="1096"/>
                </a:cxn>
                <a:cxn ang="0">
                  <a:pos x="1184" y="1085"/>
                </a:cxn>
                <a:cxn ang="0">
                  <a:pos x="1144" y="1065"/>
                </a:cxn>
                <a:cxn ang="0">
                  <a:pos x="1102" y="1046"/>
                </a:cxn>
                <a:cxn ang="0">
                  <a:pos x="1059" y="1031"/>
                </a:cxn>
                <a:cxn ang="0">
                  <a:pos x="1014" y="1019"/>
                </a:cxn>
                <a:cxn ang="0">
                  <a:pos x="968" y="1009"/>
                </a:cxn>
                <a:cxn ang="0">
                  <a:pos x="921" y="1003"/>
                </a:cxn>
                <a:cxn ang="0">
                  <a:pos x="873" y="1000"/>
                </a:cxn>
                <a:cxn ang="0">
                  <a:pos x="849" y="1000"/>
                </a:cxn>
                <a:cxn ang="0">
                  <a:pos x="800" y="1001"/>
                </a:cxn>
                <a:cxn ang="0">
                  <a:pos x="751" y="1005"/>
                </a:cxn>
                <a:cxn ang="0">
                  <a:pos x="704" y="1013"/>
                </a:cxn>
                <a:cxn ang="0">
                  <a:pos x="658" y="1025"/>
                </a:cxn>
                <a:cxn ang="0">
                  <a:pos x="613" y="1039"/>
                </a:cxn>
                <a:cxn ang="0">
                  <a:pos x="570" y="1056"/>
                </a:cxn>
                <a:cxn ang="0">
                  <a:pos x="528" y="1076"/>
                </a:cxn>
                <a:cxn ang="0">
                  <a:pos x="488" y="1099"/>
                </a:cxn>
              </a:cxnLst>
              <a:rect l="0" t="0" r="r" b="b"/>
              <a:pathLst>
                <a:path w="1691" h="1099">
                  <a:moveTo>
                    <a:pt x="486" y="1095"/>
                  </a:moveTo>
                  <a:lnTo>
                    <a:pt x="3" y="231"/>
                  </a:lnTo>
                  <a:lnTo>
                    <a:pt x="0" y="227"/>
                  </a:lnTo>
                  <a:lnTo>
                    <a:pt x="0" y="227"/>
                  </a:lnTo>
                  <a:lnTo>
                    <a:pt x="48" y="200"/>
                  </a:lnTo>
                  <a:lnTo>
                    <a:pt x="97" y="176"/>
                  </a:lnTo>
                  <a:lnTo>
                    <a:pt x="146" y="152"/>
                  </a:lnTo>
                  <a:lnTo>
                    <a:pt x="195" y="130"/>
                  </a:lnTo>
                  <a:lnTo>
                    <a:pt x="245" y="111"/>
                  </a:lnTo>
                  <a:lnTo>
                    <a:pt x="298" y="92"/>
                  </a:lnTo>
                  <a:lnTo>
                    <a:pt x="350" y="75"/>
                  </a:lnTo>
                  <a:lnTo>
                    <a:pt x="402" y="60"/>
                  </a:lnTo>
                  <a:lnTo>
                    <a:pt x="457" y="46"/>
                  </a:lnTo>
                  <a:lnTo>
                    <a:pt x="511" y="34"/>
                  </a:lnTo>
                  <a:lnTo>
                    <a:pt x="566" y="24"/>
                  </a:lnTo>
                  <a:lnTo>
                    <a:pt x="621" y="15"/>
                  </a:lnTo>
                  <a:lnTo>
                    <a:pt x="677" y="8"/>
                  </a:lnTo>
                  <a:lnTo>
                    <a:pt x="734" y="4"/>
                  </a:lnTo>
                  <a:lnTo>
                    <a:pt x="791" y="1"/>
                  </a:lnTo>
                  <a:lnTo>
                    <a:pt x="849" y="0"/>
                  </a:lnTo>
                  <a:lnTo>
                    <a:pt x="849" y="0"/>
                  </a:lnTo>
                  <a:lnTo>
                    <a:pt x="906" y="1"/>
                  </a:lnTo>
                  <a:lnTo>
                    <a:pt x="963" y="4"/>
                  </a:lnTo>
                  <a:lnTo>
                    <a:pt x="1019" y="8"/>
                  </a:lnTo>
                  <a:lnTo>
                    <a:pt x="1075" y="15"/>
                  </a:lnTo>
                  <a:lnTo>
                    <a:pt x="1130" y="24"/>
                  </a:lnTo>
                  <a:lnTo>
                    <a:pt x="1184" y="33"/>
                  </a:lnTo>
                  <a:lnTo>
                    <a:pt x="1239" y="44"/>
                  </a:lnTo>
                  <a:lnTo>
                    <a:pt x="1292" y="58"/>
                  </a:lnTo>
                  <a:lnTo>
                    <a:pt x="1344" y="73"/>
                  </a:lnTo>
                  <a:lnTo>
                    <a:pt x="1397" y="90"/>
                  </a:lnTo>
                  <a:lnTo>
                    <a:pt x="1448" y="108"/>
                  </a:lnTo>
                  <a:lnTo>
                    <a:pt x="1497" y="128"/>
                  </a:lnTo>
                  <a:lnTo>
                    <a:pt x="1547" y="150"/>
                  </a:lnTo>
                  <a:lnTo>
                    <a:pt x="1596" y="173"/>
                  </a:lnTo>
                  <a:lnTo>
                    <a:pt x="1644" y="198"/>
                  </a:lnTo>
                  <a:lnTo>
                    <a:pt x="1691" y="223"/>
                  </a:lnTo>
                  <a:lnTo>
                    <a:pt x="1690" y="224"/>
                  </a:lnTo>
                  <a:lnTo>
                    <a:pt x="1205" y="1095"/>
                  </a:lnTo>
                  <a:lnTo>
                    <a:pt x="1204" y="1096"/>
                  </a:lnTo>
                  <a:lnTo>
                    <a:pt x="1204" y="1096"/>
                  </a:lnTo>
                  <a:lnTo>
                    <a:pt x="1184" y="1085"/>
                  </a:lnTo>
                  <a:lnTo>
                    <a:pt x="1164" y="1075"/>
                  </a:lnTo>
                  <a:lnTo>
                    <a:pt x="1144" y="1065"/>
                  </a:lnTo>
                  <a:lnTo>
                    <a:pt x="1123" y="1055"/>
                  </a:lnTo>
                  <a:lnTo>
                    <a:pt x="1102" y="1046"/>
                  </a:lnTo>
                  <a:lnTo>
                    <a:pt x="1080" y="1039"/>
                  </a:lnTo>
                  <a:lnTo>
                    <a:pt x="1059" y="1031"/>
                  </a:lnTo>
                  <a:lnTo>
                    <a:pt x="1036" y="1025"/>
                  </a:lnTo>
                  <a:lnTo>
                    <a:pt x="1014" y="1019"/>
                  </a:lnTo>
                  <a:lnTo>
                    <a:pt x="990" y="1013"/>
                  </a:lnTo>
                  <a:lnTo>
                    <a:pt x="968" y="1009"/>
                  </a:lnTo>
                  <a:lnTo>
                    <a:pt x="944" y="1005"/>
                  </a:lnTo>
                  <a:lnTo>
                    <a:pt x="921" y="1003"/>
                  </a:lnTo>
                  <a:lnTo>
                    <a:pt x="898" y="1001"/>
                  </a:lnTo>
                  <a:lnTo>
                    <a:pt x="873" y="1000"/>
                  </a:lnTo>
                  <a:lnTo>
                    <a:pt x="849" y="1000"/>
                  </a:lnTo>
                  <a:lnTo>
                    <a:pt x="849" y="1000"/>
                  </a:lnTo>
                  <a:lnTo>
                    <a:pt x="824" y="1000"/>
                  </a:lnTo>
                  <a:lnTo>
                    <a:pt x="800" y="1001"/>
                  </a:lnTo>
                  <a:lnTo>
                    <a:pt x="776" y="1003"/>
                  </a:lnTo>
                  <a:lnTo>
                    <a:pt x="751" y="1005"/>
                  </a:lnTo>
                  <a:lnTo>
                    <a:pt x="728" y="1010"/>
                  </a:lnTo>
                  <a:lnTo>
                    <a:pt x="704" y="1013"/>
                  </a:lnTo>
                  <a:lnTo>
                    <a:pt x="681" y="1019"/>
                  </a:lnTo>
                  <a:lnTo>
                    <a:pt x="658" y="1025"/>
                  </a:lnTo>
                  <a:lnTo>
                    <a:pt x="635" y="1032"/>
                  </a:lnTo>
                  <a:lnTo>
                    <a:pt x="613" y="1039"/>
                  </a:lnTo>
                  <a:lnTo>
                    <a:pt x="591" y="1048"/>
                  </a:lnTo>
                  <a:lnTo>
                    <a:pt x="570" y="1056"/>
                  </a:lnTo>
                  <a:lnTo>
                    <a:pt x="548" y="1067"/>
                  </a:lnTo>
                  <a:lnTo>
                    <a:pt x="528" y="1076"/>
                  </a:lnTo>
                  <a:lnTo>
                    <a:pt x="508" y="1088"/>
                  </a:lnTo>
                  <a:lnTo>
                    <a:pt x="488" y="1099"/>
                  </a:lnTo>
                  <a:lnTo>
                    <a:pt x="486" y="1095"/>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8" name="Text Box 8"/>
            <p:cNvSpPr txBox="1">
              <a:spLocks noChangeArrowheads="1"/>
            </p:cNvSpPr>
            <p:nvPr/>
          </p:nvSpPr>
          <p:spPr bwMode="auto">
            <a:xfrm>
              <a:off x="970" y="316"/>
              <a:ext cx="536" cy="192"/>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a:t>负债</a:t>
              </a:r>
            </a:p>
          </p:txBody>
        </p:sp>
        <p:sp>
          <p:nvSpPr>
            <p:cNvPr id="9" name="Text Box 9"/>
            <p:cNvSpPr txBox="1">
              <a:spLocks noChangeArrowheads="1"/>
            </p:cNvSpPr>
            <p:nvPr/>
          </p:nvSpPr>
          <p:spPr bwMode="auto">
            <a:xfrm>
              <a:off x="1590" y="632"/>
              <a:ext cx="735" cy="361"/>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a:t>所有者</a:t>
              </a:r>
            </a:p>
            <a:p>
              <a:pPr algn="ctr">
                <a:spcBef>
                  <a:spcPct val="50000"/>
                </a:spcBef>
                <a:buFont typeface="Arial" charset="0"/>
                <a:buNone/>
              </a:pPr>
              <a:r>
                <a:rPr lang="zh-CN" altLang="en-US" sz="2400" b="1"/>
                <a:t>权益</a:t>
              </a:r>
            </a:p>
          </p:txBody>
        </p:sp>
        <p:sp>
          <p:nvSpPr>
            <p:cNvPr id="10" name="Text Box 10"/>
            <p:cNvSpPr txBox="1">
              <a:spLocks noChangeArrowheads="1"/>
            </p:cNvSpPr>
            <p:nvPr/>
          </p:nvSpPr>
          <p:spPr bwMode="auto">
            <a:xfrm>
              <a:off x="121" y="628"/>
              <a:ext cx="735" cy="361"/>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a:t>资产</a:t>
              </a:r>
            </a:p>
          </p:txBody>
        </p:sp>
        <p:grpSp>
          <p:nvGrpSpPr>
            <p:cNvPr id="11" name="Group 11"/>
            <p:cNvGrpSpPr>
              <a:grpSpLocks/>
            </p:cNvGrpSpPr>
            <p:nvPr/>
          </p:nvGrpSpPr>
          <p:grpSpPr bwMode="auto">
            <a:xfrm>
              <a:off x="680" y="816"/>
              <a:ext cx="1225" cy="363"/>
              <a:chOff x="0" y="0"/>
              <a:chExt cx="1225" cy="363"/>
            </a:xfrm>
          </p:grpSpPr>
          <p:sp>
            <p:nvSpPr>
              <p:cNvPr id="12" name="AutoShape 12"/>
              <p:cNvSpPr>
                <a:spLocks noChangeArrowheads="1"/>
              </p:cNvSpPr>
              <p:nvPr/>
            </p:nvSpPr>
            <p:spPr bwMode="auto">
              <a:xfrm>
                <a:off x="181" y="0"/>
                <a:ext cx="684" cy="335"/>
              </a:xfrm>
              <a:prstGeom prst="triangle">
                <a:avLst>
                  <a:gd name="adj" fmla="val 50000"/>
                </a:avLst>
              </a:prstGeom>
              <a:noFill/>
              <a:ln w="69850">
                <a:solidFill>
                  <a:schemeClr val="bg1"/>
                </a:solidFill>
                <a:miter lim="800000"/>
                <a:headEnd/>
                <a:tailEnd/>
              </a:ln>
              <a:effectLst/>
            </p:spPr>
            <p:txBody>
              <a:bodyPr wrap="none" anchor="ctr"/>
              <a:lstStyle/>
              <a:p>
                <a:endParaRPr lang="zh-CN" altLang="en-US"/>
              </a:p>
            </p:txBody>
          </p:sp>
          <p:sp>
            <p:nvSpPr>
              <p:cNvPr id="13" name="Rectangle 13"/>
              <p:cNvSpPr>
                <a:spLocks noChangeArrowheads="1"/>
              </p:cNvSpPr>
              <p:nvPr/>
            </p:nvSpPr>
            <p:spPr bwMode="auto">
              <a:xfrm>
                <a:off x="0" y="91"/>
                <a:ext cx="1225" cy="272"/>
              </a:xfrm>
              <a:prstGeom prst="rect">
                <a:avLst/>
              </a:prstGeom>
              <a:noFill/>
              <a:ln w="9525">
                <a:noFill/>
                <a:miter lim="800000"/>
                <a:headEnd/>
                <a:tailEnd/>
              </a:ln>
              <a:effectLst/>
            </p:spPr>
            <p:txBody>
              <a:bodyPr/>
              <a:lstStyle/>
              <a:p>
                <a:pPr marL="342900" indent="-342900">
                  <a:spcBef>
                    <a:spcPct val="20000"/>
                  </a:spcBef>
                  <a:buClr>
                    <a:schemeClr val="tx2"/>
                  </a:buClr>
                  <a:buFontTx/>
                  <a:buChar char="•"/>
                </a:pPr>
                <a:r>
                  <a:rPr lang="zh-CN" altLang="en-US" sz="2000" b="1" dirty="0">
                    <a:solidFill>
                      <a:srgbClr val="FFFF00"/>
                    </a:solidFill>
                  </a:rPr>
                  <a:t>资产负</a:t>
                </a:r>
                <a:r>
                  <a:rPr lang="zh-CN" altLang="en-US" sz="2000" b="1" dirty="0" smtClean="0">
                    <a:solidFill>
                      <a:srgbClr val="FFFF00"/>
                    </a:solidFill>
                  </a:rPr>
                  <a:t>债</a:t>
                </a:r>
                <a:endParaRPr lang="en-US" altLang="zh-CN" sz="2000" b="1" dirty="0" smtClean="0">
                  <a:solidFill>
                    <a:srgbClr val="FFFF00"/>
                  </a:solidFill>
                </a:endParaRPr>
              </a:p>
              <a:p>
                <a:pPr marL="342900" indent="-342900">
                  <a:spcBef>
                    <a:spcPct val="20000"/>
                  </a:spcBef>
                  <a:buClr>
                    <a:schemeClr val="tx2"/>
                  </a:buClr>
                  <a:buFontTx/>
                  <a:buChar char="•"/>
                </a:pPr>
                <a:r>
                  <a:rPr lang="zh-CN" altLang="en-US" sz="2000" b="1" dirty="0" smtClean="0">
                    <a:solidFill>
                      <a:srgbClr val="FFFF00"/>
                    </a:solidFill>
                  </a:rPr>
                  <a:t>表</a:t>
                </a:r>
                <a:r>
                  <a:rPr lang="zh-CN" altLang="en-US" sz="2000" b="1" dirty="0">
                    <a:solidFill>
                      <a:srgbClr val="FFFF00"/>
                    </a:solidFill>
                  </a:rPr>
                  <a:t>要素</a:t>
                </a:r>
              </a:p>
            </p:txBody>
          </p:sp>
        </p:grpSp>
      </p:grpSp>
      <p:grpSp>
        <p:nvGrpSpPr>
          <p:cNvPr id="14" name="Group 14"/>
          <p:cNvGrpSpPr>
            <a:grpSpLocks/>
          </p:cNvGrpSpPr>
          <p:nvPr/>
        </p:nvGrpSpPr>
        <p:grpSpPr bwMode="auto">
          <a:xfrm>
            <a:off x="460375" y="2582862"/>
            <a:ext cx="3895725" cy="1893888"/>
            <a:chOff x="0" y="0"/>
            <a:chExt cx="2454" cy="1193"/>
          </a:xfrm>
        </p:grpSpPr>
        <p:sp>
          <p:nvSpPr>
            <p:cNvPr id="15" name="Freeform 15"/>
            <p:cNvSpPr>
              <a:spLocks/>
            </p:cNvSpPr>
            <p:nvPr/>
          </p:nvSpPr>
          <p:spPr bwMode="auto">
            <a:xfrm>
              <a:off x="0" y="0"/>
              <a:ext cx="953" cy="1028"/>
            </a:xfrm>
            <a:custGeom>
              <a:avLst/>
              <a:gdLst/>
              <a:ahLst/>
              <a:cxnLst>
                <a:cxn ang="0">
                  <a:pos x="1" y="0"/>
                </a:cxn>
                <a:cxn ang="0">
                  <a:pos x="0" y="1"/>
                </a:cxn>
                <a:cxn ang="0">
                  <a:pos x="1" y="61"/>
                </a:cxn>
                <a:cxn ang="0">
                  <a:pos x="9" y="177"/>
                </a:cxn>
                <a:cxn ang="0">
                  <a:pos x="24" y="290"/>
                </a:cxn>
                <a:cxn ang="0">
                  <a:pos x="47" y="402"/>
                </a:cxn>
                <a:cxn ang="0">
                  <a:pos x="78" y="510"/>
                </a:cxn>
                <a:cxn ang="0">
                  <a:pos x="115" y="615"/>
                </a:cxn>
                <a:cxn ang="0">
                  <a:pos x="158" y="717"/>
                </a:cxn>
                <a:cxn ang="0">
                  <a:pos x="209" y="816"/>
                </a:cxn>
                <a:cxn ang="0">
                  <a:pos x="264" y="911"/>
                </a:cxn>
                <a:cxn ang="0">
                  <a:pos x="326" y="1002"/>
                </a:cxn>
                <a:cxn ang="0">
                  <a:pos x="393" y="1088"/>
                </a:cxn>
                <a:cxn ang="0">
                  <a:pos x="466" y="1170"/>
                </a:cxn>
                <a:cxn ang="0">
                  <a:pos x="544" y="1247"/>
                </a:cxn>
                <a:cxn ang="0">
                  <a:pos x="627" y="1319"/>
                </a:cxn>
                <a:cxn ang="0">
                  <a:pos x="715" y="1385"/>
                </a:cxn>
                <a:cxn ang="0">
                  <a:pos x="805" y="1446"/>
                </a:cxn>
                <a:cxn ang="0">
                  <a:pos x="856" y="1468"/>
                </a:cxn>
                <a:cxn ang="0">
                  <a:pos x="1340" y="601"/>
                </a:cxn>
                <a:cxn ang="0">
                  <a:pos x="1322" y="590"/>
                </a:cxn>
                <a:cxn ang="0">
                  <a:pos x="1285" y="564"/>
                </a:cxn>
                <a:cxn ang="0">
                  <a:pos x="1233" y="523"/>
                </a:cxn>
                <a:cxn ang="0">
                  <a:pos x="1171" y="460"/>
                </a:cxn>
                <a:cxn ang="0">
                  <a:pos x="1143" y="426"/>
                </a:cxn>
                <a:cxn ang="0">
                  <a:pos x="1117" y="390"/>
                </a:cxn>
                <a:cxn ang="0">
                  <a:pos x="1094" y="352"/>
                </a:cxn>
                <a:cxn ang="0">
                  <a:pos x="1072" y="312"/>
                </a:cxn>
                <a:cxn ang="0">
                  <a:pos x="1054" y="272"/>
                </a:cxn>
                <a:cxn ang="0">
                  <a:pos x="1037" y="230"/>
                </a:cxn>
                <a:cxn ang="0">
                  <a:pos x="1025" y="187"/>
                </a:cxn>
                <a:cxn ang="0">
                  <a:pos x="1013" y="143"/>
                </a:cxn>
                <a:cxn ang="0">
                  <a:pos x="1006" y="97"/>
                </a:cxn>
                <a:cxn ang="0">
                  <a:pos x="1000" y="51"/>
                </a:cxn>
                <a:cxn ang="0">
                  <a:pos x="999" y="4"/>
                </a:cxn>
              </a:cxnLst>
              <a:rect l="0" t="0" r="r" b="b"/>
              <a:pathLst>
                <a:path w="1340" h="1474">
                  <a:moveTo>
                    <a:pt x="998" y="0"/>
                  </a:moveTo>
                  <a:lnTo>
                    <a:pt x="1" y="0"/>
                  </a:lnTo>
                  <a:lnTo>
                    <a:pt x="1" y="0"/>
                  </a:lnTo>
                  <a:lnTo>
                    <a:pt x="0" y="1"/>
                  </a:lnTo>
                  <a:lnTo>
                    <a:pt x="0" y="1"/>
                  </a:lnTo>
                  <a:lnTo>
                    <a:pt x="1" y="61"/>
                  </a:lnTo>
                  <a:lnTo>
                    <a:pt x="3" y="119"/>
                  </a:lnTo>
                  <a:lnTo>
                    <a:pt x="9" y="177"/>
                  </a:lnTo>
                  <a:lnTo>
                    <a:pt x="16" y="234"/>
                  </a:lnTo>
                  <a:lnTo>
                    <a:pt x="24" y="290"/>
                  </a:lnTo>
                  <a:lnTo>
                    <a:pt x="35" y="346"/>
                  </a:lnTo>
                  <a:lnTo>
                    <a:pt x="47" y="402"/>
                  </a:lnTo>
                  <a:lnTo>
                    <a:pt x="61" y="456"/>
                  </a:lnTo>
                  <a:lnTo>
                    <a:pt x="78" y="510"/>
                  </a:lnTo>
                  <a:lnTo>
                    <a:pt x="95" y="563"/>
                  </a:lnTo>
                  <a:lnTo>
                    <a:pt x="115" y="615"/>
                  </a:lnTo>
                  <a:lnTo>
                    <a:pt x="136" y="666"/>
                  </a:lnTo>
                  <a:lnTo>
                    <a:pt x="158" y="717"/>
                  </a:lnTo>
                  <a:lnTo>
                    <a:pt x="182" y="767"/>
                  </a:lnTo>
                  <a:lnTo>
                    <a:pt x="209" y="816"/>
                  </a:lnTo>
                  <a:lnTo>
                    <a:pt x="235" y="864"/>
                  </a:lnTo>
                  <a:lnTo>
                    <a:pt x="264" y="911"/>
                  </a:lnTo>
                  <a:lnTo>
                    <a:pt x="295" y="957"/>
                  </a:lnTo>
                  <a:lnTo>
                    <a:pt x="326" y="1002"/>
                  </a:lnTo>
                  <a:lnTo>
                    <a:pt x="360" y="1046"/>
                  </a:lnTo>
                  <a:lnTo>
                    <a:pt x="393" y="1088"/>
                  </a:lnTo>
                  <a:lnTo>
                    <a:pt x="429" y="1129"/>
                  </a:lnTo>
                  <a:lnTo>
                    <a:pt x="466" y="1170"/>
                  </a:lnTo>
                  <a:lnTo>
                    <a:pt x="505" y="1208"/>
                  </a:lnTo>
                  <a:lnTo>
                    <a:pt x="544" y="1247"/>
                  </a:lnTo>
                  <a:lnTo>
                    <a:pt x="585" y="1284"/>
                  </a:lnTo>
                  <a:lnTo>
                    <a:pt x="627" y="1319"/>
                  </a:lnTo>
                  <a:lnTo>
                    <a:pt x="671" y="1352"/>
                  </a:lnTo>
                  <a:lnTo>
                    <a:pt x="715" y="1385"/>
                  </a:lnTo>
                  <a:lnTo>
                    <a:pt x="760" y="1416"/>
                  </a:lnTo>
                  <a:lnTo>
                    <a:pt x="805" y="1446"/>
                  </a:lnTo>
                  <a:lnTo>
                    <a:pt x="853" y="1474"/>
                  </a:lnTo>
                  <a:lnTo>
                    <a:pt x="856" y="1468"/>
                  </a:lnTo>
                  <a:lnTo>
                    <a:pt x="1339" y="605"/>
                  </a:lnTo>
                  <a:lnTo>
                    <a:pt x="1340" y="601"/>
                  </a:lnTo>
                  <a:lnTo>
                    <a:pt x="1340" y="601"/>
                  </a:lnTo>
                  <a:lnTo>
                    <a:pt x="1322" y="590"/>
                  </a:lnTo>
                  <a:lnTo>
                    <a:pt x="1303" y="577"/>
                  </a:lnTo>
                  <a:lnTo>
                    <a:pt x="1285" y="564"/>
                  </a:lnTo>
                  <a:lnTo>
                    <a:pt x="1267" y="552"/>
                  </a:lnTo>
                  <a:lnTo>
                    <a:pt x="1233" y="523"/>
                  </a:lnTo>
                  <a:lnTo>
                    <a:pt x="1201" y="492"/>
                  </a:lnTo>
                  <a:lnTo>
                    <a:pt x="1171" y="460"/>
                  </a:lnTo>
                  <a:lnTo>
                    <a:pt x="1157" y="444"/>
                  </a:lnTo>
                  <a:lnTo>
                    <a:pt x="1143" y="426"/>
                  </a:lnTo>
                  <a:lnTo>
                    <a:pt x="1130" y="408"/>
                  </a:lnTo>
                  <a:lnTo>
                    <a:pt x="1117" y="390"/>
                  </a:lnTo>
                  <a:lnTo>
                    <a:pt x="1105" y="372"/>
                  </a:lnTo>
                  <a:lnTo>
                    <a:pt x="1094" y="352"/>
                  </a:lnTo>
                  <a:lnTo>
                    <a:pt x="1083" y="332"/>
                  </a:lnTo>
                  <a:lnTo>
                    <a:pt x="1072" y="312"/>
                  </a:lnTo>
                  <a:lnTo>
                    <a:pt x="1063" y="293"/>
                  </a:lnTo>
                  <a:lnTo>
                    <a:pt x="1054" y="272"/>
                  </a:lnTo>
                  <a:lnTo>
                    <a:pt x="1045" y="251"/>
                  </a:lnTo>
                  <a:lnTo>
                    <a:pt x="1037" y="230"/>
                  </a:lnTo>
                  <a:lnTo>
                    <a:pt x="1030" y="209"/>
                  </a:lnTo>
                  <a:lnTo>
                    <a:pt x="1025" y="187"/>
                  </a:lnTo>
                  <a:lnTo>
                    <a:pt x="1019" y="165"/>
                  </a:lnTo>
                  <a:lnTo>
                    <a:pt x="1013" y="143"/>
                  </a:lnTo>
                  <a:lnTo>
                    <a:pt x="1009" y="120"/>
                  </a:lnTo>
                  <a:lnTo>
                    <a:pt x="1006" y="97"/>
                  </a:lnTo>
                  <a:lnTo>
                    <a:pt x="1003" y="75"/>
                  </a:lnTo>
                  <a:lnTo>
                    <a:pt x="1000" y="51"/>
                  </a:lnTo>
                  <a:lnTo>
                    <a:pt x="999" y="27"/>
                  </a:lnTo>
                  <a:lnTo>
                    <a:pt x="999" y="4"/>
                  </a:lnTo>
                  <a:lnTo>
                    <a:pt x="998" y="0"/>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16" name="Freeform 16"/>
            <p:cNvSpPr>
              <a:spLocks/>
            </p:cNvSpPr>
            <p:nvPr/>
          </p:nvSpPr>
          <p:spPr bwMode="auto">
            <a:xfrm>
              <a:off x="1500" y="0"/>
              <a:ext cx="954" cy="1029"/>
            </a:xfrm>
            <a:custGeom>
              <a:avLst/>
              <a:gdLst/>
              <a:ahLst/>
              <a:cxnLst>
                <a:cxn ang="0">
                  <a:pos x="344" y="0"/>
                </a:cxn>
                <a:cxn ang="0">
                  <a:pos x="343" y="3"/>
                </a:cxn>
                <a:cxn ang="0">
                  <a:pos x="341" y="26"/>
                </a:cxn>
                <a:cxn ang="0">
                  <a:pos x="339" y="73"/>
                </a:cxn>
                <a:cxn ang="0">
                  <a:pos x="332" y="119"/>
                </a:cxn>
                <a:cxn ang="0">
                  <a:pos x="323" y="164"/>
                </a:cxn>
                <a:cxn ang="0">
                  <a:pos x="311" y="208"/>
                </a:cxn>
                <a:cxn ang="0">
                  <a:pos x="296" y="251"/>
                </a:cxn>
                <a:cxn ang="0">
                  <a:pos x="279" y="293"/>
                </a:cxn>
                <a:cxn ang="0">
                  <a:pos x="259" y="332"/>
                </a:cxn>
                <a:cxn ang="0">
                  <a:pos x="236" y="372"/>
                </a:cxn>
                <a:cxn ang="0">
                  <a:pos x="211" y="409"/>
                </a:cxn>
                <a:cxn ang="0">
                  <a:pos x="184" y="444"/>
                </a:cxn>
                <a:cxn ang="0">
                  <a:pos x="155" y="477"/>
                </a:cxn>
                <a:cxn ang="0">
                  <a:pos x="123" y="509"/>
                </a:cxn>
                <a:cxn ang="0">
                  <a:pos x="91" y="538"/>
                </a:cxn>
                <a:cxn ang="0">
                  <a:pos x="56" y="565"/>
                </a:cxn>
                <a:cxn ang="0">
                  <a:pos x="19" y="591"/>
                </a:cxn>
                <a:cxn ang="0">
                  <a:pos x="3" y="605"/>
                </a:cxn>
                <a:cxn ang="0">
                  <a:pos x="486" y="1475"/>
                </a:cxn>
                <a:cxn ang="0">
                  <a:pos x="534" y="1446"/>
                </a:cxn>
                <a:cxn ang="0">
                  <a:pos x="626" y="1386"/>
                </a:cxn>
                <a:cxn ang="0">
                  <a:pos x="713" y="1320"/>
                </a:cxn>
                <a:cxn ang="0">
                  <a:pos x="796" y="1248"/>
                </a:cxn>
                <a:cxn ang="0">
                  <a:pos x="874" y="1170"/>
                </a:cxn>
                <a:cxn ang="0">
                  <a:pos x="947" y="1089"/>
                </a:cxn>
                <a:cxn ang="0">
                  <a:pos x="1014" y="1003"/>
                </a:cxn>
                <a:cxn ang="0">
                  <a:pos x="1076" y="911"/>
                </a:cxn>
                <a:cxn ang="0">
                  <a:pos x="1133" y="817"/>
                </a:cxn>
                <a:cxn ang="0">
                  <a:pos x="1183" y="719"/>
                </a:cxn>
                <a:cxn ang="0">
                  <a:pos x="1227" y="617"/>
                </a:cxn>
                <a:cxn ang="0">
                  <a:pos x="1264" y="511"/>
                </a:cxn>
                <a:cxn ang="0">
                  <a:pos x="1294" y="402"/>
                </a:cxn>
                <a:cxn ang="0">
                  <a:pos x="1317" y="290"/>
                </a:cxn>
                <a:cxn ang="0">
                  <a:pos x="1332" y="177"/>
                </a:cxn>
                <a:cxn ang="0">
                  <a:pos x="1341" y="61"/>
                </a:cxn>
                <a:cxn ang="0">
                  <a:pos x="1341" y="0"/>
                </a:cxn>
              </a:cxnLst>
              <a:rect l="0" t="0" r="r" b="b"/>
              <a:pathLst>
                <a:path w="1342" h="1475">
                  <a:moveTo>
                    <a:pt x="1341" y="0"/>
                  </a:moveTo>
                  <a:lnTo>
                    <a:pt x="344" y="0"/>
                  </a:lnTo>
                  <a:lnTo>
                    <a:pt x="344" y="0"/>
                  </a:lnTo>
                  <a:lnTo>
                    <a:pt x="343" y="3"/>
                  </a:lnTo>
                  <a:lnTo>
                    <a:pt x="343" y="3"/>
                  </a:lnTo>
                  <a:lnTo>
                    <a:pt x="341" y="26"/>
                  </a:lnTo>
                  <a:lnTo>
                    <a:pt x="340" y="50"/>
                  </a:lnTo>
                  <a:lnTo>
                    <a:pt x="339" y="73"/>
                  </a:lnTo>
                  <a:lnTo>
                    <a:pt x="336" y="97"/>
                  </a:lnTo>
                  <a:lnTo>
                    <a:pt x="332" y="119"/>
                  </a:lnTo>
                  <a:lnTo>
                    <a:pt x="327" y="142"/>
                  </a:lnTo>
                  <a:lnTo>
                    <a:pt x="323" y="164"/>
                  </a:lnTo>
                  <a:lnTo>
                    <a:pt x="317" y="186"/>
                  </a:lnTo>
                  <a:lnTo>
                    <a:pt x="311" y="208"/>
                  </a:lnTo>
                  <a:lnTo>
                    <a:pt x="304" y="230"/>
                  </a:lnTo>
                  <a:lnTo>
                    <a:pt x="296" y="251"/>
                  </a:lnTo>
                  <a:lnTo>
                    <a:pt x="288" y="272"/>
                  </a:lnTo>
                  <a:lnTo>
                    <a:pt x="279" y="293"/>
                  </a:lnTo>
                  <a:lnTo>
                    <a:pt x="268" y="312"/>
                  </a:lnTo>
                  <a:lnTo>
                    <a:pt x="259" y="332"/>
                  </a:lnTo>
                  <a:lnTo>
                    <a:pt x="247" y="352"/>
                  </a:lnTo>
                  <a:lnTo>
                    <a:pt x="236" y="372"/>
                  </a:lnTo>
                  <a:lnTo>
                    <a:pt x="224" y="390"/>
                  </a:lnTo>
                  <a:lnTo>
                    <a:pt x="211" y="409"/>
                  </a:lnTo>
                  <a:lnTo>
                    <a:pt x="197" y="426"/>
                  </a:lnTo>
                  <a:lnTo>
                    <a:pt x="184" y="444"/>
                  </a:lnTo>
                  <a:lnTo>
                    <a:pt x="170" y="461"/>
                  </a:lnTo>
                  <a:lnTo>
                    <a:pt x="155" y="477"/>
                  </a:lnTo>
                  <a:lnTo>
                    <a:pt x="139" y="494"/>
                  </a:lnTo>
                  <a:lnTo>
                    <a:pt x="123" y="509"/>
                  </a:lnTo>
                  <a:lnTo>
                    <a:pt x="107" y="524"/>
                  </a:lnTo>
                  <a:lnTo>
                    <a:pt x="91" y="538"/>
                  </a:lnTo>
                  <a:lnTo>
                    <a:pt x="73" y="552"/>
                  </a:lnTo>
                  <a:lnTo>
                    <a:pt x="56" y="565"/>
                  </a:lnTo>
                  <a:lnTo>
                    <a:pt x="37" y="578"/>
                  </a:lnTo>
                  <a:lnTo>
                    <a:pt x="19" y="591"/>
                  </a:lnTo>
                  <a:lnTo>
                    <a:pt x="0" y="603"/>
                  </a:lnTo>
                  <a:lnTo>
                    <a:pt x="3" y="605"/>
                  </a:lnTo>
                  <a:lnTo>
                    <a:pt x="484" y="1471"/>
                  </a:lnTo>
                  <a:lnTo>
                    <a:pt x="486" y="1475"/>
                  </a:lnTo>
                  <a:lnTo>
                    <a:pt x="486" y="1475"/>
                  </a:lnTo>
                  <a:lnTo>
                    <a:pt x="534" y="1446"/>
                  </a:lnTo>
                  <a:lnTo>
                    <a:pt x="580" y="1417"/>
                  </a:lnTo>
                  <a:lnTo>
                    <a:pt x="626" y="1386"/>
                  </a:lnTo>
                  <a:lnTo>
                    <a:pt x="670" y="1353"/>
                  </a:lnTo>
                  <a:lnTo>
                    <a:pt x="713" y="1320"/>
                  </a:lnTo>
                  <a:lnTo>
                    <a:pt x="756" y="1284"/>
                  </a:lnTo>
                  <a:lnTo>
                    <a:pt x="796" y="1248"/>
                  </a:lnTo>
                  <a:lnTo>
                    <a:pt x="836" y="1210"/>
                  </a:lnTo>
                  <a:lnTo>
                    <a:pt x="874" y="1170"/>
                  </a:lnTo>
                  <a:lnTo>
                    <a:pt x="911" y="1131"/>
                  </a:lnTo>
                  <a:lnTo>
                    <a:pt x="947" y="1089"/>
                  </a:lnTo>
                  <a:lnTo>
                    <a:pt x="982" y="1046"/>
                  </a:lnTo>
                  <a:lnTo>
                    <a:pt x="1014" y="1003"/>
                  </a:lnTo>
                  <a:lnTo>
                    <a:pt x="1046" y="958"/>
                  </a:lnTo>
                  <a:lnTo>
                    <a:pt x="1076" y="911"/>
                  </a:lnTo>
                  <a:lnTo>
                    <a:pt x="1105" y="865"/>
                  </a:lnTo>
                  <a:lnTo>
                    <a:pt x="1133" y="817"/>
                  </a:lnTo>
                  <a:lnTo>
                    <a:pt x="1158" y="769"/>
                  </a:lnTo>
                  <a:lnTo>
                    <a:pt x="1183" y="719"/>
                  </a:lnTo>
                  <a:lnTo>
                    <a:pt x="1206" y="668"/>
                  </a:lnTo>
                  <a:lnTo>
                    <a:pt x="1227" y="617"/>
                  </a:lnTo>
                  <a:lnTo>
                    <a:pt x="1245" y="563"/>
                  </a:lnTo>
                  <a:lnTo>
                    <a:pt x="1264" y="511"/>
                  </a:lnTo>
                  <a:lnTo>
                    <a:pt x="1279" y="456"/>
                  </a:lnTo>
                  <a:lnTo>
                    <a:pt x="1294" y="402"/>
                  </a:lnTo>
                  <a:lnTo>
                    <a:pt x="1306" y="346"/>
                  </a:lnTo>
                  <a:lnTo>
                    <a:pt x="1317" y="290"/>
                  </a:lnTo>
                  <a:lnTo>
                    <a:pt x="1325" y="234"/>
                  </a:lnTo>
                  <a:lnTo>
                    <a:pt x="1332" y="177"/>
                  </a:lnTo>
                  <a:lnTo>
                    <a:pt x="1337" y="119"/>
                  </a:lnTo>
                  <a:lnTo>
                    <a:pt x="1341" y="61"/>
                  </a:lnTo>
                  <a:lnTo>
                    <a:pt x="1342" y="1"/>
                  </a:lnTo>
                  <a:lnTo>
                    <a:pt x="1341" y="0"/>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17" name="Freeform 17"/>
            <p:cNvSpPr>
              <a:spLocks/>
            </p:cNvSpPr>
            <p:nvPr/>
          </p:nvSpPr>
          <p:spPr bwMode="auto">
            <a:xfrm>
              <a:off x="626" y="427"/>
              <a:ext cx="1202" cy="766"/>
            </a:xfrm>
            <a:custGeom>
              <a:avLst/>
              <a:gdLst/>
              <a:ahLst/>
              <a:cxnLst>
                <a:cxn ang="0">
                  <a:pos x="0" y="873"/>
                </a:cxn>
                <a:cxn ang="0">
                  <a:pos x="97" y="924"/>
                </a:cxn>
                <a:cxn ang="0">
                  <a:pos x="195" y="969"/>
                </a:cxn>
                <a:cxn ang="0">
                  <a:pos x="298" y="1009"/>
                </a:cxn>
                <a:cxn ang="0">
                  <a:pos x="402" y="1040"/>
                </a:cxn>
                <a:cxn ang="0">
                  <a:pos x="511" y="1066"/>
                </a:cxn>
                <a:cxn ang="0">
                  <a:pos x="621" y="1084"/>
                </a:cxn>
                <a:cxn ang="0">
                  <a:pos x="734" y="1096"/>
                </a:cxn>
                <a:cxn ang="0">
                  <a:pos x="849" y="1099"/>
                </a:cxn>
                <a:cxn ang="0">
                  <a:pos x="906" y="1099"/>
                </a:cxn>
                <a:cxn ang="0">
                  <a:pos x="1019" y="1091"/>
                </a:cxn>
                <a:cxn ang="0">
                  <a:pos x="1130" y="1076"/>
                </a:cxn>
                <a:cxn ang="0">
                  <a:pos x="1239" y="1055"/>
                </a:cxn>
                <a:cxn ang="0">
                  <a:pos x="1344" y="1026"/>
                </a:cxn>
                <a:cxn ang="0">
                  <a:pos x="1448" y="991"/>
                </a:cxn>
                <a:cxn ang="0">
                  <a:pos x="1547" y="950"/>
                </a:cxn>
                <a:cxn ang="0">
                  <a:pos x="1644" y="903"/>
                </a:cxn>
                <a:cxn ang="0">
                  <a:pos x="1690" y="875"/>
                </a:cxn>
                <a:cxn ang="0">
                  <a:pos x="1204" y="4"/>
                </a:cxn>
                <a:cxn ang="0">
                  <a:pos x="1184" y="15"/>
                </a:cxn>
                <a:cxn ang="0">
                  <a:pos x="1144" y="35"/>
                </a:cxn>
                <a:cxn ang="0">
                  <a:pos x="1102" y="54"/>
                </a:cxn>
                <a:cxn ang="0">
                  <a:pos x="1059" y="69"/>
                </a:cxn>
                <a:cxn ang="0">
                  <a:pos x="1014" y="82"/>
                </a:cxn>
                <a:cxn ang="0">
                  <a:pos x="968" y="91"/>
                </a:cxn>
                <a:cxn ang="0">
                  <a:pos x="921" y="97"/>
                </a:cxn>
                <a:cxn ang="0">
                  <a:pos x="873" y="100"/>
                </a:cxn>
                <a:cxn ang="0">
                  <a:pos x="849" y="100"/>
                </a:cxn>
                <a:cxn ang="0">
                  <a:pos x="800" y="99"/>
                </a:cxn>
                <a:cxn ang="0">
                  <a:pos x="751" y="94"/>
                </a:cxn>
                <a:cxn ang="0">
                  <a:pos x="704" y="86"/>
                </a:cxn>
                <a:cxn ang="0">
                  <a:pos x="658" y="75"/>
                </a:cxn>
                <a:cxn ang="0">
                  <a:pos x="613" y="61"/>
                </a:cxn>
                <a:cxn ang="0">
                  <a:pos x="570" y="43"/>
                </a:cxn>
                <a:cxn ang="0">
                  <a:pos x="528" y="23"/>
                </a:cxn>
                <a:cxn ang="0">
                  <a:pos x="488" y="0"/>
                </a:cxn>
                <a:cxn ang="0">
                  <a:pos x="3" y="868"/>
                </a:cxn>
              </a:cxnLst>
              <a:rect l="0" t="0" r="r" b="b"/>
              <a:pathLst>
                <a:path w="1691" h="1099">
                  <a:moveTo>
                    <a:pt x="0" y="873"/>
                  </a:moveTo>
                  <a:lnTo>
                    <a:pt x="0" y="873"/>
                  </a:lnTo>
                  <a:lnTo>
                    <a:pt x="48" y="900"/>
                  </a:lnTo>
                  <a:lnTo>
                    <a:pt x="97" y="924"/>
                  </a:lnTo>
                  <a:lnTo>
                    <a:pt x="146" y="947"/>
                  </a:lnTo>
                  <a:lnTo>
                    <a:pt x="195" y="969"/>
                  </a:lnTo>
                  <a:lnTo>
                    <a:pt x="245" y="990"/>
                  </a:lnTo>
                  <a:lnTo>
                    <a:pt x="298" y="1009"/>
                  </a:lnTo>
                  <a:lnTo>
                    <a:pt x="350" y="1025"/>
                  </a:lnTo>
                  <a:lnTo>
                    <a:pt x="402" y="1040"/>
                  </a:lnTo>
                  <a:lnTo>
                    <a:pt x="457" y="1054"/>
                  </a:lnTo>
                  <a:lnTo>
                    <a:pt x="511" y="1066"/>
                  </a:lnTo>
                  <a:lnTo>
                    <a:pt x="566" y="1076"/>
                  </a:lnTo>
                  <a:lnTo>
                    <a:pt x="621" y="1084"/>
                  </a:lnTo>
                  <a:lnTo>
                    <a:pt x="677" y="1091"/>
                  </a:lnTo>
                  <a:lnTo>
                    <a:pt x="734" y="1096"/>
                  </a:lnTo>
                  <a:lnTo>
                    <a:pt x="791" y="1099"/>
                  </a:lnTo>
                  <a:lnTo>
                    <a:pt x="849" y="1099"/>
                  </a:lnTo>
                  <a:lnTo>
                    <a:pt x="849" y="1099"/>
                  </a:lnTo>
                  <a:lnTo>
                    <a:pt x="906" y="1099"/>
                  </a:lnTo>
                  <a:lnTo>
                    <a:pt x="963" y="1096"/>
                  </a:lnTo>
                  <a:lnTo>
                    <a:pt x="1019" y="1091"/>
                  </a:lnTo>
                  <a:lnTo>
                    <a:pt x="1075" y="1085"/>
                  </a:lnTo>
                  <a:lnTo>
                    <a:pt x="1130" y="1076"/>
                  </a:lnTo>
                  <a:lnTo>
                    <a:pt x="1184" y="1067"/>
                  </a:lnTo>
                  <a:lnTo>
                    <a:pt x="1239" y="1055"/>
                  </a:lnTo>
                  <a:lnTo>
                    <a:pt x="1292" y="1041"/>
                  </a:lnTo>
                  <a:lnTo>
                    <a:pt x="1344" y="1026"/>
                  </a:lnTo>
                  <a:lnTo>
                    <a:pt x="1397" y="1010"/>
                  </a:lnTo>
                  <a:lnTo>
                    <a:pt x="1448" y="991"/>
                  </a:lnTo>
                  <a:lnTo>
                    <a:pt x="1497" y="972"/>
                  </a:lnTo>
                  <a:lnTo>
                    <a:pt x="1547" y="950"/>
                  </a:lnTo>
                  <a:lnTo>
                    <a:pt x="1596" y="928"/>
                  </a:lnTo>
                  <a:lnTo>
                    <a:pt x="1644" y="903"/>
                  </a:lnTo>
                  <a:lnTo>
                    <a:pt x="1691" y="876"/>
                  </a:lnTo>
                  <a:lnTo>
                    <a:pt x="1690" y="875"/>
                  </a:lnTo>
                  <a:lnTo>
                    <a:pt x="1205" y="5"/>
                  </a:lnTo>
                  <a:lnTo>
                    <a:pt x="1204" y="4"/>
                  </a:lnTo>
                  <a:lnTo>
                    <a:pt x="1204" y="4"/>
                  </a:lnTo>
                  <a:lnTo>
                    <a:pt x="1184" y="15"/>
                  </a:lnTo>
                  <a:lnTo>
                    <a:pt x="1164" y="26"/>
                  </a:lnTo>
                  <a:lnTo>
                    <a:pt x="1144" y="35"/>
                  </a:lnTo>
                  <a:lnTo>
                    <a:pt x="1123" y="44"/>
                  </a:lnTo>
                  <a:lnTo>
                    <a:pt x="1102" y="54"/>
                  </a:lnTo>
                  <a:lnTo>
                    <a:pt x="1080" y="62"/>
                  </a:lnTo>
                  <a:lnTo>
                    <a:pt x="1059" y="69"/>
                  </a:lnTo>
                  <a:lnTo>
                    <a:pt x="1036" y="76"/>
                  </a:lnTo>
                  <a:lnTo>
                    <a:pt x="1014" y="82"/>
                  </a:lnTo>
                  <a:lnTo>
                    <a:pt x="990" y="86"/>
                  </a:lnTo>
                  <a:lnTo>
                    <a:pt x="968" y="91"/>
                  </a:lnTo>
                  <a:lnTo>
                    <a:pt x="944" y="94"/>
                  </a:lnTo>
                  <a:lnTo>
                    <a:pt x="921" y="97"/>
                  </a:lnTo>
                  <a:lnTo>
                    <a:pt x="898" y="99"/>
                  </a:lnTo>
                  <a:lnTo>
                    <a:pt x="873" y="100"/>
                  </a:lnTo>
                  <a:lnTo>
                    <a:pt x="849" y="100"/>
                  </a:lnTo>
                  <a:lnTo>
                    <a:pt x="849" y="100"/>
                  </a:lnTo>
                  <a:lnTo>
                    <a:pt x="824" y="100"/>
                  </a:lnTo>
                  <a:lnTo>
                    <a:pt x="800" y="99"/>
                  </a:lnTo>
                  <a:lnTo>
                    <a:pt x="776" y="97"/>
                  </a:lnTo>
                  <a:lnTo>
                    <a:pt x="751" y="94"/>
                  </a:lnTo>
                  <a:lnTo>
                    <a:pt x="728" y="91"/>
                  </a:lnTo>
                  <a:lnTo>
                    <a:pt x="704" y="86"/>
                  </a:lnTo>
                  <a:lnTo>
                    <a:pt x="681" y="80"/>
                  </a:lnTo>
                  <a:lnTo>
                    <a:pt x="658" y="75"/>
                  </a:lnTo>
                  <a:lnTo>
                    <a:pt x="635" y="68"/>
                  </a:lnTo>
                  <a:lnTo>
                    <a:pt x="613" y="61"/>
                  </a:lnTo>
                  <a:lnTo>
                    <a:pt x="591" y="53"/>
                  </a:lnTo>
                  <a:lnTo>
                    <a:pt x="570" y="43"/>
                  </a:lnTo>
                  <a:lnTo>
                    <a:pt x="548" y="34"/>
                  </a:lnTo>
                  <a:lnTo>
                    <a:pt x="528" y="23"/>
                  </a:lnTo>
                  <a:lnTo>
                    <a:pt x="508" y="12"/>
                  </a:lnTo>
                  <a:lnTo>
                    <a:pt x="488" y="0"/>
                  </a:lnTo>
                  <a:lnTo>
                    <a:pt x="486" y="5"/>
                  </a:lnTo>
                  <a:lnTo>
                    <a:pt x="3" y="868"/>
                  </a:lnTo>
                  <a:lnTo>
                    <a:pt x="0" y="873"/>
                  </a:lnTo>
                  <a:close/>
                </a:path>
              </a:pathLst>
            </a:custGeom>
            <a:solidFill>
              <a:schemeClr val="bg1">
                <a:alpha val="81999"/>
              </a:schemeClr>
            </a:solidFill>
            <a:ln w="14351" cap="flat" cmpd="sng">
              <a:solidFill>
                <a:schemeClr val="accent2"/>
              </a:solidFill>
              <a:round/>
              <a:headEnd/>
              <a:tailEnd/>
            </a:ln>
            <a:effectLst/>
          </p:spPr>
          <p:txBody>
            <a:bodyPr/>
            <a:lstStyle/>
            <a:p>
              <a:endParaRPr lang="zh-CN" altLang="en-US"/>
            </a:p>
          </p:txBody>
        </p:sp>
        <p:sp>
          <p:nvSpPr>
            <p:cNvPr id="18" name="Text Box 18"/>
            <p:cNvSpPr txBox="1">
              <a:spLocks noChangeArrowheads="1"/>
            </p:cNvSpPr>
            <p:nvPr/>
          </p:nvSpPr>
          <p:spPr bwMode="auto">
            <a:xfrm>
              <a:off x="1648" y="233"/>
              <a:ext cx="735" cy="361"/>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a:t>利润</a:t>
              </a:r>
            </a:p>
          </p:txBody>
        </p:sp>
        <p:sp>
          <p:nvSpPr>
            <p:cNvPr id="19" name="Text Box 19"/>
            <p:cNvSpPr txBox="1">
              <a:spLocks noChangeArrowheads="1"/>
            </p:cNvSpPr>
            <p:nvPr/>
          </p:nvSpPr>
          <p:spPr bwMode="auto">
            <a:xfrm>
              <a:off x="857" y="647"/>
              <a:ext cx="735" cy="361"/>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a:t>费用</a:t>
              </a:r>
            </a:p>
          </p:txBody>
        </p:sp>
        <p:sp>
          <p:nvSpPr>
            <p:cNvPr id="20" name="Text Box 20"/>
            <p:cNvSpPr txBox="1">
              <a:spLocks noChangeArrowheads="1"/>
            </p:cNvSpPr>
            <p:nvPr/>
          </p:nvSpPr>
          <p:spPr bwMode="auto">
            <a:xfrm>
              <a:off x="73" y="235"/>
              <a:ext cx="735" cy="361"/>
            </a:xfrm>
            <a:prstGeom prst="rect">
              <a:avLst/>
            </a:prstGeom>
            <a:noFill/>
            <a:ln w="9525">
              <a:noFill/>
              <a:miter lim="800000"/>
              <a:headEnd/>
              <a:tailEnd/>
            </a:ln>
            <a:effectLst/>
          </p:spPr>
          <p:txBody>
            <a:bodyPr anchor="ctr" anchorCtr="1"/>
            <a:lstStyle/>
            <a:p>
              <a:pPr algn="ctr">
                <a:spcBef>
                  <a:spcPct val="50000"/>
                </a:spcBef>
                <a:buFont typeface="Arial" charset="0"/>
                <a:buNone/>
              </a:pPr>
              <a:r>
                <a:rPr lang="zh-CN" altLang="en-US" sz="2400" b="1" dirty="0"/>
                <a:t>收入</a:t>
              </a:r>
            </a:p>
          </p:txBody>
        </p:sp>
        <p:grpSp>
          <p:nvGrpSpPr>
            <p:cNvPr id="21" name="Group 21"/>
            <p:cNvGrpSpPr>
              <a:grpSpLocks/>
            </p:cNvGrpSpPr>
            <p:nvPr/>
          </p:nvGrpSpPr>
          <p:grpSpPr bwMode="auto">
            <a:xfrm>
              <a:off x="807" y="32"/>
              <a:ext cx="862" cy="362"/>
              <a:chOff x="36" y="-27"/>
              <a:chExt cx="862" cy="362"/>
            </a:xfrm>
          </p:grpSpPr>
          <p:sp>
            <p:nvSpPr>
              <p:cNvPr id="22" name="AutoShape 22"/>
              <p:cNvSpPr>
                <a:spLocks noChangeArrowheads="1"/>
              </p:cNvSpPr>
              <p:nvPr/>
            </p:nvSpPr>
            <p:spPr bwMode="auto">
              <a:xfrm rot="10800000">
                <a:off x="90" y="0"/>
                <a:ext cx="684" cy="335"/>
              </a:xfrm>
              <a:prstGeom prst="triangle">
                <a:avLst>
                  <a:gd name="adj" fmla="val 54569"/>
                </a:avLst>
              </a:prstGeom>
              <a:noFill/>
              <a:ln w="69850">
                <a:solidFill>
                  <a:schemeClr val="bg1"/>
                </a:solidFill>
                <a:miter lim="800000"/>
                <a:headEnd/>
                <a:tailEnd/>
              </a:ln>
              <a:effectLst/>
            </p:spPr>
            <p:txBody>
              <a:bodyPr wrap="none" anchor="ctr"/>
              <a:lstStyle/>
              <a:p>
                <a:endParaRPr lang="zh-CN" altLang="en-US"/>
              </a:p>
            </p:txBody>
          </p:sp>
          <p:sp>
            <p:nvSpPr>
              <p:cNvPr id="23" name="Rectangle 23"/>
              <p:cNvSpPr>
                <a:spLocks noChangeArrowheads="1"/>
              </p:cNvSpPr>
              <p:nvPr/>
            </p:nvSpPr>
            <p:spPr bwMode="auto">
              <a:xfrm>
                <a:off x="36" y="-27"/>
                <a:ext cx="862" cy="318"/>
              </a:xfrm>
              <a:prstGeom prst="rect">
                <a:avLst/>
              </a:prstGeom>
              <a:noFill/>
              <a:ln w="9525">
                <a:noFill/>
                <a:miter lim="800000"/>
                <a:headEnd/>
                <a:tailEnd/>
              </a:ln>
              <a:effectLst/>
            </p:spPr>
            <p:txBody>
              <a:bodyPr/>
              <a:lstStyle/>
              <a:p>
                <a:pPr marL="342900" indent="-342900">
                  <a:spcBef>
                    <a:spcPct val="20000"/>
                  </a:spcBef>
                  <a:buClr>
                    <a:schemeClr val="tx2"/>
                  </a:buClr>
                  <a:buFontTx/>
                  <a:buChar char="•"/>
                </a:pPr>
                <a:r>
                  <a:rPr lang="zh-CN" altLang="en-US" b="1" dirty="0">
                    <a:solidFill>
                      <a:srgbClr val="FFFF00"/>
                    </a:solidFill>
                  </a:rPr>
                  <a:t>利润表要素</a:t>
                </a:r>
              </a:p>
            </p:txBody>
          </p:sp>
        </p:grp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1034683"/>
            <a:ext cx="5695950" cy="4108817"/>
          </a:xfrm>
          <a:prstGeom prst="rect">
            <a:avLst/>
          </a:prstGeom>
          <a:noFill/>
        </p:spPr>
        <p:txBody>
          <a:bodyPr wrap="square" rtlCol="0" anchor="t">
            <a:spAutoFit/>
          </a:bodyPr>
          <a:lstStyle/>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a:t>
            </a: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资产是指企业过去的交易或者事项形成的、由企业拥有或者控制的、预期会给企业带来经济利益的资源。</a:t>
            </a: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特征：</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）能预期给企业带来经济利益。</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）是为企业所拥有的，或者即使不为企业所拥有，也是企业所控制的。</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）是过去的交易或事项形成的。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80" y="896743"/>
            <a:ext cx="5695950" cy="5355312"/>
          </a:xfrm>
          <a:prstGeom prst="rect">
            <a:avLst/>
          </a:prstGeom>
          <a:noFill/>
        </p:spPr>
        <p:txBody>
          <a:bodyPr wrap="square" rtlCol="0" anchor="t">
            <a:spAutoFit/>
          </a:bodyPr>
          <a:lstStyle/>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确认条件</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a:t>
            </a:r>
          </a:p>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）与该资源有关的经济利益很可能流入企业</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）该资源的成本或价值能够可靠地计量</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分类：</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按流动性分</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流动资产：一年内或超过一年的一个营业周期内变现或耗用。</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库存现金、银行存款、应收账款、原材料、库存商品等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非流动资产：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固定资产、无形资产等</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2.1.2 </a:t>
            </a:r>
            <a:r>
              <a:rPr lang="zh-CN" altLang="en-US" sz="2400" b="1" dirty="0" smtClean="0">
                <a:solidFill>
                  <a:srgbClr val="FFFF00"/>
                </a:solidFill>
                <a:cs typeface="黑体" panose="02010609060101010101" charset="-122"/>
                <a:sym typeface="+mn-ea"/>
              </a:rPr>
              <a:t>会计要素的确认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3277820"/>
          </a:xfrm>
          <a:prstGeom prst="rect">
            <a:avLst/>
          </a:prstGeom>
          <a:noFill/>
        </p:spPr>
        <p:txBody>
          <a:bodyPr wrap="square" rtlCol="0" anchor="t">
            <a:spAutoFit/>
          </a:bodyPr>
          <a:lstStyle/>
          <a:p>
            <a:pPr>
              <a:lnSpc>
                <a:spcPct val="150000"/>
              </a:lnSpc>
              <a:buClr>
                <a:srgbClr val="A16AA5"/>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负债是指企业过去的交易或者事项形成的，预期会导致经济利益流出企业的现时义务。</a:t>
            </a:r>
            <a:r>
              <a:rPr lang="zh-CN" altLang="en-US" b="1" dirty="0" smtClean="0">
                <a:solidFill>
                  <a:srgbClr val="FFFF00"/>
                </a:solidFill>
                <a:latin typeface="楷体_GB2312" pitchFamily="49" charset="-122"/>
                <a:ea typeface="楷体_GB2312" pitchFamily="49" charset="-122"/>
              </a:rPr>
              <a:t> </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特征：</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）负债的清偿预期会导致经济利益流出企业。</a:t>
            </a:r>
          </a:p>
          <a:p>
            <a:pPr>
              <a:lnSpc>
                <a:spcPct val="150000"/>
              </a:lnSpc>
              <a:buClr>
                <a:schemeClr val="folHlink"/>
              </a:buClr>
              <a:buFont typeface="Wingdings"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）负债是由过去的交易或事项形成的现时义务。</a:t>
            </a:r>
          </a:p>
          <a:p>
            <a:pPr>
              <a:lnSpc>
                <a:spcPct val="150000"/>
              </a:lnSpc>
              <a:buClr>
                <a:srgbClr val="A16AA5"/>
              </a:buClr>
              <a:buFont typeface="Wingdings"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0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0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0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5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1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9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9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7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195</TotalTime>
  <Words>3165</Words>
  <Application>Microsoft Office PowerPoint</Application>
  <PresentationFormat>全屏显示(16:9)</PresentationFormat>
  <Paragraphs>224</Paragraphs>
  <Slides>36</Slides>
  <Notes>36</Notes>
  <HiddenSlides>0</HiddenSlides>
  <MMClips>0</MMClips>
  <ScaleCrop>false</ScaleCrop>
  <HeadingPairs>
    <vt:vector size="6" baseType="variant">
      <vt:variant>
        <vt:lpstr>主题</vt:lpstr>
      </vt:variant>
      <vt:variant>
        <vt:i4>8</vt:i4>
      </vt:variant>
      <vt:variant>
        <vt:lpstr>嵌入 OLE 服务器</vt:lpstr>
      </vt:variant>
      <vt:variant>
        <vt:i4>1</vt:i4>
      </vt:variant>
      <vt:variant>
        <vt:lpstr>幻灯片标题</vt:lpstr>
      </vt:variant>
      <vt:variant>
        <vt:i4>36</vt:i4>
      </vt:variant>
    </vt:vector>
  </HeadingPairs>
  <TitlesOfParts>
    <vt:vector size="45" baseType="lpstr">
      <vt:lpstr>2_Office 主题​​</vt:lpstr>
      <vt:lpstr>1_Office 主题​​</vt:lpstr>
      <vt:lpstr>3_Office 主题​​</vt:lpstr>
      <vt:lpstr>5_Office 主题​​</vt:lpstr>
      <vt:lpstr>6_Office 主题​​</vt:lpstr>
      <vt:lpstr>8_Office 主题​​</vt:lpstr>
      <vt:lpstr>4_Office 主题​​</vt:lpstr>
      <vt:lpstr>7_Office 主题​​</vt:lpstr>
      <vt:lpstr>Picture</vt:lpstr>
      <vt:lpstr>会计基础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95</cp:revision>
  <dcterms:created xsi:type="dcterms:W3CDTF">2017-09-04T07:53:00Z</dcterms:created>
  <dcterms:modified xsi:type="dcterms:W3CDTF">2020-10-28T11:22:19Z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