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bookmarkIdSeed="15">
  <p:sldMasterIdLst>
    <p:sldMasterId id="2147483648" r:id="rId1"/>
    <p:sldMasterId id="2147483660" r:id="rId3"/>
    <p:sldMasterId id="2147483672" r:id="rId4"/>
  </p:sldMasterIdLst>
  <p:notesMasterIdLst>
    <p:notesMasterId r:id="rId28"/>
  </p:notesMasterIdLst>
  <p:handoutMasterIdLst>
    <p:handoutMasterId r:id="rId29"/>
  </p:handoutMasterIdLst>
  <p:sldIdLst>
    <p:sldId id="349" r:id="rId5"/>
    <p:sldId id="416" r:id="rId6"/>
    <p:sldId id="478" r:id="rId7"/>
    <p:sldId id="350" r:id="rId8"/>
    <p:sldId id="450" r:id="rId9"/>
    <p:sldId id="479" r:id="rId10"/>
    <p:sldId id="421" r:id="rId11"/>
    <p:sldId id="424" r:id="rId12"/>
    <p:sldId id="430" r:id="rId13"/>
    <p:sldId id="431" r:id="rId14"/>
    <p:sldId id="451" r:id="rId15"/>
    <p:sldId id="429" r:id="rId16"/>
    <p:sldId id="426" r:id="rId17"/>
    <p:sldId id="427" r:id="rId18"/>
    <p:sldId id="452" r:id="rId19"/>
    <p:sldId id="406" r:id="rId20"/>
    <p:sldId id="432" r:id="rId21"/>
    <p:sldId id="480" r:id="rId22"/>
    <p:sldId id="433" r:id="rId23"/>
    <p:sldId id="447" r:id="rId24"/>
    <p:sldId id="463" r:id="rId25"/>
    <p:sldId id="443" r:id="rId26"/>
    <p:sldId id="441" r:id="rId27"/>
  </p:sldIdLst>
  <p:sldSz cx="9144000" cy="6858000" type="screen4x3"/>
  <p:notesSz cx="6858000" cy="9144000"/>
  <p:defaultTextStyle>
    <a:defPPr>
      <a:defRPr lang="en-US"/>
    </a:defPPr>
    <a:lvl1pPr marL="0" lvl="0"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00"/>
    <a:srgbClr val="808000"/>
    <a:srgbClr val="CC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559" autoAdjust="0"/>
    <p:restoredTop sz="95149" autoAdjust="0"/>
  </p:normalViewPr>
  <p:slideViewPr>
    <p:cSldViewPr snapToGrid="0" showGuides="1">
      <p:cViewPr>
        <p:scale>
          <a:sx n="73" d="100"/>
          <a:sy n="73" d="100"/>
        </p:scale>
        <p:origin x="-378" y="312"/>
      </p:cViewPr>
      <p:guideLst>
        <p:guide orient="horz" pos="2188"/>
        <p:guide pos="2880"/>
      </p:guideLst>
    </p:cSldViewPr>
  </p:slideViewPr>
  <p:notesTextViewPr>
    <p:cViewPr>
      <p:scale>
        <a:sx n="1" d="1"/>
        <a:sy n="1" d="1"/>
      </p:scale>
      <p:origin x="0" y="0"/>
    </p:cViewPr>
  </p:notesTextViewPr>
  <p:gridSpacing cx="76198" cy="7619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slide" Target="slides/slide1.xml"/><Relationship Id="rId4" Type="http://schemas.openxmlformats.org/officeDocument/2006/relationships/slideMaster" Target="slideMasters/slideMaster3.xml"/><Relationship Id="rId32" Type="http://schemas.openxmlformats.org/officeDocument/2006/relationships/tableStyles" Target="tableStyles.xml"/><Relationship Id="rId31" Type="http://schemas.openxmlformats.org/officeDocument/2006/relationships/viewProps" Target="viewProps.xml"/><Relationship Id="rId30" Type="http://schemas.openxmlformats.org/officeDocument/2006/relationships/presProps" Target="presProps.xml"/><Relationship Id="rId3" Type="http://schemas.openxmlformats.org/officeDocument/2006/relationships/slideMaster" Target="slideMasters/slideMaster2.xml"/><Relationship Id="rId29" Type="http://schemas.openxmlformats.org/officeDocument/2006/relationships/handoutMaster" Target="handoutMasters/handoutMaster1.xml"/><Relationship Id="rId28" Type="http://schemas.openxmlformats.org/officeDocument/2006/relationships/notesMaster" Target="notesMasters/notesMaster1.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5" name="页脚占位符 4"/>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5" name="页脚占位符 4"/>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73441" y="304800"/>
            <a:ext cx="2002234" cy="57150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566738" y="304800"/>
            <a:ext cx="5890631" cy="5715000"/>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5" name="页脚占位符 4"/>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5" name="页脚占位符 4"/>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5" name="页脚占位符 4"/>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5" name="页脚占位符 4"/>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566738" y="1752600"/>
            <a:ext cx="3920490" cy="42672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7248" y="1752600"/>
            <a:ext cx="3920490" cy="42672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6" name="页脚占位符 5"/>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8" name="页脚占位符 7"/>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9" name="灯片编号占位符 8"/>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4" name="页脚占位符 3"/>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5" name="灯片编号占位符 4"/>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3" name="页脚占位符 2"/>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4" name="灯片编号占位符 3"/>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6" name="页脚占位符 5"/>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5" name="页脚占位符 4"/>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6" name="页脚占位符 5"/>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5" name="页脚占位符 4"/>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73441" y="304800"/>
            <a:ext cx="2002234" cy="57150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566738" y="304800"/>
            <a:ext cx="5890631" cy="5715000"/>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5" name="页脚占位符 4"/>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5" name="页脚占位符 4"/>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5" name="页脚占位符 4"/>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5" name="页脚占位符 4"/>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566738" y="1752600"/>
            <a:ext cx="3920490" cy="42672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7248" y="1752600"/>
            <a:ext cx="3920490" cy="42672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6" name="页脚占位符 5"/>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8" name="页脚占位符 7"/>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9" name="灯片编号占位符 8"/>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4" name="页脚占位符 3"/>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5" name="灯片编号占位符 4"/>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3" name="页脚占位符 2"/>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4" name="灯片编号占位符 3"/>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5" name="页脚占位符 4"/>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6" name="页脚占位符 5"/>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6" name="页脚占位符 5"/>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5" name="页脚占位符 4"/>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73441" y="304800"/>
            <a:ext cx="2002234" cy="57150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566738" y="304800"/>
            <a:ext cx="5890631" cy="5715000"/>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5" name="页脚占位符 4"/>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566738" y="1752600"/>
            <a:ext cx="3920490" cy="42672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7248" y="1752600"/>
            <a:ext cx="3920490" cy="42672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6" name="页脚占位符 5"/>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8" name="页脚占位符 7"/>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9" name="灯片编号占位符 8"/>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4" name="页脚占位符 3"/>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5" name="灯片编号占位符 4"/>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3" name="页脚占位符 2"/>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4" name="灯片编号占位符 3"/>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6" name="页脚占位符 5"/>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6" name="页脚占位符 5"/>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pn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4" Type="http://schemas.openxmlformats.org/officeDocument/2006/relationships/theme" Target="../theme/theme2.xml"/><Relationship Id="rId13" Type="http://schemas.openxmlformats.org/officeDocument/2006/relationships/image" Target="../media/image2.png"/><Relationship Id="rId12" Type="http://schemas.openxmlformats.org/officeDocument/2006/relationships/image" Target="../media/image1.png"/><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1.xml"/><Relationship Id="rId8" Type="http://schemas.openxmlformats.org/officeDocument/2006/relationships/slideLayout" Target="../slideLayouts/slideLayout30.xml"/><Relationship Id="rId7" Type="http://schemas.openxmlformats.org/officeDocument/2006/relationships/slideLayout" Target="../slideLayouts/slideLayout29.xml"/><Relationship Id="rId6" Type="http://schemas.openxmlformats.org/officeDocument/2006/relationships/slideLayout" Target="../slideLayouts/slideLayout28.xml"/><Relationship Id="rId5" Type="http://schemas.openxmlformats.org/officeDocument/2006/relationships/slideLayout" Target="../slideLayouts/slideLayout27.xml"/><Relationship Id="rId4" Type="http://schemas.openxmlformats.org/officeDocument/2006/relationships/slideLayout" Target="../slideLayouts/slideLayout26.xml"/><Relationship Id="rId3" Type="http://schemas.openxmlformats.org/officeDocument/2006/relationships/slideLayout" Target="../slideLayouts/slideLayout25.xml"/><Relationship Id="rId2" Type="http://schemas.openxmlformats.org/officeDocument/2006/relationships/slideLayout" Target="../slideLayouts/slideLayout24.xml"/><Relationship Id="rId14" Type="http://schemas.openxmlformats.org/officeDocument/2006/relationships/theme" Target="../theme/theme3.xml"/><Relationship Id="rId13" Type="http://schemas.openxmlformats.org/officeDocument/2006/relationships/image" Target="../media/image3.png"/><Relationship Id="rId12" Type="http://schemas.openxmlformats.org/officeDocument/2006/relationships/image" Target="../media/image1.png"/><Relationship Id="rId11" Type="http://schemas.openxmlformats.org/officeDocument/2006/relationships/slideLayout" Target="../slideLayouts/slideLayout33.xml"/><Relationship Id="rId10" Type="http://schemas.openxmlformats.org/officeDocument/2006/relationships/slideLayout" Target="../slideLayouts/slideLayout32.xml"/><Relationship Id="rId1" Type="http://schemas.openxmlformats.org/officeDocument/2006/relationships/slideLayout" Target="../slideLayouts/slideLayout2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12" cstate="print"/>
        </a:blipFill>
        <a:effectLst/>
      </p:bgPr>
    </p:bg>
    <p:spTree>
      <p:nvGrpSpPr>
        <p:cNvPr id="1" name=""/>
        <p:cNvGrpSpPr/>
        <p:nvPr/>
      </p:nvGrpSpPr>
      <p:grpSpPr>
        <a:xfrm>
          <a:off x="0" y="0"/>
          <a:ext cx="0" cy="0"/>
          <a:chOff x="0" y="0"/>
          <a:chExt cx="0" cy="0"/>
        </a:xfrm>
      </p:grpSpPr>
      <p:sp>
        <p:nvSpPr>
          <p:cNvPr id="1026" name="AutoShape 4"/>
          <p:cNvSpPr/>
          <p:nvPr/>
        </p:nvSpPr>
        <p:spPr>
          <a:xfrm>
            <a:off x="576263" y="1182688"/>
            <a:ext cx="7958137" cy="109537"/>
          </a:xfrm>
          <a:custGeom>
            <a:avLst/>
            <a:gdLst/>
            <a:ahLst/>
            <a:cxnLst>
              <a:cxn ang="0">
                <a:pos x="0" y="0"/>
              </a:cxn>
              <a:cxn ang="0">
                <a:pos x="2147483647" y="0"/>
              </a:cxn>
              <a:cxn ang="0">
                <a:pos x="2147483647" y="1314263702"/>
              </a:cxn>
              <a:cxn ang="0">
                <a:pos x="0" y="1314263702"/>
              </a:cxn>
              <a:cxn ang="0">
                <a:pos x="0" y="0"/>
              </a:cxn>
              <a:cxn ang="0">
                <a:pos x="0" y="0"/>
              </a:cxn>
              <a:cxn ang="0">
                <a:pos x="2147483647" y="0"/>
              </a:cxn>
            </a:cxnLst>
            <a:rect l="0" t="0" r="0" b="0"/>
            <a:pathLst>
              <a:path w="1000" h="1000" stroke="0">
                <a:moveTo>
                  <a:pt x="0" y="0"/>
                </a:moveTo>
                <a:lnTo>
                  <a:pt x="585" y="0"/>
                </a:lnTo>
                <a:lnTo>
                  <a:pt x="585" y="1000"/>
                </a:lnTo>
                <a:lnTo>
                  <a:pt x="0" y="1000"/>
                </a:lnTo>
                <a:lnTo>
                  <a:pt x="0" y="0"/>
                </a:lnTo>
                <a:close/>
              </a:path>
              <a:path w="1000" h="1000">
                <a:moveTo>
                  <a:pt x="0" y="0"/>
                </a:moveTo>
                <a:lnTo>
                  <a:pt x="1000" y="0"/>
                </a:lnTo>
              </a:path>
            </a:pathLst>
          </a:custGeom>
          <a:solidFill>
            <a:schemeClr val="accent2">
              <a:alpha val="100000"/>
            </a:schemeClr>
          </a:solidFill>
          <a:ln w="9525" cap="flat" cmpd="sng">
            <a:solidFill>
              <a:schemeClr val="accent2"/>
            </a:solidFill>
            <a:prstDash val="solid"/>
            <a:miter/>
            <a:headEnd type="none" w="med" len="med"/>
            <a:tailEnd type="none" w="med" len="med"/>
          </a:ln>
        </p:spPr>
        <p:txBody>
          <a:bodyPr/>
          <a:lstStyle/>
          <a:p>
            <a:endParaRPr lang="zh-CN" altLang="en-US"/>
          </a:p>
        </p:txBody>
      </p:sp>
      <p:sp>
        <p:nvSpPr>
          <p:cNvPr id="1027" name="Line 5"/>
          <p:cNvSpPr/>
          <p:nvPr/>
        </p:nvSpPr>
        <p:spPr>
          <a:xfrm flipV="1">
            <a:off x="609600" y="6172200"/>
            <a:ext cx="7924800" cy="0"/>
          </a:xfrm>
          <a:prstGeom prst="line">
            <a:avLst/>
          </a:prstGeom>
          <a:ln w="3175" cap="flat" cmpd="sng">
            <a:solidFill>
              <a:schemeClr val="accent2"/>
            </a:solidFill>
            <a:prstDash val="solid"/>
            <a:headEnd type="none" w="med" len="med"/>
            <a:tailEnd type="none" w="med" len="med"/>
          </a:ln>
        </p:spPr>
      </p:sp>
      <p:grpSp>
        <p:nvGrpSpPr>
          <p:cNvPr id="1028" name="Group 279"/>
          <p:cNvGrpSpPr/>
          <p:nvPr/>
        </p:nvGrpSpPr>
        <p:grpSpPr>
          <a:xfrm>
            <a:off x="8275638" y="1046163"/>
            <a:ext cx="265112" cy="265112"/>
            <a:chOff x="0" y="0"/>
            <a:chExt cx="860" cy="860"/>
          </a:xfrm>
        </p:grpSpPr>
        <p:sp>
          <p:nvSpPr>
            <p:cNvPr id="1029" name="Oval 280"/>
            <p:cNvSpPr/>
            <p:nvPr userDrawn="1"/>
          </p:nvSpPr>
          <p:spPr>
            <a:xfrm>
              <a:off x="0" y="0"/>
              <a:ext cx="860" cy="860"/>
            </a:xfrm>
            <a:prstGeom prst="ellipse">
              <a:avLst/>
            </a:prstGeom>
            <a:solidFill>
              <a:schemeClr val="hlink"/>
            </a:solidFill>
            <a:ln w="9525">
              <a:noFill/>
            </a:ln>
          </p:spPr>
          <p:txBody>
            <a:bodyPr wrap="none" anchor="ctr"/>
            <a:lstStyle/>
            <a:p>
              <a:pPr lvl="0" eaLnBrk="0" hangingPunct="0"/>
              <a:endParaRPr lang="zh-CN" altLang="en-US" dirty="0">
                <a:latin typeface="Times New Roman" panose="02020603050405020304" pitchFamily="2" charset="0"/>
              </a:endParaRPr>
            </a:p>
          </p:txBody>
        </p:sp>
        <p:sp>
          <p:nvSpPr>
            <p:cNvPr id="1030" name="Oval 281"/>
            <p:cNvSpPr/>
            <p:nvPr userDrawn="1"/>
          </p:nvSpPr>
          <p:spPr>
            <a:xfrm>
              <a:off x="237" y="278"/>
              <a:ext cx="474" cy="474"/>
            </a:xfrm>
            <a:prstGeom prst="ellipse">
              <a:avLst/>
            </a:prstGeom>
            <a:gradFill rotWithShape="1">
              <a:gsLst>
                <a:gs pos="0">
                  <a:schemeClr val="bg1"/>
                </a:gs>
                <a:gs pos="100000">
                  <a:schemeClr val="accent2">
                    <a:alpha val="0"/>
                  </a:schemeClr>
                </a:gs>
              </a:gsLst>
              <a:path path="shape">
                <a:fillToRect l="50000" t="50000" r="50000" b="50000"/>
              </a:path>
              <a:tileRect/>
            </a:gradFill>
            <a:ln w="9525">
              <a:noFill/>
            </a:ln>
          </p:spPr>
          <p:txBody>
            <a:bodyPr wrap="none" anchor="ctr"/>
            <a:lstStyle/>
            <a:p>
              <a:pPr lvl="0" eaLnBrk="0" hangingPunct="0"/>
              <a:endParaRPr lang="zh-CN" altLang="en-US" dirty="0">
                <a:latin typeface="Times New Roman" panose="02020603050405020304" pitchFamily="2" charset="0"/>
              </a:endParaRPr>
            </a:p>
          </p:txBody>
        </p:sp>
        <p:sp>
          <p:nvSpPr>
            <p:cNvPr id="1031" name="Oval 282"/>
            <p:cNvSpPr/>
            <p:nvPr userDrawn="1"/>
          </p:nvSpPr>
          <p:spPr>
            <a:xfrm rot="19033561">
              <a:off x="72" y="134"/>
              <a:ext cx="360" cy="201"/>
            </a:xfrm>
            <a:prstGeom prst="ellipse">
              <a:avLst/>
            </a:prstGeom>
            <a:gradFill rotWithShape="1">
              <a:gsLst>
                <a:gs pos="0">
                  <a:schemeClr val="bg1"/>
                </a:gs>
                <a:gs pos="100000">
                  <a:schemeClr val="hlink"/>
                </a:gs>
              </a:gsLst>
              <a:path path="shape">
                <a:fillToRect l="50000" t="50000" r="50000" b="50000"/>
              </a:path>
              <a:tileRect/>
            </a:gradFill>
            <a:ln w="9525">
              <a:noFill/>
            </a:ln>
          </p:spPr>
          <p:txBody>
            <a:bodyPr wrap="none" anchor="ctr"/>
            <a:lstStyle/>
            <a:p>
              <a:pPr lvl="0" eaLnBrk="0" hangingPunct="0"/>
              <a:endParaRPr lang="zh-CN" altLang="en-US" dirty="0">
                <a:latin typeface="Times New Roman" panose="02020603050405020304" pitchFamily="2" charset="0"/>
              </a:endParaRPr>
            </a:p>
          </p:txBody>
        </p:sp>
      </p:grpSp>
      <p:grpSp>
        <p:nvGrpSpPr>
          <p:cNvPr id="1032" name="Group 283"/>
          <p:cNvGrpSpPr/>
          <p:nvPr/>
        </p:nvGrpSpPr>
        <p:grpSpPr>
          <a:xfrm>
            <a:off x="201613" y="6076950"/>
            <a:ext cx="625475" cy="625475"/>
            <a:chOff x="0" y="0"/>
            <a:chExt cx="748" cy="748"/>
          </a:xfrm>
        </p:grpSpPr>
        <p:sp>
          <p:nvSpPr>
            <p:cNvPr id="1033" name="Oval 284"/>
            <p:cNvSpPr/>
            <p:nvPr userDrawn="1"/>
          </p:nvSpPr>
          <p:spPr>
            <a:xfrm>
              <a:off x="0" y="0"/>
              <a:ext cx="748" cy="748"/>
            </a:xfrm>
            <a:prstGeom prst="ellipse">
              <a:avLst/>
            </a:prstGeom>
            <a:solidFill>
              <a:schemeClr val="tx2"/>
            </a:solidFill>
            <a:ln w="9525">
              <a:noFill/>
            </a:ln>
          </p:spPr>
          <p:txBody>
            <a:bodyPr wrap="none" anchor="ctr"/>
            <a:lstStyle/>
            <a:p>
              <a:pPr lvl="0" eaLnBrk="0" hangingPunct="0"/>
              <a:endParaRPr lang="zh-CN" altLang="en-US" dirty="0">
                <a:latin typeface="Times New Roman" panose="02020603050405020304" pitchFamily="2" charset="0"/>
              </a:endParaRPr>
            </a:p>
          </p:txBody>
        </p:sp>
        <p:sp>
          <p:nvSpPr>
            <p:cNvPr id="1034" name="Oval 285"/>
            <p:cNvSpPr/>
            <p:nvPr userDrawn="1"/>
          </p:nvSpPr>
          <p:spPr>
            <a:xfrm>
              <a:off x="207" y="241"/>
              <a:ext cx="414" cy="414"/>
            </a:xfrm>
            <a:prstGeom prst="ellipse">
              <a:avLst/>
            </a:prstGeom>
            <a:gradFill rotWithShape="1">
              <a:gsLst>
                <a:gs pos="0">
                  <a:schemeClr val="bg1"/>
                </a:gs>
                <a:gs pos="100000">
                  <a:schemeClr val="tx2">
                    <a:alpha val="0"/>
                  </a:schemeClr>
                </a:gs>
              </a:gsLst>
              <a:path path="shape">
                <a:fillToRect l="50000" t="50000" r="50000" b="50000"/>
              </a:path>
              <a:tileRect/>
            </a:gradFill>
            <a:ln w="9525">
              <a:noFill/>
            </a:ln>
          </p:spPr>
          <p:txBody>
            <a:bodyPr wrap="none" anchor="ctr"/>
            <a:lstStyle/>
            <a:p>
              <a:pPr lvl="0" eaLnBrk="0" hangingPunct="0"/>
              <a:endParaRPr lang="zh-CN" altLang="en-US" dirty="0">
                <a:latin typeface="Times New Roman" panose="02020603050405020304" pitchFamily="2" charset="0"/>
              </a:endParaRPr>
            </a:p>
          </p:txBody>
        </p:sp>
        <p:sp>
          <p:nvSpPr>
            <p:cNvPr id="1035" name="Oval 286"/>
            <p:cNvSpPr/>
            <p:nvPr userDrawn="1"/>
          </p:nvSpPr>
          <p:spPr>
            <a:xfrm rot="19033561">
              <a:off x="63" y="116"/>
              <a:ext cx="315" cy="175"/>
            </a:xfrm>
            <a:prstGeom prst="ellipse">
              <a:avLst/>
            </a:prstGeom>
            <a:gradFill rotWithShape="1">
              <a:gsLst>
                <a:gs pos="0">
                  <a:schemeClr val="bg1"/>
                </a:gs>
                <a:gs pos="100000">
                  <a:schemeClr val="tx2"/>
                </a:gs>
              </a:gsLst>
              <a:path path="shape">
                <a:fillToRect l="50000" t="50000" r="50000" b="50000"/>
              </a:path>
              <a:tileRect/>
            </a:gradFill>
            <a:ln w="9525">
              <a:noFill/>
            </a:ln>
          </p:spPr>
          <p:txBody>
            <a:bodyPr wrap="none" anchor="ctr"/>
            <a:lstStyle/>
            <a:p>
              <a:pPr lvl="0" eaLnBrk="0" hangingPunct="0"/>
              <a:endParaRPr lang="zh-CN" altLang="en-US" dirty="0">
                <a:latin typeface="Times New Roman" panose="02020603050405020304" pitchFamily="2" charset="0"/>
              </a:endParaRPr>
            </a:p>
          </p:txBody>
        </p:sp>
      </p:grpSp>
      <p:grpSp>
        <p:nvGrpSpPr>
          <p:cNvPr id="1036" name="Group 287"/>
          <p:cNvGrpSpPr/>
          <p:nvPr/>
        </p:nvGrpSpPr>
        <p:grpSpPr>
          <a:xfrm>
            <a:off x="7610475" y="1012825"/>
            <a:ext cx="414338" cy="414338"/>
            <a:chOff x="0" y="0"/>
            <a:chExt cx="860" cy="860"/>
          </a:xfrm>
        </p:grpSpPr>
        <p:sp>
          <p:nvSpPr>
            <p:cNvPr id="1037" name="Oval 288"/>
            <p:cNvSpPr/>
            <p:nvPr userDrawn="1"/>
          </p:nvSpPr>
          <p:spPr>
            <a:xfrm>
              <a:off x="0" y="0"/>
              <a:ext cx="860" cy="860"/>
            </a:xfrm>
            <a:prstGeom prst="ellipse">
              <a:avLst/>
            </a:prstGeom>
            <a:solidFill>
              <a:schemeClr val="hlink"/>
            </a:solidFill>
            <a:ln w="9525">
              <a:noFill/>
            </a:ln>
          </p:spPr>
          <p:txBody>
            <a:bodyPr wrap="none" anchor="ctr"/>
            <a:lstStyle/>
            <a:p>
              <a:pPr lvl="0" eaLnBrk="0" hangingPunct="0"/>
              <a:endParaRPr lang="zh-CN" altLang="en-US" dirty="0">
                <a:latin typeface="Times New Roman" panose="02020603050405020304" pitchFamily="2" charset="0"/>
              </a:endParaRPr>
            </a:p>
          </p:txBody>
        </p:sp>
        <p:sp>
          <p:nvSpPr>
            <p:cNvPr id="1038" name="Oval 289"/>
            <p:cNvSpPr/>
            <p:nvPr userDrawn="1"/>
          </p:nvSpPr>
          <p:spPr>
            <a:xfrm>
              <a:off x="237" y="277"/>
              <a:ext cx="474" cy="478"/>
            </a:xfrm>
            <a:prstGeom prst="ellipse">
              <a:avLst/>
            </a:prstGeom>
            <a:gradFill rotWithShape="1">
              <a:gsLst>
                <a:gs pos="0">
                  <a:schemeClr val="bg1"/>
                </a:gs>
                <a:gs pos="100000">
                  <a:schemeClr val="accent2">
                    <a:alpha val="0"/>
                  </a:schemeClr>
                </a:gs>
              </a:gsLst>
              <a:path path="shape">
                <a:fillToRect l="50000" t="50000" r="50000" b="50000"/>
              </a:path>
              <a:tileRect/>
            </a:gradFill>
            <a:ln w="9525">
              <a:noFill/>
            </a:ln>
          </p:spPr>
          <p:txBody>
            <a:bodyPr wrap="none" anchor="ctr"/>
            <a:lstStyle/>
            <a:p>
              <a:pPr lvl="0" eaLnBrk="0" hangingPunct="0"/>
              <a:endParaRPr lang="zh-CN" altLang="en-US" dirty="0">
                <a:latin typeface="Times New Roman" panose="02020603050405020304" pitchFamily="2" charset="0"/>
              </a:endParaRPr>
            </a:p>
          </p:txBody>
        </p:sp>
        <p:sp>
          <p:nvSpPr>
            <p:cNvPr id="1039" name="Oval 290"/>
            <p:cNvSpPr/>
            <p:nvPr userDrawn="1"/>
          </p:nvSpPr>
          <p:spPr>
            <a:xfrm rot="19033561">
              <a:off x="72" y="132"/>
              <a:ext cx="362" cy="201"/>
            </a:xfrm>
            <a:prstGeom prst="ellipse">
              <a:avLst/>
            </a:prstGeom>
            <a:gradFill rotWithShape="1">
              <a:gsLst>
                <a:gs pos="0">
                  <a:schemeClr val="bg1"/>
                </a:gs>
                <a:gs pos="100000">
                  <a:schemeClr val="hlink"/>
                </a:gs>
              </a:gsLst>
              <a:path path="shape">
                <a:fillToRect l="50000" t="50000" r="50000" b="50000"/>
              </a:path>
              <a:tileRect/>
            </a:gradFill>
            <a:ln w="9525">
              <a:noFill/>
            </a:ln>
          </p:spPr>
          <p:txBody>
            <a:bodyPr wrap="none" anchor="ctr"/>
            <a:lstStyle/>
            <a:p>
              <a:pPr lvl="0" eaLnBrk="0" hangingPunct="0"/>
              <a:endParaRPr lang="zh-CN" altLang="en-US" dirty="0">
                <a:latin typeface="Times New Roman" panose="02020603050405020304" pitchFamily="2" charset="0"/>
              </a:endParaRPr>
            </a:p>
          </p:txBody>
        </p:sp>
      </p:grpSp>
      <p:grpSp>
        <p:nvGrpSpPr>
          <p:cNvPr id="1040" name="Group 15"/>
          <p:cNvGrpSpPr/>
          <p:nvPr/>
        </p:nvGrpSpPr>
        <p:grpSpPr>
          <a:xfrm>
            <a:off x="1789113" y="182563"/>
            <a:ext cx="6838950" cy="3365500"/>
            <a:chOff x="0" y="0"/>
            <a:chExt cx="4308" cy="2120"/>
          </a:xfrm>
        </p:grpSpPr>
        <p:sp>
          <p:nvSpPr>
            <p:cNvPr id="1041" name="Freeform 16"/>
            <p:cNvSpPr/>
            <p:nvPr/>
          </p:nvSpPr>
          <p:spPr>
            <a:xfrm>
              <a:off x="79" y="94"/>
              <a:ext cx="1267" cy="1938"/>
            </a:xfrm>
            <a:custGeom>
              <a:avLst/>
              <a:gdLst/>
              <a:ahLst/>
              <a:cxnLst>
                <a:cxn ang="0">
                  <a:pos x="49" y="109"/>
                </a:cxn>
                <a:cxn ang="0">
                  <a:pos x="135" y="88"/>
                </a:cxn>
                <a:cxn ang="0">
                  <a:pos x="182" y="101"/>
                </a:cxn>
                <a:cxn ang="0">
                  <a:pos x="175" y="187"/>
                </a:cxn>
                <a:cxn ang="0">
                  <a:pos x="115" y="245"/>
                </a:cxn>
                <a:cxn ang="0">
                  <a:pos x="91" y="301"/>
                </a:cxn>
                <a:cxn ang="0">
                  <a:pos x="119" y="405"/>
                </a:cxn>
                <a:cxn ang="0">
                  <a:pos x="133" y="404"/>
                </a:cxn>
                <a:cxn ang="0">
                  <a:pos x="138" y="381"/>
                </a:cxn>
                <a:cxn ang="0">
                  <a:pos x="201" y="486"/>
                </a:cxn>
                <a:cxn ang="0">
                  <a:pos x="273" y="505"/>
                </a:cxn>
                <a:cxn ang="0">
                  <a:pos x="334" y="568"/>
                </a:cxn>
                <a:cxn ang="0">
                  <a:pos x="358" y="599"/>
                </a:cxn>
                <a:cxn ang="0">
                  <a:pos x="323" y="677"/>
                </a:cxn>
                <a:cxn ang="0">
                  <a:pos x="385" y="749"/>
                </a:cxn>
                <a:cxn ang="0">
                  <a:pos x="434" y="851"/>
                </a:cxn>
                <a:cxn ang="0">
                  <a:pos x="459" y="972"/>
                </a:cxn>
                <a:cxn ang="0">
                  <a:pos x="501" y="1069"/>
                </a:cxn>
                <a:cxn ang="0">
                  <a:pos x="537" y="1061"/>
                </a:cxn>
                <a:cxn ang="0">
                  <a:pos x="523" y="1007"/>
                </a:cxn>
                <a:cxn ang="0">
                  <a:pos x="541" y="970"/>
                </a:cxn>
                <a:cxn ang="0">
                  <a:pos x="574" y="938"/>
                </a:cxn>
                <a:cxn ang="0">
                  <a:pos x="608" y="874"/>
                </a:cxn>
                <a:cxn ang="0">
                  <a:pos x="658" y="821"/>
                </a:cxn>
                <a:cxn ang="0">
                  <a:pos x="681" y="734"/>
                </a:cxn>
                <a:cxn ang="0">
                  <a:pos x="651" y="647"/>
                </a:cxn>
                <a:cxn ang="0">
                  <a:pos x="577" y="594"/>
                </a:cxn>
                <a:cxn ang="0">
                  <a:pos x="464" y="539"/>
                </a:cxn>
                <a:cxn ang="0">
                  <a:pos x="409" y="530"/>
                </a:cxn>
                <a:cxn ang="0">
                  <a:pos x="380" y="534"/>
                </a:cxn>
                <a:cxn ang="0">
                  <a:pos x="334" y="550"/>
                </a:cxn>
                <a:cxn ang="0">
                  <a:pos x="318" y="494"/>
                </a:cxn>
                <a:cxn ang="0">
                  <a:pos x="309" y="447"/>
                </a:cxn>
                <a:cxn ang="0">
                  <a:pos x="265" y="465"/>
                </a:cxn>
                <a:cxn ang="0">
                  <a:pos x="238" y="400"/>
                </a:cxn>
                <a:cxn ang="0">
                  <a:pos x="311" y="384"/>
                </a:cxn>
                <a:cxn ang="0">
                  <a:pos x="354" y="381"/>
                </a:cxn>
                <a:cxn ang="0">
                  <a:pos x="376" y="378"/>
                </a:cxn>
                <a:cxn ang="0">
                  <a:pos x="444" y="316"/>
                </a:cxn>
                <a:cxn ang="0">
                  <a:pos x="497" y="286"/>
                </a:cxn>
                <a:cxn ang="0">
                  <a:pos x="537" y="268"/>
                </a:cxn>
                <a:cxn ang="0">
                  <a:pos x="562" y="226"/>
                </a:cxn>
                <a:cxn ang="0">
                  <a:pos x="541" y="216"/>
                </a:cxn>
                <a:cxn ang="0">
                  <a:pos x="641" y="192"/>
                </a:cxn>
                <a:cxn ang="0">
                  <a:pos x="591" y="144"/>
                </a:cxn>
                <a:cxn ang="0">
                  <a:pos x="557" y="111"/>
                </a:cxn>
                <a:cxn ang="0">
                  <a:pos x="513" y="154"/>
                </a:cxn>
                <a:cxn ang="0">
                  <a:pos x="466" y="187"/>
                </a:cxn>
                <a:cxn ang="0">
                  <a:pos x="429" y="128"/>
                </a:cxn>
                <a:cxn ang="0">
                  <a:pos x="509" y="101"/>
                </a:cxn>
                <a:cxn ang="0">
                  <a:pos x="532" y="83"/>
                </a:cxn>
                <a:cxn ang="0">
                  <a:pos x="557" y="73"/>
                </a:cxn>
                <a:cxn ang="0">
                  <a:pos x="540" y="61"/>
                </a:cxn>
                <a:cxn ang="0">
                  <a:pos x="530" y="50"/>
                </a:cxn>
                <a:cxn ang="0">
                  <a:pos x="505" y="43"/>
                </a:cxn>
                <a:cxn ang="0">
                  <a:pos x="464" y="57"/>
                </a:cxn>
                <a:cxn ang="0">
                  <a:pos x="398" y="50"/>
                </a:cxn>
                <a:cxn ang="0">
                  <a:pos x="231" y="0"/>
                </a:cxn>
                <a:cxn ang="0">
                  <a:pos x="145" y="13"/>
                </a:cxn>
                <a:cxn ang="0">
                  <a:pos x="121" y="43"/>
                </a:cxn>
                <a:cxn ang="0">
                  <a:pos x="54" y="73"/>
                </a:cxn>
                <a:cxn ang="0">
                  <a:pos x="54" y="91"/>
                </a:cxn>
                <a:cxn ang="0">
                  <a:pos x="1" y="106"/>
                </a:cxn>
              </a:cxnLst>
              <a:rect l="0" t="0" r="0" b="0"/>
              <a:pathLst>
                <a:path w="1692" h="2586">
                  <a:moveTo>
                    <a:pt x="2" y="252"/>
                  </a:moveTo>
                  <a:lnTo>
                    <a:pt x="68" y="264"/>
                  </a:lnTo>
                  <a:lnTo>
                    <a:pt x="116" y="258"/>
                  </a:lnTo>
                  <a:lnTo>
                    <a:pt x="188" y="216"/>
                  </a:lnTo>
                  <a:lnTo>
                    <a:pt x="236" y="210"/>
                  </a:lnTo>
                  <a:lnTo>
                    <a:pt x="320" y="210"/>
                  </a:lnTo>
                  <a:lnTo>
                    <a:pt x="368" y="216"/>
                  </a:lnTo>
                  <a:lnTo>
                    <a:pt x="398" y="246"/>
                  </a:lnTo>
                  <a:lnTo>
                    <a:pt x="434" y="240"/>
                  </a:lnTo>
                  <a:lnTo>
                    <a:pt x="422" y="294"/>
                  </a:lnTo>
                  <a:lnTo>
                    <a:pt x="404" y="354"/>
                  </a:lnTo>
                  <a:lnTo>
                    <a:pt x="416" y="444"/>
                  </a:lnTo>
                  <a:lnTo>
                    <a:pt x="408" y="480"/>
                  </a:lnTo>
                  <a:lnTo>
                    <a:pt x="380" y="474"/>
                  </a:lnTo>
                  <a:lnTo>
                    <a:pt x="272" y="582"/>
                  </a:lnTo>
                  <a:lnTo>
                    <a:pt x="236" y="628"/>
                  </a:lnTo>
                  <a:lnTo>
                    <a:pt x="242" y="672"/>
                  </a:lnTo>
                  <a:lnTo>
                    <a:pt x="218" y="714"/>
                  </a:lnTo>
                  <a:lnTo>
                    <a:pt x="268" y="774"/>
                  </a:lnTo>
                  <a:lnTo>
                    <a:pt x="262" y="844"/>
                  </a:lnTo>
                  <a:lnTo>
                    <a:pt x="284" y="964"/>
                  </a:lnTo>
                  <a:lnTo>
                    <a:pt x="320" y="1010"/>
                  </a:lnTo>
                  <a:lnTo>
                    <a:pt x="324" y="970"/>
                  </a:lnTo>
                  <a:lnTo>
                    <a:pt x="316" y="960"/>
                  </a:lnTo>
                  <a:lnTo>
                    <a:pt x="302" y="834"/>
                  </a:lnTo>
                  <a:lnTo>
                    <a:pt x="326" y="830"/>
                  </a:lnTo>
                  <a:lnTo>
                    <a:pt x="328" y="906"/>
                  </a:lnTo>
                  <a:lnTo>
                    <a:pt x="380" y="996"/>
                  </a:lnTo>
                  <a:lnTo>
                    <a:pt x="368" y="1074"/>
                  </a:lnTo>
                  <a:lnTo>
                    <a:pt x="478" y="1154"/>
                  </a:lnTo>
                  <a:lnTo>
                    <a:pt x="564" y="1164"/>
                  </a:lnTo>
                  <a:lnTo>
                    <a:pt x="612" y="1208"/>
                  </a:lnTo>
                  <a:lnTo>
                    <a:pt x="650" y="1200"/>
                  </a:lnTo>
                  <a:lnTo>
                    <a:pt x="680" y="1224"/>
                  </a:lnTo>
                  <a:lnTo>
                    <a:pt x="698" y="1272"/>
                  </a:lnTo>
                  <a:lnTo>
                    <a:pt x="794" y="1350"/>
                  </a:lnTo>
                  <a:lnTo>
                    <a:pt x="842" y="1308"/>
                  </a:lnTo>
                  <a:lnTo>
                    <a:pt x="848" y="1350"/>
                  </a:lnTo>
                  <a:lnTo>
                    <a:pt x="854" y="1422"/>
                  </a:lnTo>
                  <a:lnTo>
                    <a:pt x="786" y="1490"/>
                  </a:lnTo>
                  <a:lnTo>
                    <a:pt x="788" y="1542"/>
                  </a:lnTo>
                  <a:lnTo>
                    <a:pt x="770" y="1608"/>
                  </a:lnTo>
                  <a:lnTo>
                    <a:pt x="802" y="1634"/>
                  </a:lnTo>
                  <a:lnTo>
                    <a:pt x="848" y="1668"/>
                  </a:lnTo>
                  <a:lnTo>
                    <a:pt x="916" y="1782"/>
                  </a:lnTo>
                  <a:lnTo>
                    <a:pt x="956" y="1800"/>
                  </a:lnTo>
                  <a:lnTo>
                    <a:pt x="1010" y="1848"/>
                  </a:lnTo>
                  <a:lnTo>
                    <a:pt x="1034" y="2022"/>
                  </a:lnTo>
                  <a:lnTo>
                    <a:pt x="1058" y="2178"/>
                  </a:lnTo>
                  <a:lnTo>
                    <a:pt x="1046" y="2244"/>
                  </a:lnTo>
                  <a:lnTo>
                    <a:pt x="1094" y="2310"/>
                  </a:lnTo>
                  <a:lnTo>
                    <a:pt x="1118" y="2364"/>
                  </a:lnTo>
                  <a:lnTo>
                    <a:pt x="1138" y="2458"/>
                  </a:lnTo>
                  <a:lnTo>
                    <a:pt x="1194" y="2540"/>
                  </a:lnTo>
                  <a:lnTo>
                    <a:pt x="1286" y="2586"/>
                  </a:lnTo>
                  <a:lnTo>
                    <a:pt x="1382" y="2574"/>
                  </a:lnTo>
                  <a:lnTo>
                    <a:pt x="1280" y="2520"/>
                  </a:lnTo>
                  <a:lnTo>
                    <a:pt x="1266" y="2472"/>
                  </a:lnTo>
                  <a:lnTo>
                    <a:pt x="1288" y="2428"/>
                  </a:lnTo>
                  <a:lnTo>
                    <a:pt x="1244" y="2394"/>
                  </a:lnTo>
                  <a:lnTo>
                    <a:pt x="1284" y="2334"/>
                  </a:lnTo>
                  <a:lnTo>
                    <a:pt x="1244" y="2300"/>
                  </a:lnTo>
                  <a:lnTo>
                    <a:pt x="1288" y="2306"/>
                  </a:lnTo>
                  <a:lnTo>
                    <a:pt x="1286" y="2244"/>
                  </a:lnTo>
                  <a:lnTo>
                    <a:pt x="1330" y="2268"/>
                  </a:lnTo>
                  <a:lnTo>
                    <a:pt x="1368" y="2228"/>
                  </a:lnTo>
                  <a:lnTo>
                    <a:pt x="1334" y="2160"/>
                  </a:lnTo>
                  <a:lnTo>
                    <a:pt x="1382" y="2184"/>
                  </a:lnTo>
                  <a:lnTo>
                    <a:pt x="1448" y="2076"/>
                  </a:lnTo>
                  <a:lnTo>
                    <a:pt x="1468" y="2052"/>
                  </a:lnTo>
                  <a:lnTo>
                    <a:pt x="1476" y="1982"/>
                  </a:lnTo>
                  <a:lnTo>
                    <a:pt x="1568" y="1950"/>
                  </a:lnTo>
                  <a:lnTo>
                    <a:pt x="1612" y="1880"/>
                  </a:lnTo>
                  <a:lnTo>
                    <a:pt x="1628" y="1830"/>
                  </a:lnTo>
                  <a:lnTo>
                    <a:pt x="1622" y="1746"/>
                  </a:lnTo>
                  <a:lnTo>
                    <a:pt x="1692" y="1644"/>
                  </a:lnTo>
                  <a:lnTo>
                    <a:pt x="1652" y="1578"/>
                  </a:lnTo>
                  <a:lnTo>
                    <a:pt x="1552" y="1538"/>
                  </a:lnTo>
                  <a:lnTo>
                    <a:pt x="1448" y="1500"/>
                  </a:lnTo>
                  <a:lnTo>
                    <a:pt x="1376" y="1494"/>
                  </a:lnTo>
                  <a:lnTo>
                    <a:pt x="1376" y="1410"/>
                  </a:lnTo>
                  <a:lnTo>
                    <a:pt x="1262" y="1356"/>
                  </a:lnTo>
                  <a:lnTo>
                    <a:pt x="1166" y="1272"/>
                  </a:lnTo>
                  <a:lnTo>
                    <a:pt x="1104" y="1280"/>
                  </a:lnTo>
                  <a:lnTo>
                    <a:pt x="1048" y="1276"/>
                  </a:lnTo>
                  <a:lnTo>
                    <a:pt x="1020" y="1244"/>
                  </a:lnTo>
                  <a:lnTo>
                    <a:pt x="974" y="1260"/>
                  </a:lnTo>
                  <a:lnTo>
                    <a:pt x="984" y="1238"/>
                  </a:lnTo>
                  <a:lnTo>
                    <a:pt x="934" y="1268"/>
                  </a:lnTo>
                  <a:lnTo>
                    <a:pt x="904" y="1268"/>
                  </a:lnTo>
                  <a:lnTo>
                    <a:pt x="872" y="1314"/>
                  </a:lnTo>
                  <a:lnTo>
                    <a:pt x="836" y="1272"/>
                  </a:lnTo>
                  <a:lnTo>
                    <a:pt x="794" y="1308"/>
                  </a:lnTo>
                  <a:lnTo>
                    <a:pt x="748" y="1278"/>
                  </a:lnTo>
                  <a:lnTo>
                    <a:pt x="758" y="1242"/>
                  </a:lnTo>
                  <a:lnTo>
                    <a:pt x="758" y="1174"/>
                  </a:lnTo>
                  <a:lnTo>
                    <a:pt x="698" y="1176"/>
                  </a:lnTo>
                  <a:lnTo>
                    <a:pt x="668" y="1140"/>
                  </a:lnTo>
                  <a:lnTo>
                    <a:pt x="736" y="1062"/>
                  </a:lnTo>
                  <a:lnTo>
                    <a:pt x="712" y="1050"/>
                  </a:lnTo>
                  <a:lnTo>
                    <a:pt x="658" y="1062"/>
                  </a:lnTo>
                  <a:lnTo>
                    <a:pt x="632" y="1104"/>
                  </a:lnTo>
                  <a:lnTo>
                    <a:pt x="596" y="1110"/>
                  </a:lnTo>
                  <a:lnTo>
                    <a:pt x="538" y="1066"/>
                  </a:lnTo>
                  <a:lnTo>
                    <a:pt x="568" y="950"/>
                  </a:lnTo>
                  <a:lnTo>
                    <a:pt x="632" y="894"/>
                  </a:lnTo>
                  <a:lnTo>
                    <a:pt x="686" y="894"/>
                  </a:lnTo>
                  <a:lnTo>
                    <a:pt x="740" y="912"/>
                  </a:lnTo>
                  <a:lnTo>
                    <a:pt x="736" y="900"/>
                  </a:lnTo>
                  <a:lnTo>
                    <a:pt x="766" y="868"/>
                  </a:lnTo>
                  <a:lnTo>
                    <a:pt x="842" y="906"/>
                  </a:lnTo>
                  <a:lnTo>
                    <a:pt x="848" y="966"/>
                  </a:lnTo>
                  <a:lnTo>
                    <a:pt x="884" y="984"/>
                  </a:lnTo>
                  <a:lnTo>
                    <a:pt x="896" y="900"/>
                  </a:lnTo>
                  <a:lnTo>
                    <a:pt x="878" y="858"/>
                  </a:lnTo>
                  <a:lnTo>
                    <a:pt x="998" y="806"/>
                  </a:lnTo>
                  <a:lnTo>
                    <a:pt x="1058" y="750"/>
                  </a:lnTo>
                  <a:lnTo>
                    <a:pt x="1100" y="696"/>
                  </a:lnTo>
                  <a:lnTo>
                    <a:pt x="1130" y="672"/>
                  </a:lnTo>
                  <a:lnTo>
                    <a:pt x="1184" y="678"/>
                  </a:lnTo>
                  <a:lnTo>
                    <a:pt x="1190" y="636"/>
                  </a:lnTo>
                  <a:lnTo>
                    <a:pt x="1280" y="588"/>
                  </a:lnTo>
                  <a:lnTo>
                    <a:pt x="1278" y="636"/>
                  </a:lnTo>
                  <a:lnTo>
                    <a:pt x="1360" y="602"/>
                  </a:lnTo>
                  <a:lnTo>
                    <a:pt x="1322" y="570"/>
                  </a:lnTo>
                  <a:lnTo>
                    <a:pt x="1340" y="538"/>
                  </a:lnTo>
                  <a:lnTo>
                    <a:pt x="1320" y="522"/>
                  </a:lnTo>
                  <a:lnTo>
                    <a:pt x="1286" y="546"/>
                  </a:lnTo>
                  <a:lnTo>
                    <a:pt x="1288" y="512"/>
                  </a:lnTo>
                  <a:lnTo>
                    <a:pt x="1400" y="504"/>
                  </a:lnTo>
                  <a:lnTo>
                    <a:pt x="1490" y="480"/>
                  </a:lnTo>
                  <a:lnTo>
                    <a:pt x="1526" y="456"/>
                  </a:lnTo>
                  <a:lnTo>
                    <a:pt x="1484" y="394"/>
                  </a:lnTo>
                  <a:cubicBezTo>
                    <a:pt x="1474" y="370"/>
                    <a:pt x="1479" y="319"/>
                    <a:pt x="1466" y="310"/>
                  </a:cubicBezTo>
                  <a:cubicBezTo>
                    <a:pt x="1456" y="300"/>
                    <a:pt x="1423" y="343"/>
                    <a:pt x="1406" y="342"/>
                  </a:cubicBezTo>
                  <a:lnTo>
                    <a:pt x="1376" y="312"/>
                  </a:lnTo>
                  <a:lnTo>
                    <a:pt x="1376" y="270"/>
                  </a:lnTo>
                  <a:lnTo>
                    <a:pt x="1328" y="264"/>
                  </a:lnTo>
                  <a:lnTo>
                    <a:pt x="1312" y="252"/>
                  </a:lnTo>
                  <a:lnTo>
                    <a:pt x="1256" y="314"/>
                  </a:lnTo>
                  <a:lnTo>
                    <a:pt x="1222" y="364"/>
                  </a:lnTo>
                  <a:lnTo>
                    <a:pt x="1172" y="402"/>
                  </a:lnTo>
                  <a:lnTo>
                    <a:pt x="1136" y="474"/>
                  </a:lnTo>
                  <a:lnTo>
                    <a:pt x="1110" y="444"/>
                  </a:lnTo>
                  <a:lnTo>
                    <a:pt x="1128" y="394"/>
                  </a:lnTo>
                  <a:lnTo>
                    <a:pt x="1038" y="334"/>
                  </a:lnTo>
                  <a:lnTo>
                    <a:pt x="1022" y="304"/>
                  </a:lnTo>
                  <a:lnTo>
                    <a:pt x="1122" y="226"/>
                  </a:lnTo>
                  <a:lnTo>
                    <a:pt x="1184" y="222"/>
                  </a:lnTo>
                  <a:lnTo>
                    <a:pt x="1212" y="240"/>
                  </a:lnTo>
                  <a:lnTo>
                    <a:pt x="1248" y="220"/>
                  </a:lnTo>
                  <a:lnTo>
                    <a:pt x="1300" y="220"/>
                  </a:lnTo>
                  <a:lnTo>
                    <a:pt x="1266" y="198"/>
                  </a:lnTo>
                  <a:lnTo>
                    <a:pt x="1208" y="196"/>
                  </a:lnTo>
                  <a:lnTo>
                    <a:pt x="1250" y="174"/>
                  </a:lnTo>
                  <a:lnTo>
                    <a:pt x="1328" y="172"/>
                  </a:lnTo>
                  <a:lnTo>
                    <a:pt x="1364" y="132"/>
                  </a:lnTo>
                  <a:cubicBezTo>
                    <a:pt x="1346" y="124"/>
                    <a:pt x="1343" y="119"/>
                    <a:pt x="1324" y="122"/>
                  </a:cubicBezTo>
                  <a:cubicBezTo>
                    <a:pt x="1310" y="124"/>
                    <a:pt x="1294" y="132"/>
                    <a:pt x="1286" y="144"/>
                  </a:cubicBezTo>
                  <a:cubicBezTo>
                    <a:pt x="1282" y="149"/>
                    <a:pt x="1274" y="148"/>
                    <a:pt x="1268" y="150"/>
                  </a:cubicBezTo>
                  <a:cubicBezTo>
                    <a:pt x="1266" y="144"/>
                    <a:pt x="1259" y="138"/>
                    <a:pt x="1262" y="132"/>
                  </a:cubicBezTo>
                  <a:cubicBezTo>
                    <a:pt x="1269" y="118"/>
                    <a:pt x="1303" y="134"/>
                    <a:pt x="1262" y="120"/>
                  </a:cubicBezTo>
                  <a:cubicBezTo>
                    <a:pt x="1221" y="134"/>
                    <a:pt x="1252" y="105"/>
                    <a:pt x="1262" y="90"/>
                  </a:cubicBezTo>
                  <a:cubicBezTo>
                    <a:pt x="1260" y="84"/>
                    <a:pt x="1262" y="75"/>
                    <a:pt x="1256" y="72"/>
                  </a:cubicBezTo>
                  <a:cubicBezTo>
                    <a:pt x="1238" y="63"/>
                    <a:pt x="1202" y="102"/>
                    <a:pt x="1202" y="102"/>
                  </a:cubicBezTo>
                  <a:cubicBezTo>
                    <a:pt x="1198" y="108"/>
                    <a:pt x="1186" y="140"/>
                    <a:pt x="1180" y="144"/>
                  </a:cubicBezTo>
                  <a:cubicBezTo>
                    <a:pt x="1169" y="151"/>
                    <a:pt x="1148" y="122"/>
                    <a:pt x="1148" y="122"/>
                  </a:cubicBezTo>
                  <a:cubicBezTo>
                    <a:pt x="1138" y="123"/>
                    <a:pt x="1121" y="137"/>
                    <a:pt x="1106" y="136"/>
                  </a:cubicBezTo>
                  <a:cubicBezTo>
                    <a:pt x="1091" y="135"/>
                    <a:pt x="1074" y="117"/>
                    <a:pt x="1056" y="116"/>
                  </a:cubicBezTo>
                  <a:cubicBezTo>
                    <a:pt x="1038" y="115"/>
                    <a:pt x="1016" y="131"/>
                    <a:pt x="998" y="132"/>
                  </a:cubicBezTo>
                  <a:cubicBezTo>
                    <a:pt x="997" y="132"/>
                    <a:pt x="956" y="125"/>
                    <a:pt x="950" y="120"/>
                  </a:cubicBezTo>
                  <a:cubicBezTo>
                    <a:pt x="918" y="94"/>
                    <a:pt x="960" y="108"/>
                    <a:pt x="920" y="90"/>
                  </a:cubicBezTo>
                  <a:cubicBezTo>
                    <a:pt x="852" y="60"/>
                    <a:pt x="806" y="58"/>
                    <a:pt x="730" y="54"/>
                  </a:cubicBezTo>
                  <a:cubicBezTo>
                    <a:pt x="656" y="39"/>
                    <a:pt x="625" y="15"/>
                    <a:pt x="550" y="0"/>
                  </a:cubicBezTo>
                  <a:cubicBezTo>
                    <a:pt x="510" y="2"/>
                    <a:pt x="486" y="5"/>
                    <a:pt x="446" y="8"/>
                  </a:cubicBezTo>
                  <a:cubicBezTo>
                    <a:pt x="424" y="9"/>
                    <a:pt x="423" y="14"/>
                    <a:pt x="406" y="18"/>
                  </a:cubicBezTo>
                  <a:cubicBezTo>
                    <a:pt x="389" y="22"/>
                    <a:pt x="353" y="24"/>
                    <a:pt x="344" y="32"/>
                  </a:cubicBezTo>
                  <a:cubicBezTo>
                    <a:pt x="346" y="38"/>
                    <a:pt x="354" y="60"/>
                    <a:pt x="350" y="64"/>
                  </a:cubicBezTo>
                  <a:cubicBezTo>
                    <a:pt x="274" y="50"/>
                    <a:pt x="250" y="81"/>
                    <a:pt x="236" y="82"/>
                  </a:cubicBezTo>
                  <a:cubicBezTo>
                    <a:pt x="278" y="110"/>
                    <a:pt x="270" y="72"/>
                    <a:pt x="290" y="102"/>
                  </a:cubicBezTo>
                  <a:cubicBezTo>
                    <a:pt x="234" y="121"/>
                    <a:pt x="178" y="104"/>
                    <a:pt x="128" y="138"/>
                  </a:cubicBezTo>
                  <a:cubicBezTo>
                    <a:pt x="126" y="144"/>
                    <a:pt x="122" y="150"/>
                    <a:pt x="122" y="156"/>
                  </a:cubicBezTo>
                  <a:cubicBezTo>
                    <a:pt x="122" y="162"/>
                    <a:pt x="132" y="170"/>
                    <a:pt x="128" y="174"/>
                  </a:cubicBezTo>
                  <a:cubicBezTo>
                    <a:pt x="126" y="182"/>
                    <a:pt x="109" y="197"/>
                    <a:pt x="112" y="202"/>
                  </a:cubicBezTo>
                  <a:cubicBezTo>
                    <a:pt x="124" y="206"/>
                    <a:pt x="137" y="195"/>
                    <a:pt x="146" y="204"/>
                  </a:cubicBezTo>
                  <a:cubicBezTo>
                    <a:pt x="151" y="209"/>
                    <a:pt x="135" y="213"/>
                    <a:pt x="128" y="216"/>
                  </a:cubicBezTo>
                  <a:cubicBezTo>
                    <a:pt x="116" y="221"/>
                    <a:pt x="104" y="226"/>
                    <a:pt x="92" y="228"/>
                  </a:cubicBezTo>
                  <a:cubicBezTo>
                    <a:pt x="48" y="237"/>
                    <a:pt x="72" y="233"/>
                    <a:pt x="20" y="240"/>
                  </a:cubicBezTo>
                  <a:cubicBezTo>
                    <a:pt x="0" y="247"/>
                    <a:pt x="2" y="240"/>
                    <a:pt x="2" y="252"/>
                  </a:cubicBezTo>
                  <a:close/>
                </a:path>
              </a:pathLst>
            </a:custGeom>
            <a:solidFill>
              <a:srgbClr val="FEFEFE">
                <a:alpha val="29999"/>
              </a:srgbClr>
            </a:solidFill>
            <a:ln w="9525">
              <a:noFill/>
            </a:ln>
          </p:spPr>
          <p:txBody>
            <a:bodyPr/>
            <a:lstStyle/>
            <a:p>
              <a:endParaRPr lang="zh-CN" altLang="en-US"/>
            </a:p>
          </p:txBody>
        </p:sp>
        <p:sp>
          <p:nvSpPr>
            <p:cNvPr id="1042" name="Freeform 17"/>
            <p:cNvSpPr/>
            <p:nvPr/>
          </p:nvSpPr>
          <p:spPr>
            <a:xfrm>
              <a:off x="39" y="279"/>
              <a:ext cx="34" cy="28"/>
            </a:xfrm>
            <a:custGeom>
              <a:avLst/>
              <a:gdLst/>
              <a:ahLst/>
              <a:cxnLst>
                <a:cxn ang="0">
                  <a:pos x="7" y="1"/>
                </a:cxn>
                <a:cxn ang="0">
                  <a:pos x="0" y="9"/>
                </a:cxn>
                <a:cxn ang="0">
                  <a:pos x="9" y="15"/>
                </a:cxn>
                <a:cxn ang="0">
                  <a:pos x="18" y="10"/>
                </a:cxn>
                <a:cxn ang="0">
                  <a:pos x="12" y="0"/>
                </a:cxn>
                <a:cxn ang="0">
                  <a:pos x="7" y="1"/>
                </a:cxn>
              </a:cxnLst>
              <a:rect l="0" t="0" r="0" b="0"/>
              <a:pathLst>
                <a:path w="46" h="38">
                  <a:moveTo>
                    <a:pt x="16" y="4"/>
                  </a:moveTo>
                  <a:lnTo>
                    <a:pt x="0" y="22"/>
                  </a:lnTo>
                  <a:lnTo>
                    <a:pt x="22" y="38"/>
                  </a:lnTo>
                  <a:lnTo>
                    <a:pt x="46" y="26"/>
                  </a:lnTo>
                  <a:lnTo>
                    <a:pt x="30" y="0"/>
                  </a:lnTo>
                  <a:lnTo>
                    <a:pt x="16" y="4"/>
                  </a:lnTo>
                  <a:close/>
                </a:path>
              </a:pathLst>
            </a:custGeom>
            <a:solidFill>
              <a:srgbClr val="FEFEFE">
                <a:alpha val="29999"/>
              </a:srgbClr>
            </a:solidFill>
            <a:ln w="9525">
              <a:noFill/>
            </a:ln>
          </p:spPr>
          <p:txBody>
            <a:bodyPr/>
            <a:lstStyle/>
            <a:p>
              <a:endParaRPr lang="zh-CN" altLang="en-US"/>
            </a:p>
          </p:txBody>
        </p:sp>
        <p:sp>
          <p:nvSpPr>
            <p:cNvPr id="1043" name="Freeform 18"/>
            <p:cNvSpPr/>
            <p:nvPr/>
          </p:nvSpPr>
          <p:spPr>
            <a:xfrm>
              <a:off x="346" y="402"/>
              <a:ext cx="39" cy="32"/>
            </a:xfrm>
            <a:custGeom>
              <a:avLst/>
              <a:gdLst/>
              <a:ahLst/>
              <a:cxnLst>
                <a:cxn ang="0">
                  <a:pos x="5" y="0"/>
                </a:cxn>
                <a:cxn ang="0">
                  <a:pos x="11" y="17"/>
                </a:cxn>
                <a:cxn ang="0">
                  <a:pos x="18" y="17"/>
                </a:cxn>
                <a:cxn ang="0">
                  <a:pos x="17" y="7"/>
                </a:cxn>
                <a:cxn ang="0">
                  <a:pos x="11" y="1"/>
                </a:cxn>
                <a:cxn ang="0">
                  <a:pos x="5" y="0"/>
                </a:cxn>
              </a:cxnLst>
              <a:rect l="0" t="0" r="0" b="0"/>
              <a:pathLst>
                <a:path w="52" h="44">
                  <a:moveTo>
                    <a:pt x="12" y="0"/>
                  </a:moveTo>
                  <a:cubicBezTo>
                    <a:pt x="16" y="14"/>
                    <a:pt x="18" y="32"/>
                    <a:pt x="26" y="44"/>
                  </a:cubicBezTo>
                  <a:cubicBezTo>
                    <a:pt x="31" y="43"/>
                    <a:pt x="37" y="44"/>
                    <a:pt x="42" y="42"/>
                  </a:cubicBezTo>
                  <a:cubicBezTo>
                    <a:pt x="52" y="38"/>
                    <a:pt x="48" y="19"/>
                    <a:pt x="38" y="16"/>
                  </a:cubicBezTo>
                  <a:cubicBezTo>
                    <a:pt x="33" y="9"/>
                    <a:pt x="34" y="5"/>
                    <a:pt x="26" y="2"/>
                  </a:cubicBezTo>
                  <a:cubicBezTo>
                    <a:pt x="4" y="4"/>
                    <a:pt x="0" y="8"/>
                    <a:pt x="12" y="0"/>
                  </a:cubicBezTo>
                  <a:close/>
                </a:path>
              </a:pathLst>
            </a:custGeom>
            <a:solidFill>
              <a:srgbClr val="FEFEFE">
                <a:alpha val="29999"/>
              </a:srgbClr>
            </a:solidFill>
            <a:ln w="9525">
              <a:noFill/>
            </a:ln>
          </p:spPr>
          <p:txBody>
            <a:bodyPr/>
            <a:lstStyle/>
            <a:p>
              <a:endParaRPr lang="zh-CN" altLang="en-US"/>
            </a:p>
          </p:txBody>
        </p:sp>
        <p:sp>
          <p:nvSpPr>
            <p:cNvPr id="1044" name="Freeform 19"/>
            <p:cNvSpPr/>
            <p:nvPr/>
          </p:nvSpPr>
          <p:spPr>
            <a:xfrm>
              <a:off x="1128" y="458"/>
              <a:ext cx="98" cy="74"/>
            </a:xfrm>
            <a:custGeom>
              <a:avLst/>
              <a:gdLst/>
              <a:ahLst/>
              <a:cxnLst>
                <a:cxn ang="0">
                  <a:pos x="41" y="0"/>
                </a:cxn>
                <a:cxn ang="0">
                  <a:pos x="33" y="4"/>
                </a:cxn>
                <a:cxn ang="0">
                  <a:pos x="22" y="11"/>
                </a:cxn>
                <a:cxn ang="0">
                  <a:pos x="16" y="17"/>
                </a:cxn>
                <a:cxn ang="0">
                  <a:pos x="9" y="22"/>
                </a:cxn>
                <a:cxn ang="0">
                  <a:pos x="26" y="35"/>
                </a:cxn>
                <a:cxn ang="0">
                  <a:pos x="33" y="41"/>
                </a:cxn>
                <a:cxn ang="0">
                  <a:pos x="36" y="39"/>
                </a:cxn>
                <a:cxn ang="0">
                  <a:pos x="37" y="37"/>
                </a:cxn>
                <a:cxn ang="0">
                  <a:pos x="41" y="42"/>
                </a:cxn>
                <a:cxn ang="0">
                  <a:pos x="52" y="37"/>
                </a:cxn>
                <a:cxn ang="0">
                  <a:pos x="55" y="32"/>
                </a:cxn>
                <a:cxn ang="0">
                  <a:pos x="43" y="17"/>
                </a:cxn>
                <a:cxn ang="0">
                  <a:pos x="48" y="11"/>
                </a:cxn>
                <a:cxn ang="0">
                  <a:pos x="46" y="2"/>
                </a:cxn>
                <a:cxn ang="0">
                  <a:pos x="41" y="0"/>
                </a:cxn>
              </a:cxnLst>
              <a:rect l="0" t="0" r="0" b="0"/>
              <a:pathLst>
                <a:path w="131" h="98">
                  <a:moveTo>
                    <a:pt x="97" y="0"/>
                  </a:moveTo>
                  <a:cubicBezTo>
                    <a:pt x="83" y="5"/>
                    <a:pt x="89" y="2"/>
                    <a:pt x="79" y="8"/>
                  </a:cubicBezTo>
                  <a:cubicBezTo>
                    <a:pt x="76" y="18"/>
                    <a:pt x="62" y="18"/>
                    <a:pt x="53" y="24"/>
                  </a:cubicBezTo>
                  <a:cubicBezTo>
                    <a:pt x="49" y="29"/>
                    <a:pt x="44" y="36"/>
                    <a:pt x="39" y="40"/>
                  </a:cubicBezTo>
                  <a:cubicBezTo>
                    <a:pt x="34" y="45"/>
                    <a:pt x="21" y="52"/>
                    <a:pt x="21" y="52"/>
                  </a:cubicBezTo>
                  <a:cubicBezTo>
                    <a:pt x="0" y="84"/>
                    <a:pt x="41" y="75"/>
                    <a:pt x="63" y="82"/>
                  </a:cubicBezTo>
                  <a:cubicBezTo>
                    <a:pt x="68" y="89"/>
                    <a:pt x="71" y="91"/>
                    <a:pt x="79" y="94"/>
                  </a:cubicBezTo>
                  <a:cubicBezTo>
                    <a:pt x="81" y="93"/>
                    <a:pt x="83" y="93"/>
                    <a:pt x="85" y="92"/>
                  </a:cubicBezTo>
                  <a:cubicBezTo>
                    <a:pt x="87" y="90"/>
                    <a:pt x="87" y="85"/>
                    <a:pt x="89" y="86"/>
                  </a:cubicBezTo>
                  <a:cubicBezTo>
                    <a:pt x="93" y="88"/>
                    <a:pt x="97" y="98"/>
                    <a:pt x="97" y="98"/>
                  </a:cubicBezTo>
                  <a:cubicBezTo>
                    <a:pt x="112" y="95"/>
                    <a:pt x="111" y="90"/>
                    <a:pt x="123" y="86"/>
                  </a:cubicBezTo>
                  <a:cubicBezTo>
                    <a:pt x="124" y="82"/>
                    <a:pt x="128" y="78"/>
                    <a:pt x="129" y="74"/>
                  </a:cubicBezTo>
                  <a:cubicBezTo>
                    <a:pt x="131" y="61"/>
                    <a:pt x="108" y="47"/>
                    <a:pt x="101" y="40"/>
                  </a:cubicBezTo>
                  <a:cubicBezTo>
                    <a:pt x="103" y="33"/>
                    <a:pt x="115" y="24"/>
                    <a:pt x="115" y="24"/>
                  </a:cubicBezTo>
                  <a:cubicBezTo>
                    <a:pt x="121" y="15"/>
                    <a:pt x="124" y="8"/>
                    <a:pt x="111" y="4"/>
                  </a:cubicBezTo>
                  <a:cubicBezTo>
                    <a:pt x="101" y="7"/>
                    <a:pt x="97" y="13"/>
                    <a:pt x="97" y="0"/>
                  </a:cubicBezTo>
                  <a:close/>
                </a:path>
              </a:pathLst>
            </a:custGeom>
            <a:solidFill>
              <a:srgbClr val="FEFEFE">
                <a:alpha val="29999"/>
              </a:srgbClr>
            </a:solidFill>
            <a:ln w="9525">
              <a:noFill/>
            </a:ln>
          </p:spPr>
          <p:txBody>
            <a:bodyPr/>
            <a:lstStyle/>
            <a:p>
              <a:endParaRPr lang="zh-CN" altLang="en-US"/>
            </a:p>
          </p:txBody>
        </p:sp>
        <p:sp>
          <p:nvSpPr>
            <p:cNvPr id="1045" name="Freeform 20"/>
            <p:cNvSpPr/>
            <p:nvPr/>
          </p:nvSpPr>
          <p:spPr>
            <a:xfrm>
              <a:off x="654" y="842"/>
              <a:ext cx="158" cy="84"/>
            </a:xfrm>
            <a:custGeom>
              <a:avLst/>
              <a:gdLst/>
              <a:ahLst/>
              <a:cxnLst>
                <a:cxn ang="0">
                  <a:pos x="19" y="5"/>
                </a:cxn>
                <a:cxn ang="0">
                  <a:pos x="7" y="5"/>
                </a:cxn>
                <a:cxn ang="0">
                  <a:pos x="2" y="7"/>
                </a:cxn>
                <a:cxn ang="0">
                  <a:pos x="10" y="22"/>
                </a:cxn>
                <a:cxn ang="0">
                  <a:pos x="21" y="19"/>
                </a:cxn>
                <a:cxn ang="0">
                  <a:pos x="38" y="23"/>
                </a:cxn>
                <a:cxn ang="0">
                  <a:pos x="46" y="26"/>
                </a:cxn>
                <a:cxn ang="0">
                  <a:pos x="55" y="38"/>
                </a:cxn>
                <a:cxn ang="0">
                  <a:pos x="58" y="47"/>
                </a:cxn>
                <a:cxn ang="0">
                  <a:pos x="65" y="42"/>
                </a:cxn>
                <a:cxn ang="0">
                  <a:pos x="70" y="41"/>
                </a:cxn>
                <a:cxn ang="0">
                  <a:pos x="78" y="44"/>
                </a:cxn>
                <a:cxn ang="0">
                  <a:pos x="80" y="34"/>
                </a:cxn>
                <a:cxn ang="0">
                  <a:pos x="63" y="23"/>
                </a:cxn>
                <a:cxn ang="0">
                  <a:pos x="43" y="8"/>
                </a:cxn>
                <a:cxn ang="0">
                  <a:pos x="22" y="11"/>
                </a:cxn>
                <a:cxn ang="0">
                  <a:pos x="19" y="5"/>
                </a:cxn>
              </a:cxnLst>
              <a:rect l="0" t="0" r="0" b="0"/>
              <a:pathLst>
                <a:path w="212" h="112">
                  <a:moveTo>
                    <a:pt x="47" y="12"/>
                  </a:moveTo>
                  <a:cubicBezTo>
                    <a:pt x="39" y="0"/>
                    <a:pt x="28" y="7"/>
                    <a:pt x="17" y="12"/>
                  </a:cubicBezTo>
                  <a:cubicBezTo>
                    <a:pt x="13" y="14"/>
                    <a:pt x="5" y="16"/>
                    <a:pt x="5" y="16"/>
                  </a:cubicBezTo>
                  <a:cubicBezTo>
                    <a:pt x="0" y="31"/>
                    <a:pt x="10" y="48"/>
                    <a:pt x="25" y="52"/>
                  </a:cubicBezTo>
                  <a:cubicBezTo>
                    <a:pt x="37" y="50"/>
                    <a:pt x="41" y="47"/>
                    <a:pt x="51" y="44"/>
                  </a:cubicBezTo>
                  <a:cubicBezTo>
                    <a:pt x="65" y="53"/>
                    <a:pt x="76" y="53"/>
                    <a:pt x="93" y="54"/>
                  </a:cubicBezTo>
                  <a:cubicBezTo>
                    <a:pt x="99" y="56"/>
                    <a:pt x="111" y="60"/>
                    <a:pt x="111" y="60"/>
                  </a:cubicBezTo>
                  <a:cubicBezTo>
                    <a:pt x="120" y="69"/>
                    <a:pt x="129" y="75"/>
                    <a:pt x="133" y="88"/>
                  </a:cubicBezTo>
                  <a:cubicBezTo>
                    <a:pt x="125" y="100"/>
                    <a:pt x="126" y="107"/>
                    <a:pt x="141" y="112"/>
                  </a:cubicBezTo>
                  <a:cubicBezTo>
                    <a:pt x="145" y="106"/>
                    <a:pt x="150" y="103"/>
                    <a:pt x="157" y="100"/>
                  </a:cubicBezTo>
                  <a:cubicBezTo>
                    <a:pt x="161" y="98"/>
                    <a:pt x="169" y="96"/>
                    <a:pt x="169" y="96"/>
                  </a:cubicBezTo>
                  <a:cubicBezTo>
                    <a:pt x="175" y="98"/>
                    <a:pt x="187" y="102"/>
                    <a:pt x="187" y="102"/>
                  </a:cubicBezTo>
                  <a:cubicBezTo>
                    <a:pt x="203" y="100"/>
                    <a:pt x="212" y="94"/>
                    <a:pt x="195" y="80"/>
                  </a:cubicBezTo>
                  <a:cubicBezTo>
                    <a:pt x="183" y="70"/>
                    <a:pt x="165" y="66"/>
                    <a:pt x="153" y="54"/>
                  </a:cubicBezTo>
                  <a:cubicBezTo>
                    <a:pt x="141" y="42"/>
                    <a:pt x="122" y="26"/>
                    <a:pt x="105" y="20"/>
                  </a:cubicBezTo>
                  <a:cubicBezTo>
                    <a:pt x="85" y="21"/>
                    <a:pt x="71" y="20"/>
                    <a:pt x="53" y="26"/>
                  </a:cubicBezTo>
                  <a:cubicBezTo>
                    <a:pt x="47" y="24"/>
                    <a:pt x="33" y="12"/>
                    <a:pt x="47" y="12"/>
                  </a:cubicBezTo>
                  <a:close/>
                </a:path>
              </a:pathLst>
            </a:custGeom>
            <a:solidFill>
              <a:srgbClr val="FEFEFE">
                <a:alpha val="29999"/>
              </a:srgbClr>
            </a:solidFill>
            <a:ln w="9525">
              <a:noFill/>
            </a:ln>
          </p:spPr>
          <p:txBody>
            <a:bodyPr/>
            <a:lstStyle/>
            <a:p>
              <a:endParaRPr lang="zh-CN" altLang="en-US"/>
            </a:p>
          </p:txBody>
        </p:sp>
        <p:sp>
          <p:nvSpPr>
            <p:cNvPr id="1046" name="Freeform 21"/>
            <p:cNvSpPr/>
            <p:nvPr/>
          </p:nvSpPr>
          <p:spPr>
            <a:xfrm>
              <a:off x="784" y="906"/>
              <a:ext cx="99" cy="41"/>
            </a:xfrm>
            <a:custGeom>
              <a:avLst/>
              <a:gdLst/>
              <a:ahLst/>
              <a:cxnLst>
                <a:cxn ang="0">
                  <a:pos x="23" y="0"/>
                </a:cxn>
                <a:cxn ang="0">
                  <a:pos x="18" y="3"/>
                </a:cxn>
                <a:cxn ang="0">
                  <a:pos x="13" y="13"/>
                </a:cxn>
                <a:cxn ang="0">
                  <a:pos x="6" y="15"/>
                </a:cxn>
                <a:cxn ang="0">
                  <a:pos x="1" y="18"/>
                </a:cxn>
                <a:cxn ang="0">
                  <a:pos x="5" y="24"/>
                </a:cxn>
                <a:cxn ang="0">
                  <a:pos x="55" y="15"/>
                </a:cxn>
                <a:cxn ang="0">
                  <a:pos x="51" y="7"/>
                </a:cxn>
                <a:cxn ang="0">
                  <a:pos x="43" y="4"/>
                </a:cxn>
                <a:cxn ang="0">
                  <a:pos x="42" y="11"/>
                </a:cxn>
                <a:cxn ang="0">
                  <a:pos x="36" y="8"/>
                </a:cxn>
                <a:cxn ang="0">
                  <a:pos x="28" y="6"/>
                </a:cxn>
                <a:cxn ang="0">
                  <a:pos x="23" y="0"/>
                </a:cxn>
              </a:cxnLst>
              <a:rect l="0" t="0" r="0" b="0"/>
              <a:pathLst>
                <a:path w="133" h="54">
                  <a:moveTo>
                    <a:pt x="57" y="0"/>
                  </a:moveTo>
                  <a:cubicBezTo>
                    <a:pt x="53" y="3"/>
                    <a:pt x="46" y="2"/>
                    <a:pt x="43" y="6"/>
                  </a:cubicBezTo>
                  <a:cubicBezTo>
                    <a:pt x="36" y="14"/>
                    <a:pt x="43" y="26"/>
                    <a:pt x="31" y="30"/>
                  </a:cubicBezTo>
                  <a:cubicBezTo>
                    <a:pt x="26" y="32"/>
                    <a:pt x="20" y="31"/>
                    <a:pt x="15" y="34"/>
                  </a:cubicBezTo>
                  <a:cubicBezTo>
                    <a:pt x="11" y="36"/>
                    <a:pt x="3" y="42"/>
                    <a:pt x="3" y="42"/>
                  </a:cubicBezTo>
                  <a:cubicBezTo>
                    <a:pt x="0" y="51"/>
                    <a:pt x="5" y="51"/>
                    <a:pt x="13" y="54"/>
                  </a:cubicBezTo>
                  <a:cubicBezTo>
                    <a:pt x="51" y="51"/>
                    <a:pt x="97" y="46"/>
                    <a:pt x="133" y="34"/>
                  </a:cubicBezTo>
                  <a:cubicBezTo>
                    <a:pt x="129" y="28"/>
                    <a:pt x="128" y="21"/>
                    <a:pt x="123" y="16"/>
                  </a:cubicBezTo>
                  <a:cubicBezTo>
                    <a:pt x="118" y="11"/>
                    <a:pt x="105" y="8"/>
                    <a:pt x="105" y="8"/>
                  </a:cubicBezTo>
                  <a:cubicBezTo>
                    <a:pt x="84" y="13"/>
                    <a:pt x="106" y="19"/>
                    <a:pt x="101" y="24"/>
                  </a:cubicBezTo>
                  <a:cubicBezTo>
                    <a:pt x="99" y="26"/>
                    <a:pt x="89" y="18"/>
                    <a:pt x="89" y="18"/>
                  </a:cubicBezTo>
                  <a:cubicBezTo>
                    <a:pt x="83" y="15"/>
                    <a:pt x="73" y="15"/>
                    <a:pt x="67" y="14"/>
                  </a:cubicBezTo>
                  <a:cubicBezTo>
                    <a:pt x="58" y="8"/>
                    <a:pt x="62" y="12"/>
                    <a:pt x="57" y="0"/>
                  </a:cubicBezTo>
                  <a:close/>
                </a:path>
              </a:pathLst>
            </a:custGeom>
            <a:solidFill>
              <a:srgbClr val="FEFEFE">
                <a:alpha val="29999"/>
              </a:srgbClr>
            </a:solidFill>
            <a:ln w="9525">
              <a:noFill/>
            </a:ln>
          </p:spPr>
          <p:txBody>
            <a:bodyPr/>
            <a:lstStyle/>
            <a:p>
              <a:endParaRPr lang="zh-CN" altLang="en-US"/>
            </a:p>
          </p:txBody>
        </p:sp>
        <p:sp>
          <p:nvSpPr>
            <p:cNvPr id="1047" name="Freeform 22"/>
            <p:cNvSpPr/>
            <p:nvPr/>
          </p:nvSpPr>
          <p:spPr>
            <a:xfrm>
              <a:off x="889" y="932"/>
              <a:ext cx="38" cy="18"/>
            </a:xfrm>
            <a:custGeom>
              <a:avLst/>
              <a:gdLst/>
              <a:ahLst/>
              <a:cxnLst>
                <a:cxn ang="0">
                  <a:pos x="5" y="0"/>
                </a:cxn>
                <a:cxn ang="0">
                  <a:pos x="3" y="8"/>
                </a:cxn>
                <a:cxn ang="0">
                  <a:pos x="11" y="11"/>
                </a:cxn>
                <a:cxn ang="0">
                  <a:pos x="14" y="2"/>
                </a:cxn>
                <a:cxn ang="0">
                  <a:pos x="5" y="0"/>
                </a:cxn>
              </a:cxnLst>
              <a:rect l="0" t="0" r="0" b="0"/>
              <a:pathLst>
                <a:path w="51" h="24">
                  <a:moveTo>
                    <a:pt x="13" y="0"/>
                  </a:moveTo>
                  <a:cubicBezTo>
                    <a:pt x="12" y="2"/>
                    <a:pt x="0" y="12"/>
                    <a:pt x="7" y="18"/>
                  </a:cubicBezTo>
                  <a:cubicBezTo>
                    <a:pt x="12" y="22"/>
                    <a:pt x="27" y="24"/>
                    <a:pt x="27" y="24"/>
                  </a:cubicBezTo>
                  <a:cubicBezTo>
                    <a:pt x="44" y="22"/>
                    <a:pt x="51" y="16"/>
                    <a:pt x="33" y="4"/>
                  </a:cubicBezTo>
                  <a:cubicBezTo>
                    <a:pt x="29" y="1"/>
                    <a:pt x="14" y="0"/>
                    <a:pt x="13" y="0"/>
                  </a:cubicBezTo>
                  <a:close/>
                </a:path>
              </a:pathLst>
            </a:custGeom>
            <a:solidFill>
              <a:srgbClr val="FEFEFE">
                <a:alpha val="29999"/>
              </a:srgbClr>
            </a:solidFill>
            <a:ln w="9525">
              <a:noFill/>
            </a:ln>
          </p:spPr>
          <p:txBody>
            <a:bodyPr/>
            <a:lstStyle/>
            <a:p>
              <a:endParaRPr lang="zh-CN" altLang="en-US"/>
            </a:p>
          </p:txBody>
        </p:sp>
        <p:sp>
          <p:nvSpPr>
            <p:cNvPr id="1048" name="Freeform 23"/>
            <p:cNvSpPr/>
            <p:nvPr/>
          </p:nvSpPr>
          <p:spPr>
            <a:xfrm>
              <a:off x="945" y="935"/>
              <a:ext cx="12" cy="25"/>
            </a:xfrm>
            <a:custGeom>
              <a:avLst/>
              <a:gdLst/>
              <a:ahLst/>
              <a:cxnLst>
                <a:cxn ang="0">
                  <a:pos x="6" y="0"/>
                </a:cxn>
                <a:cxn ang="0">
                  <a:pos x="0" y="5"/>
                </a:cxn>
                <a:cxn ang="0">
                  <a:pos x="7" y="13"/>
                </a:cxn>
                <a:cxn ang="0">
                  <a:pos x="5" y="7"/>
                </a:cxn>
                <a:cxn ang="0">
                  <a:pos x="7" y="2"/>
                </a:cxn>
                <a:cxn ang="0">
                  <a:pos x="6" y="0"/>
                </a:cxn>
              </a:cxnLst>
              <a:rect l="0" t="0" r="0" b="0"/>
              <a:pathLst>
                <a:path w="16" h="34">
                  <a:moveTo>
                    <a:pt x="14" y="0"/>
                  </a:moveTo>
                  <a:cubicBezTo>
                    <a:pt x="5" y="3"/>
                    <a:pt x="2" y="4"/>
                    <a:pt x="0" y="14"/>
                  </a:cubicBezTo>
                  <a:cubicBezTo>
                    <a:pt x="3" y="26"/>
                    <a:pt x="4" y="30"/>
                    <a:pt x="16" y="34"/>
                  </a:cubicBezTo>
                  <a:cubicBezTo>
                    <a:pt x="15" y="29"/>
                    <a:pt x="11" y="23"/>
                    <a:pt x="12" y="18"/>
                  </a:cubicBezTo>
                  <a:cubicBezTo>
                    <a:pt x="12" y="14"/>
                    <a:pt x="16" y="6"/>
                    <a:pt x="16" y="6"/>
                  </a:cubicBezTo>
                  <a:cubicBezTo>
                    <a:pt x="9" y="1"/>
                    <a:pt x="8" y="3"/>
                    <a:pt x="14" y="0"/>
                  </a:cubicBezTo>
                  <a:close/>
                </a:path>
              </a:pathLst>
            </a:custGeom>
            <a:solidFill>
              <a:srgbClr val="FEFEFE">
                <a:alpha val="29999"/>
              </a:srgbClr>
            </a:solidFill>
            <a:ln w="9525">
              <a:noFill/>
            </a:ln>
          </p:spPr>
          <p:txBody>
            <a:bodyPr/>
            <a:lstStyle/>
            <a:p>
              <a:endParaRPr lang="zh-CN" altLang="en-US"/>
            </a:p>
          </p:txBody>
        </p:sp>
        <p:sp>
          <p:nvSpPr>
            <p:cNvPr id="1049" name="Freeform 24"/>
            <p:cNvSpPr/>
            <p:nvPr/>
          </p:nvSpPr>
          <p:spPr>
            <a:xfrm>
              <a:off x="762" y="89"/>
              <a:ext cx="180" cy="88"/>
            </a:xfrm>
            <a:custGeom>
              <a:avLst/>
              <a:gdLst/>
              <a:ahLst/>
              <a:cxnLst>
                <a:cxn ang="0">
                  <a:pos x="27" y="1"/>
                </a:cxn>
                <a:cxn ang="0">
                  <a:pos x="11" y="13"/>
                </a:cxn>
                <a:cxn ang="0">
                  <a:pos x="3" y="16"/>
                </a:cxn>
                <a:cxn ang="0">
                  <a:pos x="0" y="17"/>
                </a:cxn>
                <a:cxn ang="0">
                  <a:pos x="11" y="25"/>
                </a:cxn>
                <a:cxn ang="0">
                  <a:pos x="17" y="26"/>
                </a:cxn>
                <a:cxn ang="0">
                  <a:pos x="29" y="20"/>
                </a:cxn>
                <a:cxn ang="0">
                  <a:pos x="34" y="18"/>
                </a:cxn>
                <a:cxn ang="0">
                  <a:pos x="35" y="23"/>
                </a:cxn>
                <a:cxn ang="0">
                  <a:pos x="27" y="26"/>
                </a:cxn>
                <a:cxn ang="0">
                  <a:pos x="31" y="31"/>
                </a:cxn>
                <a:cxn ang="0">
                  <a:pos x="17" y="37"/>
                </a:cxn>
                <a:cxn ang="0">
                  <a:pos x="30" y="47"/>
                </a:cxn>
                <a:cxn ang="0">
                  <a:pos x="35" y="48"/>
                </a:cxn>
                <a:cxn ang="0">
                  <a:pos x="50" y="44"/>
                </a:cxn>
                <a:cxn ang="0">
                  <a:pos x="64" y="44"/>
                </a:cxn>
                <a:cxn ang="0">
                  <a:pos x="71" y="50"/>
                </a:cxn>
                <a:cxn ang="0">
                  <a:pos x="86" y="47"/>
                </a:cxn>
                <a:cxn ang="0">
                  <a:pos x="95" y="44"/>
                </a:cxn>
                <a:cxn ang="0">
                  <a:pos x="94" y="33"/>
                </a:cxn>
                <a:cxn ang="0">
                  <a:pos x="99" y="29"/>
                </a:cxn>
                <a:cxn ang="0">
                  <a:pos x="101" y="20"/>
                </a:cxn>
                <a:cxn ang="0">
                  <a:pos x="89" y="24"/>
                </a:cxn>
                <a:cxn ang="0">
                  <a:pos x="85" y="18"/>
                </a:cxn>
                <a:cxn ang="0">
                  <a:pos x="73" y="20"/>
                </a:cxn>
                <a:cxn ang="0">
                  <a:pos x="57" y="4"/>
                </a:cxn>
                <a:cxn ang="0">
                  <a:pos x="40" y="5"/>
                </a:cxn>
                <a:cxn ang="0">
                  <a:pos x="35" y="1"/>
                </a:cxn>
                <a:cxn ang="0">
                  <a:pos x="27" y="1"/>
                </a:cxn>
              </a:cxnLst>
              <a:rect l="0" t="0" r="0" b="0"/>
              <a:pathLst>
                <a:path w="240" h="117">
                  <a:moveTo>
                    <a:pt x="64" y="1"/>
                  </a:moveTo>
                  <a:cubicBezTo>
                    <a:pt x="57" y="21"/>
                    <a:pt x="44" y="24"/>
                    <a:pt x="24" y="31"/>
                  </a:cubicBezTo>
                  <a:cubicBezTo>
                    <a:pt x="18" y="33"/>
                    <a:pt x="12" y="35"/>
                    <a:pt x="6" y="37"/>
                  </a:cubicBezTo>
                  <a:cubicBezTo>
                    <a:pt x="4" y="38"/>
                    <a:pt x="0" y="39"/>
                    <a:pt x="0" y="39"/>
                  </a:cubicBezTo>
                  <a:cubicBezTo>
                    <a:pt x="3" y="55"/>
                    <a:pt x="12" y="54"/>
                    <a:pt x="26" y="59"/>
                  </a:cubicBezTo>
                  <a:cubicBezTo>
                    <a:pt x="30" y="60"/>
                    <a:pt x="38" y="63"/>
                    <a:pt x="38" y="63"/>
                  </a:cubicBezTo>
                  <a:cubicBezTo>
                    <a:pt x="50" y="59"/>
                    <a:pt x="57" y="54"/>
                    <a:pt x="68" y="47"/>
                  </a:cubicBezTo>
                  <a:cubicBezTo>
                    <a:pt x="72" y="45"/>
                    <a:pt x="80" y="43"/>
                    <a:pt x="80" y="43"/>
                  </a:cubicBezTo>
                  <a:cubicBezTo>
                    <a:pt x="82" y="46"/>
                    <a:pt x="88" y="51"/>
                    <a:pt x="82" y="55"/>
                  </a:cubicBezTo>
                  <a:cubicBezTo>
                    <a:pt x="77" y="59"/>
                    <a:pt x="64" y="61"/>
                    <a:pt x="64" y="61"/>
                  </a:cubicBezTo>
                  <a:cubicBezTo>
                    <a:pt x="58" y="70"/>
                    <a:pt x="63" y="70"/>
                    <a:pt x="72" y="73"/>
                  </a:cubicBezTo>
                  <a:cubicBezTo>
                    <a:pt x="77" y="88"/>
                    <a:pt x="50" y="86"/>
                    <a:pt x="40" y="87"/>
                  </a:cubicBezTo>
                  <a:cubicBezTo>
                    <a:pt x="47" y="94"/>
                    <a:pt x="60" y="106"/>
                    <a:pt x="70" y="109"/>
                  </a:cubicBezTo>
                  <a:cubicBezTo>
                    <a:pt x="74" y="110"/>
                    <a:pt x="82" y="113"/>
                    <a:pt x="82" y="113"/>
                  </a:cubicBezTo>
                  <a:cubicBezTo>
                    <a:pt x="99" y="111"/>
                    <a:pt x="104" y="108"/>
                    <a:pt x="118" y="103"/>
                  </a:cubicBezTo>
                  <a:cubicBezTo>
                    <a:pt x="129" y="104"/>
                    <a:pt x="140" y="103"/>
                    <a:pt x="150" y="105"/>
                  </a:cubicBezTo>
                  <a:cubicBezTo>
                    <a:pt x="157" y="107"/>
                    <a:pt x="168" y="117"/>
                    <a:pt x="168" y="117"/>
                  </a:cubicBezTo>
                  <a:cubicBezTo>
                    <a:pt x="193" y="115"/>
                    <a:pt x="188" y="116"/>
                    <a:pt x="204" y="109"/>
                  </a:cubicBezTo>
                  <a:cubicBezTo>
                    <a:pt x="210" y="106"/>
                    <a:pt x="224" y="103"/>
                    <a:pt x="224" y="103"/>
                  </a:cubicBezTo>
                  <a:cubicBezTo>
                    <a:pt x="223" y="98"/>
                    <a:pt x="217" y="82"/>
                    <a:pt x="222" y="77"/>
                  </a:cubicBezTo>
                  <a:cubicBezTo>
                    <a:pt x="225" y="73"/>
                    <a:pt x="234" y="69"/>
                    <a:pt x="234" y="69"/>
                  </a:cubicBezTo>
                  <a:cubicBezTo>
                    <a:pt x="237" y="59"/>
                    <a:pt x="240" y="59"/>
                    <a:pt x="238" y="47"/>
                  </a:cubicBezTo>
                  <a:cubicBezTo>
                    <a:pt x="228" y="49"/>
                    <a:pt x="219" y="51"/>
                    <a:pt x="210" y="57"/>
                  </a:cubicBezTo>
                  <a:cubicBezTo>
                    <a:pt x="201" y="71"/>
                    <a:pt x="201" y="50"/>
                    <a:pt x="200" y="43"/>
                  </a:cubicBezTo>
                  <a:cubicBezTo>
                    <a:pt x="189" y="45"/>
                    <a:pt x="182" y="48"/>
                    <a:pt x="172" y="45"/>
                  </a:cubicBezTo>
                  <a:cubicBezTo>
                    <a:pt x="161" y="34"/>
                    <a:pt x="148" y="14"/>
                    <a:pt x="134" y="9"/>
                  </a:cubicBezTo>
                  <a:cubicBezTo>
                    <a:pt x="119" y="11"/>
                    <a:pt x="108" y="13"/>
                    <a:pt x="94" y="11"/>
                  </a:cubicBezTo>
                  <a:cubicBezTo>
                    <a:pt x="92" y="9"/>
                    <a:pt x="85" y="2"/>
                    <a:pt x="82" y="1"/>
                  </a:cubicBezTo>
                  <a:cubicBezTo>
                    <a:pt x="74" y="0"/>
                    <a:pt x="72" y="9"/>
                    <a:pt x="64" y="1"/>
                  </a:cubicBezTo>
                  <a:close/>
                </a:path>
              </a:pathLst>
            </a:custGeom>
            <a:solidFill>
              <a:srgbClr val="FEFEFE">
                <a:alpha val="29999"/>
              </a:srgbClr>
            </a:solidFill>
            <a:ln w="9525">
              <a:noFill/>
            </a:ln>
          </p:spPr>
          <p:txBody>
            <a:bodyPr/>
            <a:lstStyle/>
            <a:p>
              <a:endParaRPr lang="zh-CN" altLang="en-US"/>
            </a:p>
          </p:txBody>
        </p:sp>
        <p:sp>
          <p:nvSpPr>
            <p:cNvPr id="1050" name="Freeform 25"/>
            <p:cNvSpPr/>
            <p:nvPr/>
          </p:nvSpPr>
          <p:spPr>
            <a:xfrm>
              <a:off x="842" y="48"/>
              <a:ext cx="146" cy="60"/>
            </a:xfrm>
            <a:custGeom>
              <a:avLst/>
              <a:gdLst/>
              <a:ahLst/>
              <a:cxnLst>
                <a:cxn ang="0">
                  <a:pos x="41" y="5"/>
                </a:cxn>
                <a:cxn ang="0">
                  <a:pos x="6" y="11"/>
                </a:cxn>
                <a:cxn ang="0">
                  <a:pos x="4" y="15"/>
                </a:cxn>
                <a:cxn ang="0">
                  <a:pos x="24" y="22"/>
                </a:cxn>
                <a:cxn ang="0">
                  <a:pos x="58" y="32"/>
                </a:cxn>
                <a:cxn ang="0">
                  <a:pos x="75" y="29"/>
                </a:cxn>
                <a:cxn ang="0">
                  <a:pos x="80" y="27"/>
                </a:cxn>
                <a:cxn ang="0">
                  <a:pos x="75" y="19"/>
                </a:cxn>
                <a:cxn ang="0">
                  <a:pos x="70" y="15"/>
                </a:cxn>
                <a:cxn ang="0">
                  <a:pos x="55" y="11"/>
                </a:cxn>
                <a:cxn ang="0">
                  <a:pos x="41" y="5"/>
                </a:cxn>
              </a:cxnLst>
              <a:rect l="0" t="0" r="0" b="0"/>
              <a:pathLst>
                <a:path w="194" h="80">
                  <a:moveTo>
                    <a:pt x="97" y="10"/>
                  </a:moveTo>
                  <a:cubicBezTo>
                    <a:pt x="70" y="19"/>
                    <a:pt x="42" y="22"/>
                    <a:pt x="13" y="24"/>
                  </a:cubicBezTo>
                  <a:cubicBezTo>
                    <a:pt x="9" y="25"/>
                    <a:pt x="0" y="26"/>
                    <a:pt x="9" y="34"/>
                  </a:cubicBezTo>
                  <a:cubicBezTo>
                    <a:pt x="21" y="44"/>
                    <a:pt x="43" y="43"/>
                    <a:pt x="57" y="52"/>
                  </a:cubicBezTo>
                  <a:cubicBezTo>
                    <a:pt x="75" y="80"/>
                    <a:pt x="104" y="73"/>
                    <a:pt x="135" y="74"/>
                  </a:cubicBezTo>
                  <a:cubicBezTo>
                    <a:pt x="153" y="73"/>
                    <a:pt x="159" y="73"/>
                    <a:pt x="175" y="68"/>
                  </a:cubicBezTo>
                  <a:cubicBezTo>
                    <a:pt x="179" y="67"/>
                    <a:pt x="187" y="64"/>
                    <a:pt x="187" y="64"/>
                  </a:cubicBezTo>
                  <a:cubicBezTo>
                    <a:pt x="194" y="53"/>
                    <a:pt x="184" y="49"/>
                    <a:pt x="175" y="44"/>
                  </a:cubicBezTo>
                  <a:cubicBezTo>
                    <a:pt x="171" y="42"/>
                    <a:pt x="163" y="36"/>
                    <a:pt x="163" y="36"/>
                  </a:cubicBezTo>
                  <a:cubicBezTo>
                    <a:pt x="140" y="41"/>
                    <a:pt x="147" y="38"/>
                    <a:pt x="129" y="26"/>
                  </a:cubicBezTo>
                  <a:cubicBezTo>
                    <a:pt x="123" y="17"/>
                    <a:pt x="107" y="0"/>
                    <a:pt x="97" y="10"/>
                  </a:cubicBezTo>
                  <a:close/>
                </a:path>
              </a:pathLst>
            </a:custGeom>
            <a:solidFill>
              <a:srgbClr val="FEFEFE">
                <a:alpha val="29999"/>
              </a:srgbClr>
            </a:solidFill>
            <a:ln w="9525">
              <a:noFill/>
            </a:ln>
          </p:spPr>
          <p:txBody>
            <a:bodyPr/>
            <a:lstStyle/>
            <a:p>
              <a:endParaRPr lang="zh-CN" altLang="en-US"/>
            </a:p>
          </p:txBody>
        </p:sp>
        <p:sp>
          <p:nvSpPr>
            <p:cNvPr id="1051" name="Freeform 26"/>
            <p:cNvSpPr/>
            <p:nvPr/>
          </p:nvSpPr>
          <p:spPr>
            <a:xfrm>
              <a:off x="1047" y="118"/>
              <a:ext cx="233" cy="190"/>
            </a:xfrm>
            <a:custGeom>
              <a:avLst/>
              <a:gdLst/>
              <a:ahLst/>
              <a:cxnLst>
                <a:cxn ang="0">
                  <a:pos x="29" y="4"/>
                </a:cxn>
                <a:cxn ang="0">
                  <a:pos x="22" y="10"/>
                </a:cxn>
                <a:cxn ang="0">
                  <a:pos x="9" y="16"/>
                </a:cxn>
                <a:cxn ang="0">
                  <a:pos x="23" y="32"/>
                </a:cxn>
                <a:cxn ang="0">
                  <a:pos x="33" y="36"/>
                </a:cxn>
                <a:cxn ang="0">
                  <a:pos x="44" y="41"/>
                </a:cxn>
                <a:cxn ang="0">
                  <a:pos x="53" y="36"/>
                </a:cxn>
                <a:cxn ang="0">
                  <a:pos x="60" y="43"/>
                </a:cxn>
                <a:cxn ang="0">
                  <a:pos x="63" y="53"/>
                </a:cxn>
                <a:cxn ang="0">
                  <a:pos x="49" y="64"/>
                </a:cxn>
                <a:cxn ang="0">
                  <a:pos x="38" y="72"/>
                </a:cxn>
                <a:cxn ang="0">
                  <a:pos x="29" y="70"/>
                </a:cxn>
                <a:cxn ang="0">
                  <a:pos x="24" y="69"/>
                </a:cxn>
                <a:cxn ang="0">
                  <a:pos x="18" y="79"/>
                </a:cxn>
                <a:cxn ang="0">
                  <a:pos x="17" y="83"/>
                </a:cxn>
                <a:cxn ang="0">
                  <a:pos x="31" y="85"/>
                </a:cxn>
                <a:cxn ang="0">
                  <a:pos x="40" y="85"/>
                </a:cxn>
                <a:cxn ang="0">
                  <a:pos x="49" y="96"/>
                </a:cxn>
                <a:cxn ang="0">
                  <a:pos x="53" y="99"/>
                </a:cxn>
                <a:cxn ang="0">
                  <a:pos x="59" y="100"/>
                </a:cxn>
                <a:cxn ang="0">
                  <a:pos x="66" y="105"/>
                </a:cxn>
                <a:cxn ang="0">
                  <a:pos x="77" y="99"/>
                </a:cxn>
                <a:cxn ang="0">
                  <a:pos x="86" y="99"/>
                </a:cxn>
                <a:cxn ang="0">
                  <a:pos x="97" y="89"/>
                </a:cxn>
                <a:cxn ang="0">
                  <a:pos x="95" y="77"/>
                </a:cxn>
                <a:cxn ang="0">
                  <a:pos x="92" y="72"/>
                </a:cxn>
                <a:cxn ang="0">
                  <a:pos x="99" y="70"/>
                </a:cxn>
                <a:cxn ang="0">
                  <a:pos x="104" y="76"/>
                </a:cxn>
                <a:cxn ang="0">
                  <a:pos x="105" y="82"/>
                </a:cxn>
                <a:cxn ang="0">
                  <a:pos x="110" y="81"/>
                </a:cxn>
                <a:cxn ang="0">
                  <a:pos x="129" y="70"/>
                </a:cxn>
                <a:cxn ang="0">
                  <a:pos x="124" y="61"/>
                </a:cxn>
                <a:cxn ang="0">
                  <a:pos x="110" y="52"/>
                </a:cxn>
                <a:cxn ang="0">
                  <a:pos x="113" y="45"/>
                </a:cxn>
                <a:cxn ang="0">
                  <a:pos x="117" y="43"/>
                </a:cxn>
                <a:cxn ang="0">
                  <a:pos x="107" y="26"/>
                </a:cxn>
                <a:cxn ang="0">
                  <a:pos x="99" y="25"/>
                </a:cxn>
                <a:cxn ang="0">
                  <a:pos x="94" y="23"/>
                </a:cxn>
                <a:cxn ang="0">
                  <a:pos x="85" y="14"/>
                </a:cxn>
                <a:cxn ang="0">
                  <a:pos x="66" y="19"/>
                </a:cxn>
                <a:cxn ang="0">
                  <a:pos x="71" y="10"/>
                </a:cxn>
                <a:cxn ang="0">
                  <a:pos x="59" y="7"/>
                </a:cxn>
                <a:cxn ang="0">
                  <a:pos x="50" y="7"/>
                </a:cxn>
                <a:cxn ang="0">
                  <a:pos x="29" y="4"/>
                </a:cxn>
              </a:cxnLst>
              <a:rect l="0" t="0" r="0" b="0"/>
              <a:pathLst>
                <a:path w="310" h="254">
                  <a:moveTo>
                    <a:pt x="67" y="9"/>
                  </a:moveTo>
                  <a:cubicBezTo>
                    <a:pt x="63" y="15"/>
                    <a:pt x="51" y="23"/>
                    <a:pt x="51" y="23"/>
                  </a:cubicBezTo>
                  <a:cubicBezTo>
                    <a:pt x="43" y="34"/>
                    <a:pt x="33" y="35"/>
                    <a:pt x="21" y="39"/>
                  </a:cubicBezTo>
                  <a:cubicBezTo>
                    <a:pt x="0" y="71"/>
                    <a:pt x="30" y="74"/>
                    <a:pt x="53" y="77"/>
                  </a:cubicBezTo>
                  <a:cubicBezTo>
                    <a:pt x="61" y="89"/>
                    <a:pt x="63" y="87"/>
                    <a:pt x="79" y="85"/>
                  </a:cubicBezTo>
                  <a:cubicBezTo>
                    <a:pt x="88" y="88"/>
                    <a:pt x="93" y="96"/>
                    <a:pt x="103" y="99"/>
                  </a:cubicBezTo>
                  <a:cubicBezTo>
                    <a:pt x="117" y="96"/>
                    <a:pt x="116" y="89"/>
                    <a:pt x="127" y="85"/>
                  </a:cubicBezTo>
                  <a:cubicBezTo>
                    <a:pt x="134" y="90"/>
                    <a:pt x="138" y="94"/>
                    <a:pt x="143" y="101"/>
                  </a:cubicBezTo>
                  <a:cubicBezTo>
                    <a:pt x="140" y="116"/>
                    <a:pt x="134" y="117"/>
                    <a:pt x="149" y="127"/>
                  </a:cubicBezTo>
                  <a:cubicBezTo>
                    <a:pt x="161" y="144"/>
                    <a:pt x="126" y="147"/>
                    <a:pt x="115" y="151"/>
                  </a:cubicBezTo>
                  <a:cubicBezTo>
                    <a:pt x="109" y="160"/>
                    <a:pt x="100" y="169"/>
                    <a:pt x="89" y="173"/>
                  </a:cubicBezTo>
                  <a:cubicBezTo>
                    <a:pt x="81" y="172"/>
                    <a:pt x="76" y="171"/>
                    <a:pt x="69" y="169"/>
                  </a:cubicBezTo>
                  <a:cubicBezTo>
                    <a:pt x="65" y="168"/>
                    <a:pt x="57" y="165"/>
                    <a:pt x="57" y="165"/>
                  </a:cubicBezTo>
                  <a:cubicBezTo>
                    <a:pt x="46" y="169"/>
                    <a:pt x="46" y="177"/>
                    <a:pt x="43" y="187"/>
                  </a:cubicBezTo>
                  <a:cubicBezTo>
                    <a:pt x="42" y="191"/>
                    <a:pt x="39" y="199"/>
                    <a:pt x="39" y="199"/>
                  </a:cubicBezTo>
                  <a:cubicBezTo>
                    <a:pt x="50" y="203"/>
                    <a:pt x="61" y="204"/>
                    <a:pt x="73" y="205"/>
                  </a:cubicBezTo>
                  <a:cubicBezTo>
                    <a:pt x="82" y="203"/>
                    <a:pt x="86" y="201"/>
                    <a:pt x="95" y="203"/>
                  </a:cubicBezTo>
                  <a:cubicBezTo>
                    <a:pt x="107" y="211"/>
                    <a:pt x="111" y="218"/>
                    <a:pt x="115" y="231"/>
                  </a:cubicBezTo>
                  <a:cubicBezTo>
                    <a:pt x="116" y="235"/>
                    <a:pt x="123" y="234"/>
                    <a:pt x="127" y="235"/>
                  </a:cubicBezTo>
                  <a:cubicBezTo>
                    <a:pt x="131" y="236"/>
                    <a:pt x="139" y="239"/>
                    <a:pt x="139" y="239"/>
                  </a:cubicBezTo>
                  <a:cubicBezTo>
                    <a:pt x="144" y="246"/>
                    <a:pt x="147" y="248"/>
                    <a:pt x="155" y="251"/>
                  </a:cubicBezTo>
                  <a:cubicBezTo>
                    <a:pt x="169" y="250"/>
                    <a:pt x="187" y="254"/>
                    <a:pt x="181" y="237"/>
                  </a:cubicBezTo>
                  <a:cubicBezTo>
                    <a:pt x="184" y="220"/>
                    <a:pt x="192" y="228"/>
                    <a:pt x="203" y="235"/>
                  </a:cubicBezTo>
                  <a:cubicBezTo>
                    <a:pt x="224" y="233"/>
                    <a:pt x="224" y="232"/>
                    <a:pt x="229" y="213"/>
                  </a:cubicBezTo>
                  <a:cubicBezTo>
                    <a:pt x="229" y="211"/>
                    <a:pt x="229" y="192"/>
                    <a:pt x="225" y="185"/>
                  </a:cubicBezTo>
                  <a:cubicBezTo>
                    <a:pt x="223" y="181"/>
                    <a:pt x="217" y="173"/>
                    <a:pt x="217" y="173"/>
                  </a:cubicBezTo>
                  <a:cubicBezTo>
                    <a:pt x="220" y="163"/>
                    <a:pt x="224" y="165"/>
                    <a:pt x="233" y="167"/>
                  </a:cubicBezTo>
                  <a:cubicBezTo>
                    <a:pt x="240" y="172"/>
                    <a:pt x="242" y="175"/>
                    <a:pt x="245" y="183"/>
                  </a:cubicBezTo>
                  <a:cubicBezTo>
                    <a:pt x="246" y="188"/>
                    <a:pt x="244" y="193"/>
                    <a:pt x="247" y="197"/>
                  </a:cubicBezTo>
                  <a:cubicBezTo>
                    <a:pt x="250" y="201"/>
                    <a:pt x="256" y="194"/>
                    <a:pt x="261" y="193"/>
                  </a:cubicBezTo>
                  <a:cubicBezTo>
                    <a:pt x="276" y="188"/>
                    <a:pt x="290" y="178"/>
                    <a:pt x="303" y="169"/>
                  </a:cubicBezTo>
                  <a:cubicBezTo>
                    <a:pt x="310" y="158"/>
                    <a:pt x="302" y="153"/>
                    <a:pt x="293" y="147"/>
                  </a:cubicBezTo>
                  <a:cubicBezTo>
                    <a:pt x="281" y="129"/>
                    <a:pt x="283" y="126"/>
                    <a:pt x="259" y="123"/>
                  </a:cubicBezTo>
                  <a:cubicBezTo>
                    <a:pt x="256" y="115"/>
                    <a:pt x="257" y="111"/>
                    <a:pt x="265" y="107"/>
                  </a:cubicBezTo>
                  <a:cubicBezTo>
                    <a:pt x="269" y="105"/>
                    <a:pt x="277" y="103"/>
                    <a:pt x="277" y="103"/>
                  </a:cubicBezTo>
                  <a:cubicBezTo>
                    <a:pt x="287" y="88"/>
                    <a:pt x="269" y="66"/>
                    <a:pt x="253" y="63"/>
                  </a:cubicBezTo>
                  <a:cubicBezTo>
                    <a:pt x="239" y="60"/>
                    <a:pt x="244" y="62"/>
                    <a:pt x="233" y="59"/>
                  </a:cubicBezTo>
                  <a:cubicBezTo>
                    <a:pt x="229" y="58"/>
                    <a:pt x="221" y="55"/>
                    <a:pt x="221" y="55"/>
                  </a:cubicBezTo>
                  <a:cubicBezTo>
                    <a:pt x="200" y="60"/>
                    <a:pt x="217" y="38"/>
                    <a:pt x="201" y="33"/>
                  </a:cubicBezTo>
                  <a:cubicBezTo>
                    <a:pt x="185" y="35"/>
                    <a:pt x="169" y="36"/>
                    <a:pt x="155" y="45"/>
                  </a:cubicBezTo>
                  <a:cubicBezTo>
                    <a:pt x="145" y="30"/>
                    <a:pt x="152" y="30"/>
                    <a:pt x="167" y="25"/>
                  </a:cubicBezTo>
                  <a:cubicBezTo>
                    <a:pt x="163" y="10"/>
                    <a:pt x="155" y="15"/>
                    <a:pt x="139" y="17"/>
                  </a:cubicBezTo>
                  <a:cubicBezTo>
                    <a:pt x="131" y="20"/>
                    <a:pt x="127" y="22"/>
                    <a:pt x="119" y="19"/>
                  </a:cubicBezTo>
                  <a:cubicBezTo>
                    <a:pt x="106" y="0"/>
                    <a:pt x="74" y="29"/>
                    <a:pt x="67" y="9"/>
                  </a:cubicBezTo>
                  <a:close/>
                </a:path>
              </a:pathLst>
            </a:custGeom>
            <a:solidFill>
              <a:srgbClr val="FEFEFE">
                <a:alpha val="29999"/>
              </a:srgbClr>
            </a:solidFill>
            <a:ln w="9525">
              <a:noFill/>
            </a:ln>
          </p:spPr>
          <p:txBody>
            <a:bodyPr/>
            <a:lstStyle/>
            <a:p>
              <a:endParaRPr lang="zh-CN" altLang="en-US"/>
            </a:p>
          </p:txBody>
        </p:sp>
        <p:sp>
          <p:nvSpPr>
            <p:cNvPr id="1052" name="Freeform 27"/>
            <p:cNvSpPr/>
            <p:nvPr/>
          </p:nvSpPr>
          <p:spPr>
            <a:xfrm>
              <a:off x="1045" y="36"/>
              <a:ext cx="44" cy="37"/>
            </a:xfrm>
            <a:custGeom>
              <a:avLst/>
              <a:gdLst/>
              <a:ahLst/>
              <a:cxnLst>
                <a:cxn ang="0">
                  <a:pos x="10" y="0"/>
                </a:cxn>
                <a:cxn ang="0">
                  <a:pos x="0" y="4"/>
                </a:cxn>
                <a:cxn ang="0">
                  <a:pos x="12" y="16"/>
                </a:cxn>
                <a:cxn ang="0">
                  <a:pos x="20" y="20"/>
                </a:cxn>
                <a:cxn ang="0">
                  <a:pos x="24" y="12"/>
                </a:cxn>
                <a:cxn ang="0">
                  <a:pos x="19" y="3"/>
                </a:cxn>
                <a:cxn ang="0">
                  <a:pos x="10" y="0"/>
                </a:cxn>
              </a:cxnLst>
              <a:rect l="0" t="0" r="0" b="0"/>
              <a:pathLst>
                <a:path w="59" h="50">
                  <a:moveTo>
                    <a:pt x="26" y="0"/>
                  </a:moveTo>
                  <a:cubicBezTo>
                    <a:pt x="13" y="2"/>
                    <a:pt x="7" y="0"/>
                    <a:pt x="0" y="10"/>
                  </a:cubicBezTo>
                  <a:cubicBezTo>
                    <a:pt x="4" y="22"/>
                    <a:pt x="18" y="36"/>
                    <a:pt x="30" y="40"/>
                  </a:cubicBezTo>
                  <a:cubicBezTo>
                    <a:pt x="37" y="42"/>
                    <a:pt x="48" y="50"/>
                    <a:pt x="48" y="50"/>
                  </a:cubicBezTo>
                  <a:cubicBezTo>
                    <a:pt x="57" y="44"/>
                    <a:pt x="55" y="37"/>
                    <a:pt x="58" y="28"/>
                  </a:cubicBezTo>
                  <a:cubicBezTo>
                    <a:pt x="55" y="11"/>
                    <a:pt x="59" y="18"/>
                    <a:pt x="44" y="8"/>
                  </a:cubicBezTo>
                  <a:cubicBezTo>
                    <a:pt x="42" y="6"/>
                    <a:pt x="26" y="5"/>
                    <a:pt x="26" y="0"/>
                  </a:cubicBezTo>
                  <a:close/>
                </a:path>
              </a:pathLst>
            </a:custGeom>
            <a:solidFill>
              <a:srgbClr val="FEFEFE">
                <a:alpha val="29999"/>
              </a:srgbClr>
            </a:solidFill>
            <a:ln w="9525">
              <a:noFill/>
            </a:ln>
          </p:spPr>
          <p:txBody>
            <a:bodyPr/>
            <a:lstStyle/>
            <a:p>
              <a:endParaRPr lang="zh-CN" altLang="en-US"/>
            </a:p>
          </p:txBody>
        </p:sp>
        <p:sp>
          <p:nvSpPr>
            <p:cNvPr id="1053" name="Freeform 28"/>
            <p:cNvSpPr/>
            <p:nvPr/>
          </p:nvSpPr>
          <p:spPr>
            <a:xfrm>
              <a:off x="961" y="106"/>
              <a:ext cx="65" cy="42"/>
            </a:xfrm>
            <a:custGeom>
              <a:avLst/>
              <a:gdLst/>
              <a:ahLst/>
              <a:cxnLst>
                <a:cxn ang="0">
                  <a:pos x="19" y="3"/>
                </a:cxn>
                <a:cxn ang="0">
                  <a:pos x="11" y="10"/>
                </a:cxn>
                <a:cxn ang="0">
                  <a:pos x="2" y="11"/>
                </a:cxn>
                <a:cxn ang="0">
                  <a:pos x="7" y="23"/>
                </a:cxn>
                <a:cxn ang="0">
                  <a:pos x="32" y="14"/>
                </a:cxn>
                <a:cxn ang="0">
                  <a:pos x="37" y="7"/>
                </a:cxn>
                <a:cxn ang="0">
                  <a:pos x="24" y="3"/>
                </a:cxn>
                <a:cxn ang="0">
                  <a:pos x="19" y="3"/>
                </a:cxn>
              </a:cxnLst>
              <a:rect l="0" t="0" r="0" b="0"/>
              <a:pathLst>
                <a:path w="86" h="57">
                  <a:moveTo>
                    <a:pt x="44" y="7"/>
                  </a:moveTo>
                  <a:cubicBezTo>
                    <a:pt x="39" y="14"/>
                    <a:pt x="31" y="20"/>
                    <a:pt x="24" y="25"/>
                  </a:cubicBezTo>
                  <a:cubicBezTo>
                    <a:pt x="16" y="19"/>
                    <a:pt x="12" y="22"/>
                    <a:pt x="4" y="27"/>
                  </a:cubicBezTo>
                  <a:cubicBezTo>
                    <a:pt x="0" y="38"/>
                    <a:pt x="4" y="53"/>
                    <a:pt x="16" y="57"/>
                  </a:cubicBezTo>
                  <a:cubicBezTo>
                    <a:pt x="33" y="51"/>
                    <a:pt x="60" y="45"/>
                    <a:pt x="74" y="35"/>
                  </a:cubicBezTo>
                  <a:cubicBezTo>
                    <a:pt x="78" y="29"/>
                    <a:pt x="86" y="17"/>
                    <a:pt x="86" y="17"/>
                  </a:cubicBezTo>
                  <a:cubicBezTo>
                    <a:pt x="80" y="0"/>
                    <a:pt x="74" y="5"/>
                    <a:pt x="56" y="7"/>
                  </a:cubicBezTo>
                  <a:cubicBezTo>
                    <a:pt x="43" y="11"/>
                    <a:pt x="44" y="15"/>
                    <a:pt x="44" y="7"/>
                  </a:cubicBezTo>
                  <a:close/>
                </a:path>
              </a:pathLst>
            </a:custGeom>
            <a:solidFill>
              <a:srgbClr val="FEFEFE">
                <a:alpha val="29999"/>
              </a:srgbClr>
            </a:solidFill>
            <a:ln w="9525">
              <a:noFill/>
            </a:ln>
          </p:spPr>
          <p:txBody>
            <a:bodyPr/>
            <a:lstStyle/>
            <a:p>
              <a:endParaRPr lang="zh-CN" altLang="en-US"/>
            </a:p>
          </p:txBody>
        </p:sp>
        <p:sp>
          <p:nvSpPr>
            <p:cNvPr id="1054" name="Freeform 29"/>
            <p:cNvSpPr/>
            <p:nvPr/>
          </p:nvSpPr>
          <p:spPr>
            <a:xfrm>
              <a:off x="1029" y="114"/>
              <a:ext cx="54" cy="25"/>
            </a:xfrm>
            <a:custGeom>
              <a:avLst/>
              <a:gdLst/>
              <a:ahLst/>
              <a:cxnLst>
                <a:cxn ang="0">
                  <a:pos x="16" y="0"/>
                </a:cxn>
                <a:cxn ang="0">
                  <a:pos x="4" y="7"/>
                </a:cxn>
                <a:cxn ang="0">
                  <a:pos x="10" y="13"/>
                </a:cxn>
                <a:cxn ang="0">
                  <a:pos x="21" y="11"/>
                </a:cxn>
                <a:cxn ang="0">
                  <a:pos x="26" y="8"/>
                </a:cxn>
                <a:cxn ang="0">
                  <a:pos x="16" y="0"/>
                </a:cxn>
              </a:cxnLst>
              <a:rect l="0" t="0" r="0" b="0"/>
              <a:pathLst>
                <a:path w="73" h="34">
                  <a:moveTo>
                    <a:pt x="40" y="0"/>
                  </a:moveTo>
                  <a:cubicBezTo>
                    <a:pt x="30" y="6"/>
                    <a:pt x="20" y="10"/>
                    <a:pt x="10" y="16"/>
                  </a:cubicBezTo>
                  <a:cubicBezTo>
                    <a:pt x="0" y="31"/>
                    <a:pt x="13" y="30"/>
                    <a:pt x="24" y="34"/>
                  </a:cubicBezTo>
                  <a:cubicBezTo>
                    <a:pt x="44" y="31"/>
                    <a:pt x="35" y="34"/>
                    <a:pt x="52" y="28"/>
                  </a:cubicBezTo>
                  <a:cubicBezTo>
                    <a:pt x="57" y="26"/>
                    <a:pt x="64" y="20"/>
                    <a:pt x="64" y="20"/>
                  </a:cubicBezTo>
                  <a:cubicBezTo>
                    <a:pt x="73" y="7"/>
                    <a:pt x="48" y="8"/>
                    <a:pt x="40" y="0"/>
                  </a:cubicBezTo>
                  <a:close/>
                </a:path>
              </a:pathLst>
            </a:custGeom>
            <a:solidFill>
              <a:srgbClr val="FEFEFE">
                <a:alpha val="29999"/>
              </a:srgbClr>
            </a:solidFill>
            <a:ln w="9525">
              <a:noFill/>
            </a:ln>
          </p:spPr>
          <p:txBody>
            <a:bodyPr/>
            <a:lstStyle/>
            <a:p>
              <a:endParaRPr lang="zh-CN" altLang="en-US"/>
            </a:p>
          </p:txBody>
        </p:sp>
        <p:sp>
          <p:nvSpPr>
            <p:cNvPr id="1055" name="Freeform 30"/>
            <p:cNvSpPr/>
            <p:nvPr/>
          </p:nvSpPr>
          <p:spPr>
            <a:xfrm>
              <a:off x="1000" y="78"/>
              <a:ext cx="64" cy="34"/>
            </a:xfrm>
            <a:custGeom>
              <a:avLst/>
              <a:gdLst/>
              <a:ahLst/>
              <a:cxnLst>
                <a:cxn ang="0">
                  <a:pos x="25" y="5"/>
                </a:cxn>
                <a:cxn ang="0">
                  <a:pos x="12" y="2"/>
                </a:cxn>
                <a:cxn ang="0">
                  <a:pos x="0" y="8"/>
                </a:cxn>
                <a:cxn ang="0">
                  <a:pos x="17" y="14"/>
                </a:cxn>
                <a:cxn ang="0">
                  <a:pos x="27" y="17"/>
                </a:cxn>
                <a:cxn ang="0">
                  <a:pos x="35" y="8"/>
                </a:cxn>
                <a:cxn ang="0">
                  <a:pos x="35" y="3"/>
                </a:cxn>
                <a:cxn ang="0">
                  <a:pos x="27" y="0"/>
                </a:cxn>
                <a:cxn ang="0">
                  <a:pos x="25" y="5"/>
                </a:cxn>
              </a:cxnLst>
              <a:rect l="0" t="0" r="0" b="0"/>
              <a:pathLst>
                <a:path w="85" h="45">
                  <a:moveTo>
                    <a:pt x="58" y="10"/>
                  </a:moveTo>
                  <a:cubicBezTo>
                    <a:pt x="39" y="16"/>
                    <a:pt x="45" y="10"/>
                    <a:pt x="28" y="4"/>
                  </a:cubicBezTo>
                  <a:cubicBezTo>
                    <a:pt x="7" y="6"/>
                    <a:pt x="5" y="2"/>
                    <a:pt x="0" y="18"/>
                  </a:cubicBezTo>
                  <a:cubicBezTo>
                    <a:pt x="5" y="34"/>
                    <a:pt x="26" y="31"/>
                    <a:pt x="40" y="32"/>
                  </a:cubicBezTo>
                  <a:cubicBezTo>
                    <a:pt x="50" y="42"/>
                    <a:pt x="49" y="45"/>
                    <a:pt x="64" y="40"/>
                  </a:cubicBezTo>
                  <a:cubicBezTo>
                    <a:pt x="69" y="32"/>
                    <a:pt x="77" y="25"/>
                    <a:pt x="84" y="18"/>
                  </a:cubicBezTo>
                  <a:cubicBezTo>
                    <a:pt x="83" y="14"/>
                    <a:pt x="85" y="9"/>
                    <a:pt x="82" y="6"/>
                  </a:cubicBezTo>
                  <a:cubicBezTo>
                    <a:pt x="78" y="1"/>
                    <a:pt x="64" y="0"/>
                    <a:pt x="64" y="0"/>
                  </a:cubicBezTo>
                  <a:cubicBezTo>
                    <a:pt x="56" y="3"/>
                    <a:pt x="47" y="21"/>
                    <a:pt x="58" y="10"/>
                  </a:cubicBezTo>
                  <a:close/>
                </a:path>
              </a:pathLst>
            </a:custGeom>
            <a:solidFill>
              <a:srgbClr val="FEFEFE">
                <a:alpha val="29999"/>
              </a:srgbClr>
            </a:solidFill>
            <a:ln w="9525">
              <a:noFill/>
            </a:ln>
          </p:spPr>
          <p:txBody>
            <a:bodyPr/>
            <a:lstStyle/>
            <a:p>
              <a:endParaRPr lang="zh-CN" altLang="en-US"/>
            </a:p>
          </p:txBody>
        </p:sp>
        <p:sp>
          <p:nvSpPr>
            <p:cNvPr id="1056" name="Freeform 31"/>
            <p:cNvSpPr/>
            <p:nvPr/>
          </p:nvSpPr>
          <p:spPr>
            <a:xfrm>
              <a:off x="973" y="46"/>
              <a:ext cx="44" cy="24"/>
            </a:xfrm>
            <a:custGeom>
              <a:avLst/>
              <a:gdLst/>
              <a:ahLst/>
              <a:cxnLst>
                <a:cxn ang="0">
                  <a:pos x="7" y="2"/>
                </a:cxn>
                <a:cxn ang="0">
                  <a:pos x="0" y="9"/>
                </a:cxn>
                <a:cxn ang="0">
                  <a:pos x="8" y="13"/>
                </a:cxn>
                <a:cxn ang="0">
                  <a:pos x="12" y="9"/>
                </a:cxn>
                <a:cxn ang="0">
                  <a:pos x="23" y="5"/>
                </a:cxn>
                <a:cxn ang="0">
                  <a:pos x="19" y="0"/>
                </a:cxn>
                <a:cxn ang="0">
                  <a:pos x="7" y="2"/>
                </a:cxn>
              </a:cxnLst>
              <a:rect l="0" t="0" r="0" b="0"/>
              <a:pathLst>
                <a:path w="58" h="31">
                  <a:moveTo>
                    <a:pt x="16" y="4"/>
                  </a:moveTo>
                  <a:cubicBezTo>
                    <a:pt x="2" y="13"/>
                    <a:pt x="7" y="8"/>
                    <a:pt x="0" y="18"/>
                  </a:cubicBezTo>
                  <a:cubicBezTo>
                    <a:pt x="5" y="26"/>
                    <a:pt x="11" y="25"/>
                    <a:pt x="20" y="28"/>
                  </a:cubicBezTo>
                  <a:cubicBezTo>
                    <a:pt x="36" y="23"/>
                    <a:pt x="17" y="31"/>
                    <a:pt x="28" y="20"/>
                  </a:cubicBezTo>
                  <a:cubicBezTo>
                    <a:pt x="33" y="15"/>
                    <a:pt x="46" y="13"/>
                    <a:pt x="52" y="12"/>
                  </a:cubicBezTo>
                  <a:cubicBezTo>
                    <a:pt x="58" y="3"/>
                    <a:pt x="53" y="3"/>
                    <a:pt x="44" y="0"/>
                  </a:cubicBezTo>
                  <a:cubicBezTo>
                    <a:pt x="38" y="1"/>
                    <a:pt x="20" y="8"/>
                    <a:pt x="16" y="4"/>
                  </a:cubicBezTo>
                  <a:close/>
                </a:path>
              </a:pathLst>
            </a:custGeom>
            <a:solidFill>
              <a:srgbClr val="FEFEFE">
                <a:alpha val="29999"/>
              </a:srgbClr>
            </a:solidFill>
            <a:ln w="9525">
              <a:noFill/>
            </a:ln>
          </p:spPr>
          <p:txBody>
            <a:bodyPr/>
            <a:lstStyle/>
            <a:p>
              <a:endParaRPr lang="zh-CN" altLang="en-US"/>
            </a:p>
          </p:txBody>
        </p:sp>
        <p:sp>
          <p:nvSpPr>
            <p:cNvPr id="1057" name="Freeform 32"/>
            <p:cNvSpPr/>
            <p:nvPr/>
          </p:nvSpPr>
          <p:spPr>
            <a:xfrm>
              <a:off x="1087" y="49"/>
              <a:ext cx="114" cy="77"/>
            </a:xfrm>
            <a:custGeom>
              <a:avLst/>
              <a:gdLst/>
              <a:ahLst/>
              <a:cxnLst>
                <a:cxn ang="0">
                  <a:pos x="17" y="0"/>
                </a:cxn>
                <a:cxn ang="0">
                  <a:pos x="6" y="3"/>
                </a:cxn>
                <a:cxn ang="0">
                  <a:pos x="2" y="17"/>
                </a:cxn>
                <a:cxn ang="0">
                  <a:pos x="5" y="24"/>
                </a:cxn>
                <a:cxn ang="0">
                  <a:pos x="0" y="31"/>
                </a:cxn>
                <a:cxn ang="0">
                  <a:pos x="24" y="37"/>
                </a:cxn>
                <a:cxn ang="0">
                  <a:pos x="35" y="39"/>
                </a:cxn>
                <a:cxn ang="0">
                  <a:pos x="65" y="37"/>
                </a:cxn>
                <a:cxn ang="0">
                  <a:pos x="32" y="30"/>
                </a:cxn>
                <a:cxn ang="0">
                  <a:pos x="23" y="26"/>
                </a:cxn>
                <a:cxn ang="0">
                  <a:pos x="19" y="22"/>
                </a:cxn>
                <a:cxn ang="0">
                  <a:pos x="22" y="15"/>
                </a:cxn>
                <a:cxn ang="0">
                  <a:pos x="17" y="0"/>
                </a:cxn>
              </a:cxnLst>
              <a:rect l="0" t="0" r="0" b="0"/>
              <a:pathLst>
                <a:path w="152" h="102">
                  <a:moveTo>
                    <a:pt x="38" y="0"/>
                  </a:moveTo>
                  <a:cubicBezTo>
                    <a:pt x="22" y="5"/>
                    <a:pt x="30" y="3"/>
                    <a:pt x="14" y="6"/>
                  </a:cubicBezTo>
                  <a:cubicBezTo>
                    <a:pt x="18" y="22"/>
                    <a:pt x="22" y="32"/>
                    <a:pt x="4" y="38"/>
                  </a:cubicBezTo>
                  <a:cubicBezTo>
                    <a:pt x="1" y="47"/>
                    <a:pt x="7" y="49"/>
                    <a:pt x="12" y="56"/>
                  </a:cubicBezTo>
                  <a:cubicBezTo>
                    <a:pt x="10" y="65"/>
                    <a:pt x="9" y="69"/>
                    <a:pt x="0" y="72"/>
                  </a:cubicBezTo>
                  <a:cubicBezTo>
                    <a:pt x="5" y="88"/>
                    <a:pt x="45" y="85"/>
                    <a:pt x="56" y="86"/>
                  </a:cubicBezTo>
                  <a:cubicBezTo>
                    <a:pt x="72" y="97"/>
                    <a:pt x="63" y="95"/>
                    <a:pt x="82" y="92"/>
                  </a:cubicBezTo>
                  <a:cubicBezTo>
                    <a:pt x="86" y="92"/>
                    <a:pt x="147" y="102"/>
                    <a:pt x="152" y="86"/>
                  </a:cubicBezTo>
                  <a:cubicBezTo>
                    <a:pt x="123" y="66"/>
                    <a:pt x="128" y="72"/>
                    <a:pt x="76" y="70"/>
                  </a:cubicBezTo>
                  <a:cubicBezTo>
                    <a:pt x="62" y="56"/>
                    <a:pt x="81" y="73"/>
                    <a:pt x="54" y="62"/>
                  </a:cubicBezTo>
                  <a:cubicBezTo>
                    <a:pt x="50" y="60"/>
                    <a:pt x="48" y="55"/>
                    <a:pt x="44" y="52"/>
                  </a:cubicBezTo>
                  <a:cubicBezTo>
                    <a:pt x="41" y="43"/>
                    <a:pt x="42" y="39"/>
                    <a:pt x="50" y="34"/>
                  </a:cubicBezTo>
                  <a:cubicBezTo>
                    <a:pt x="52" y="27"/>
                    <a:pt x="42" y="9"/>
                    <a:pt x="38" y="0"/>
                  </a:cubicBezTo>
                  <a:close/>
                </a:path>
              </a:pathLst>
            </a:custGeom>
            <a:solidFill>
              <a:srgbClr val="FEFEFE">
                <a:alpha val="29999"/>
              </a:srgbClr>
            </a:solidFill>
            <a:ln w="9525">
              <a:noFill/>
            </a:ln>
          </p:spPr>
          <p:txBody>
            <a:bodyPr/>
            <a:lstStyle/>
            <a:p>
              <a:endParaRPr lang="zh-CN" altLang="en-US"/>
            </a:p>
          </p:txBody>
        </p:sp>
        <p:sp>
          <p:nvSpPr>
            <p:cNvPr id="1058" name="Freeform 33"/>
            <p:cNvSpPr/>
            <p:nvPr/>
          </p:nvSpPr>
          <p:spPr>
            <a:xfrm>
              <a:off x="0" y="294"/>
              <a:ext cx="25" cy="15"/>
            </a:xfrm>
            <a:custGeom>
              <a:avLst/>
              <a:gdLst/>
              <a:ahLst/>
              <a:cxnLst>
                <a:cxn ang="0">
                  <a:pos x="13" y="0"/>
                </a:cxn>
                <a:cxn ang="0">
                  <a:pos x="10" y="8"/>
                </a:cxn>
                <a:cxn ang="0">
                  <a:pos x="1" y="8"/>
                </a:cxn>
                <a:cxn ang="0">
                  <a:pos x="1" y="3"/>
                </a:cxn>
                <a:cxn ang="0">
                  <a:pos x="13" y="0"/>
                </a:cxn>
              </a:cxnLst>
              <a:rect l="0" t="0" r="0" b="0"/>
              <a:pathLst>
                <a:path w="34" h="20">
                  <a:moveTo>
                    <a:pt x="34" y="0"/>
                  </a:moveTo>
                  <a:cubicBezTo>
                    <a:pt x="32" y="10"/>
                    <a:pt x="34" y="17"/>
                    <a:pt x="24" y="20"/>
                  </a:cubicBezTo>
                  <a:cubicBezTo>
                    <a:pt x="17" y="19"/>
                    <a:pt x="10" y="20"/>
                    <a:pt x="4" y="18"/>
                  </a:cubicBezTo>
                  <a:cubicBezTo>
                    <a:pt x="0" y="17"/>
                    <a:pt x="2" y="7"/>
                    <a:pt x="4" y="6"/>
                  </a:cubicBezTo>
                  <a:cubicBezTo>
                    <a:pt x="12" y="0"/>
                    <a:pt x="24" y="0"/>
                    <a:pt x="34" y="0"/>
                  </a:cubicBezTo>
                  <a:close/>
                </a:path>
              </a:pathLst>
            </a:custGeom>
            <a:solidFill>
              <a:srgbClr val="FEFEFE">
                <a:alpha val="29999"/>
              </a:srgbClr>
            </a:solidFill>
            <a:ln w="9525">
              <a:noFill/>
            </a:ln>
          </p:spPr>
          <p:txBody>
            <a:bodyPr/>
            <a:lstStyle/>
            <a:p>
              <a:endParaRPr lang="zh-CN" altLang="en-US"/>
            </a:p>
          </p:txBody>
        </p:sp>
        <p:sp>
          <p:nvSpPr>
            <p:cNvPr id="1059" name="Freeform 34"/>
            <p:cNvSpPr/>
            <p:nvPr/>
          </p:nvSpPr>
          <p:spPr>
            <a:xfrm>
              <a:off x="757" y="805"/>
              <a:ext cx="16" cy="12"/>
            </a:xfrm>
            <a:custGeom>
              <a:avLst/>
              <a:gdLst/>
              <a:ahLst/>
              <a:cxnLst>
                <a:cxn ang="0">
                  <a:pos x="2" y="0"/>
                </a:cxn>
                <a:cxn ang="0">
                  <a:pos x="6" y="7"/>
                </a:cxn>
                <a:cxn ang="0">
                  <a:pos x="2" y="0"/>
                </a:cxn>
              </a:cxnLst>
              <a:rect l="0" t="0" r="0" b="0"/>
              <a:pathLst>
                <a:path w="21" h="16">
                  <a:moveTo>
                    <a:pt x="3" y="0"/>
                  </a:moveTo>
                  <a:cubicBezTo>
                    <a:pt x="0" y="9"/>
                    <a:pt x="6" y="11"/>
                    <a:pt x="13" y="16"/>
                  </a:cubicBezTo>
                  <a:cubicBezTo>
                    <a:pt x="21" y="4"/>
                    <a:pt x="16" y="2"/>
                    <a:pt x="3" y="0"/>
                  </a:cubicBezTo>
                  <a:close/>
                </a:path>
              </a:pathLst>
            </a:custGeom>
            <a:solidFill>
              <a:srgbClr val="FEFEFE">
                <a:alpha val="29999"/>
              </a:srgbClr>
            </a:solidFill>
            <a:ln w="9525">
              <a:noFill/>
            </a:ln>
          </p:spPr>
          <p:txBody>
            <a:bodyPr/>
            <a:lstStyle/>
            <a:p>
              <a:endParaRPr lang="zh-CN" altLang="en-US"/>
            </a:p>
          </p:txBody>
        </p:sp>
        <p:sp>
          <p:nvSpPr>
            <p:cNvPr id="1060" name="Freeform 35"/>
            <p:cNvSpPr/>
            <p:nvPr/>
          </p:nvSpPr>
          <p:spPr>
            <a:xfrm>
              <a:off x="760" y="830"/>
              <a:ext cx="16" cy="12"/>
            </a:xfrm>
            <a:custGeom>
              <a:avLst/>
              <a:gdLst/>
              <a:ahLst/>
              <a:cxnLst>
                <a:cxn ang="0">
                  <a:pos x="2" y="0"/>
                </a:cxn>
                <a:cxn ang="0">
                  <a:pos x="6" y="7"/>
                </a:cxn>
                <a:cxn ang="0">
                  <a:pos x="2" y="0"/>
                </a:cxn>
              </a:cxnLst>
              <a:rect l="0" t="0" r="0" b="0"/>
              <a:pathLst>
                <a:path w="21" h="16">
                  <a:moveTo>
                    <a:pt x="3" y="0"/>
                  </a:moveTo>
                  <a:cubicBezTo>
                    <a:pt x="0" y="9"/>
                    <a:pt x="6" y="11"/>
                    <a:pt x="13" y="16"/>
                  </a:cubicBezTo>
                  <a:cubicBezTo>
                    <a:pt x="21" y="4"/>
                    <a:pt x="16" y="2"/>
                    <a:pt x="3" y="0"/>
                  </a:cubicBezTo>
                  <a:close/>
                </a:path>
              </a:pathLst>
            </a:custGeom>
            <a:solidFill>
              <a:srgbClr val="FEFEFE">
                <a:alpha val="29999"/>
              </a:srgbClr>
            </a:solidFill>
            <a:ln w="9525">
              <a:noFill/>
            </a:ln>
          </p:spPr>
          <p:txBody>
            <a:bodyPr/>
            <a:lstStyle/>
            <a:p>
              <a:endParaRPr lang="zh-CN" altLang="en-US"/>
            </a:p>
          </p:txBody>
        </p:sp>
        <p:sp>
          <p:nvSpPr>
            <p:cNvPr id="1061" name="Freeform 36"/>
            <p:cNvSpPr/>
            <p:nvPr/>
          </p:nvSpPr>
          <p:spPr>
            <a:xfrm>
              <a:off x="964" y="962"/>
              <a:ext cx="15" cy="12"/>
            </a:xfrm>
            <a:custGeom>
              <a:avLst/>
              <a:gdLst/>
              <a:ahLst/>
              <a:cxnLst>
                <a:cxn ang="0">
                  <a:pos x="1" y="0"/>
                </a:cxn>
                <a:cxn ang="0">
                  <a:pos x="4" y="7"/>
                </a:cxn>
                <a:cxn ang="0">
                  <a:pos x="1" y="0"/>
                </a:cxn>
              </a:cxnLst>
              <a:rect l="0" t="0" r="0" b="0"/>
              <a:pathLst>
                <a:path w="21" h="16">
                  <a:moveTo>
                    <a:pt x="3" y="0"/>
                  </a:moveTo>
                  <a:cubicBezTo>
                    <a:pt x="0" y="9"/>
                    <a:pt x="6" y="11"/>
                    <a:pt x="13" y="16"/>
                  </a:cubicBezTo>
                  <a:cubicBezTo>
                    <a:pt x="21" y="4"/>
                    <a:pt x="16" y="2"/>
                    <a:pt x="3" y="0"/>
                  </a:cubicBezTo>
                  <a:close/>
                </a:path>
              </a:pathLst>
            </a:custGeom>
            <a:solidFill>
              <a:srgbClr val="FEFEFE">
                <a:alpha val="29999"/>
              </a:srgbClr>
            </a:solidFill>
            <a:ln w="9525">
              <a:noFill/>
            </a:ln>
          </p:spPr>
          <p:txBody>
            <a:bodyPr/>
            <a:lstStyle/>
            <a:p>
              <a:endParaRPr lang="zh-CN" altLang="en-US"/>
            </a:p>
          </p:txBody>
        </p:sp>
        <p:sp>
          <p:nvSpPr>
            <p:cNvPr id="1062" name="Freeform 37"/>
            <p:cNvSpPr/>
            <p:nvPr/>
          </p:nvSpPr>
          <p:spPr>
            <a:xfrm>
              <a:off x="1088" y="478"/>
              <a:ext cx="38" cy="18"/>
            </a:xfrm>
            <a:custGeom>
              <a:avLst/>
              <a:gdLst/>
              <a:ahLst/>
              <a:cxnLst>
                <a:cxn ang="0">
                  <a:pos x="5" y="0"/>
                </a:cxn>
                <a:cxn ang="0">
                  <a:pos x="3" y="8"/>
                </a:cxn>
                <a:cxn ang="0">
                  <a:pos x="11" y="11"/>
                </a:cxn>
                <a:cxn ang="0">
                  <a:pos x="14" y="2"/>
                </a:cxn>
                <a:cxn ang="0">
                  <a:pos x="5" y="0"/>
                </a:cxn>
              </a:cxnLst>
              <a:rect l="0" t="0" r="0" b="0"/>
              <a:pathLst>
                <a:path w="51" h="24">
                  <a:moveTo>
                    <a:pt x="13" y="0"/>
                  </a:moveTo>
                  <a:cubicBezTo>
                    <a:pt x="12" y="2"/>
                    <a:pt x="0" y="12"/>
                    <a:pt x="7" y="18"/>
                  </a:cubicBezTo>
                  <a:cubicBezTo>
                    <a:pt x="12" y="22"/>
                    <a:pt x="27" y="24"/>
                    <a:pt x="27" y="24"/>
                  </a:cubicBezTo>
                  <a:cubicBezTo>
                    <a:pt x="44" y="22"/>
                    <a:pt x="51" y="16"/>
                    <a:pt x="33" y="4"/>
                  </a:cubicBezTo>
                  <a:cubicBezTo>
                    <a:pt x="29" y="1"/>
                    <a:pt x="14" y="0"/>
                    <a:pt x="13" y="0"/>
                  </a:cubicBezTo>
                  <a:close/>
                </a:path>
              </a:pathLst>
            </a:custGeom>
            <a:solidFill>
              <a:srgbClr val="FEFEFE">
                <a:alpha val="29999"/>
              </a:srgbClr>
            </a:solidFill>
            <a:ln w="9525">
              <a:noFill/>
            </a:ln>
          </p:spPr>
          <p:txBody>
            <a:bodyPr/>
            <a:lstStyle/>
            <a:p>
              <a:endParaRPr lang="zh-CN" altLang="en-US"/>
            </a:p>
          </p:txBody>
        </p:sp>
        <p:sp>
          <p:nvSpPr>
            <p:cNvPr id="1063" name="Freeform 38"/>
            <p:cNvSpPr/>
            <p:nvPr/>
          </p:nvSpPr>
          <p:spPr>
            <a:xfrm>
              <a:off x="988" y="273"/>
              <a:ext cx="38" cy="18"/>
            </a:xfrm>
            <a:custGeom>
              <a:avLst/>
              <a:gdLst/>
              <a:ahLst/>
              <a:cxnLst>
                <a:cxn ang="0">
                  <a:pos x="5" y="0"/>
                </a:cxn>
                <a:cxn ang="0">
                  <a:pos x="3" y="8"/>
                </a:cxn>
                <a:cxn ang="0">
                  <a:pos x="11" y="11"/>
                </a:cxn>
                <a:cxn ang="0">
                  <a:pos x="14" y="2"/>
                </a:cxn>
                <a:cxn ang="0">
                  <a:pos x="5" y="0"/>
                </a:cxn>
              </a:cxnLst>
              <a:rect l="0" t="0" r="0" b="0"/>
              <a:pathLst>
                <a:path w="51" h="24">
                  <a:moveTo>
                    <a:pt x="13" y="0"/>
                  </a:moveTo>
                  <a:cubicBezTo>
                    <a:pt x="12" y="2"/>
                    <a:pt x="0" y="12"/>
                    <a:pt x="7" y="18"/>
                  </a:cubicBezTo>
                  <a:cubicBezTo>
                    <a:pt x="12" y="22"/>
                    <a:pt x="27" y="24"/>
                    <a:pt x="27" y="24"/>
                  </a:cubicBezTo>
                  <a:cubicBezTo>
                    <a:pt x="44" y="22"/>
                    <a:pt x="51" y="16"/>
                    <a:pt x="33" y="4"/>
                  </a:cubicBezTo>
                  <a:cubicBezTo>
                    <a:pt x="29" y="1"/>
                    <a:pt x="14" y="0"/>
                    <a:pt x="13" y="0"/>
                  </a:cubicBezTo>
                  <a:close/>
                </a:path>
              </a:pathLst>
            </a:custGeom>
            <a:solidFill>
              <a:srgbClr val="FEFEFE">
                <a:alpha val="29999"/>
              </a:srgbClr>
            </a:solidFill>
            <a:ln w="9525">
              <a:noFill/>
            </a:ln>
          </p:spPr>
          <p:txBody>
            <a:bodyPr/>
            <a:lstStyle/>
            <a:p>
              <a:endParaRPr lang="zh-CN" altLang="en-US"/>
            </a:p>
          </p:txBody>
        </p:sp>
        <p:sp>
          <p:nvSpPr>
            <p:cNvPr id="1064" name="Freeform 39"/>
            <p:cNvSpPr/>
            <p:nvPr/>
          </p:nvSpPr>
          <p:spPr>
            <a:xfrm>
              <a:off x="1053" y="94"/>
              <a:ext cx="39" cy="18"/>
            </a:xfrm>
            <a:custGeom>
              <a:avLst/>
              <a:gdLst/>
              <a:ahLst/>
              <a:cxnLst>
                <a:cxn ang="0">
                  <a:pos x="6" y="0"/>
                </a:cxn>
                <a:cxn ang="0">
                  <a:pos x="3" y="8"/>
                </a:cxn>
                <a:cxn ang="0">
                  <a:pos x="12" y="11"/>
                </a:cxn>
                <a:cxn ang="0">
                  <a:pos x="15" y="2"/>
                </a:cxn>
                <a:cxn ang="0">
                  <a:pos x="6" y="0"/>
                </a:cxn>
              </a:cxnLst>
              <a:rect l="0" t="0" r="0" b="0"/>
              <a:pathLst>
                <a:path w="51" h="24">
                  <a:moveTo>
                    <a:pt x="13" y="0"/>
                  </a:moveTo>
                  <a:cubicBezTo>
                    <a:pt x="12" y="2"/>
                    <a:pt x="0" y="12"/>
                    <a:pt x="7" y="18"/>
                  </a:cubicBezTo>
                  <a:cubicBezTo>
                    <a:pt x="12" y="22"/>
                    <a:pt x="27" y="24"/>
                    <a:pt x="27" y="24"/>
                  </a:cubicBezTo>
                  <a:cubicBezTo>
                    <a:pt x="44" y="22"/>
                    <a:pt x="51" y="16"/>
                    <a:pt x="33" y="4"/>
                  </a:cubicBezTo>
                  <a:cubicBezTo>
                    <a:pt x="29" y="1"/>
                    <a:pt x="14" y="0"/>
                    <a:pt x="13" y="0"/>
                  </a:cubicBezTo>
                  <a:close/>
                </a:path>
              </a:pathLst>
            </a:custGeom>
            <a:solidFill>
              <a:srgbClr val="FEFEFE">
                <a:alpha val="29999"/>
              </a:srgbClr>
            </a:solidFill>
            <a:ln w="9525">
              <a:noFill/>
            </a:ln>
          </p:spPr>
          <p:txBody>
            <a:bodyPr/>
            <a:lstStyle/>
            <a:p>
              <a:endParaRPr lang="zh-CN" altLang="en-US"/>
            </a:p>
          </p:txBody>
        </p:sp>
        <p:sp>
          <p:nvSpPr>
            <p:cNvPr id="1065" name="Freeform 40"/>
            <p:cNvSpPr/>
            <p:nvPr/>
          </p:nvSpPr>
          <p:spPr>
            <a:xfrm>
              <a:off x="1116" y="202"/>
              <a:ext cx="38" cy="18"/>
            </a:xfrm>
            <a:custGeom>
              <a:avLst/>
              <a:gdLst/>
              <a:ahLst/>
              <a:cxnLst>
                <a:cxn ang="0">
                  <a:pos x="5" y="0"/>
                </a:cxn>
                <a:cxn ang="0">
                  <a:pos x="3" y="8"/>
                </a:cxn>
                <a:cxn ang="0">
                  <a:pos x="11" y="11"/>
                </a:cxn>
                <a:cxn ang="0">
                  <a:pos x="14" y="2"/>
                </a:cxn>
                <a:cxn ang="0">
                  <a:pos x="5" y="0"/>
                </a:cxn>
              </a:cxnLst>
              <a:rect l="0" t="0" r="0" b="0"/>
              <a:pathLst>
                <a:path w="51" h="24">
                  <a:moveTo>
                    <a:pt x="13" y="0"/>
                  </a:moveTo>
                  <a:cubicBezTo>
                    <a:pt x="12" y="2"/>
                    <a:pt x="0" y="12"/>
                    <a:pt x="7" y="18"/>
                  </a:cubicBezTo>
                  <a:cubicBezTo>
                    <a:pt x="12" y="22"/>
                    <a:pt x="27" y="24"/>
                    <a:pt x="27" y="24"/>
                  </a:cubicBezTo>
                  <a:cubicBezTo>
                    <a:pt x="44" y="22"/>
                    <a:pt x="51" y="16"/>
                    <a:pt x="33" y="4"/>
                  </a:cubicBezTo>
                  <a:cubicBezTo>
                    <a:pt x="29" y="1"/>
                    <a:pt x="14" y="0"/>
                    <a:pt x="13" y="0"/>
                  </a:cubicBezTo>
                  <a:close/>
                </a:path>
              </a:pathLst>
            </a:custGeom>
            <a:solidFill>
              <a:srgbClr val="FEFEFE">
                <a:alpha val="29999"/>
              </a:srgbClr>
            </a:solidFill>
            <a:ln w="9525">
              <a:noFill/>
            </a:ln>
          </p:spPr>
          <p:txBody>
            <a:bodyPr/>
            <a:lstStyle/>
            <a:p>
              <a:endParaRPr lang="zh-CN" altLang="en-US"/>
            </a:p>
          </p:txBody>
        </p:sp>
        <p:sp>
          <p:nvSpPr>
            <p:cNvPr id="1066" name="Freeform 41"/>
            <p:cNvSpPr/>
            <p:nvPr/>
          </p:nvSpPr>
          <p:spPr>
            <a:xfrm>
              <a:off x="1132" y="0"/>
              <a:ext cx="696" cy="346"/>
            </a:xfrm>
            <a:custGeom>
              <a:avLst/>
              <a:gdLst/>
              <a:ahLst/>
              <a:cxnLst>
                <a:cxn ang="0">
                  <a:pos x="12" y="23"/>
                </a:cxn>
                <a:cxn ang="0">
                  <a:pos x="2" y="39"/>
                </a:cxn>
                <a:cxn ang="0">
                  <a:pos x="15" y="42"/>
                </a:cxn>
                <a:cxn ang="0">
                  <a:pos x="7" y="49"/>
                </a:cxn>
                <a:cxn ang="0">
                  <a:pos x="43" y="57"/>
                </a:cxn>
                <a:cxn ang="0">
                  <a:pos x="59" y="55"/>
                </a:cxn>
                <a:cxn ang="0">
                  <a:pos x="105" y="32"/>
                </a:cxn>
                <a:cxn ang="0">
                  <a:pos x="127" y="28"/>
                </a:cxn>
                <a:cxn ang="0">
                  <a:pos x="136" y="34"/>
                </a:cxn>
                <a:cxn ang="0">
                  <a:pos x="115" y="37"/>
                </a:cxn>
                <a:cxn ang="0">
                  <a:pos x="102" y="47"/>
                </a:cxn>
                <a:cxn ang="0">
                  <a:pos x="106" y="50"/>
                </a:cxn>
                <a:cxn ang="0">
                  <a:pos x="109" y="66"/>
                </a:cxn>
                <a:cxn ang="0">
                  <a:pos x="147" y="81"/>
                </a:cxn>
                <a:cxn ang="0">
                  <a:pos x="142" y="88"/>
                </a:cxn>
                <a:cxn ang="0">
                  <a:pos x="155" y="103"/>
                </a:cxn>
                <a:cxn ang="0">
                  <a:pos x="147" y="112"/>
                </a:cxn>
                <a:cxn ang="0">
                  <a:pos x="136" y="124"/>
                </a:cxn>
                <a:cxn ang="0">
                  <a:pos x="124" y="136"/>
                </a:cxn>
                <a:cxn ang="0">
                  <a:pos x="123" y="177"/>
                </a:cxn>
                <a:cxn ang="0">
                  <a:pos x="140" y="187"/>
                </a:cxn>
                <a:cxn ang="0">
                  <a:pos x="163" y="189"/>
                </a:cxn>
                <a:cxn ang="0">
                  <a:pos x="174" y="177"/>
                </a:cxn>
                <a:cxn ang="0">
                  <a:pos x="213" y="150"/>
                </a:cxn>
                <a:cxn ang="0">
                  <a:pos x="240" y="140"/>
                </a:cxn>
                <a:cxn ang="0">
                  <a:pos x="272" y="130"/>
                </a:cxn>
                <a:cxn ang="0">
                  <a:pos x="303" y="122"/>
                </a:cxn>
                <a:cxn ang="0">
                  <a:pos x="321" y="109"/>
                </a:cxn>
                <a:cxn ang="0">
                  <a:pos x="336" y="84"/>
                </a:cxn>
                <a:cxn ang="0">
                  <a:pos x="337" y="64"/>
                </a:cxn>
                <a:cxn ang="0">
                  <a:pos x="337" y="52"/>
                </a:cxn>
                <a:cxn ang="0">
                  <a:pos x="350" y="37"/>
                </a:cxn>
                <a:cxn ang="0">
                  <a:pos x="368" y="39"/>
                </a:cxn>
                <a:cxn ang="0">
                  <a:pos x="388" y="22"/>
                </a:cxn>
                <a:cxn ang="0">
                  <a:pos x="373" y="23"/>
                </a:cxn>
                <a:cxn ang="0">
                  <a:pos x="357" y="19"/>
                </a:cxn>
                <a:cxn ang="0">
                  <a:pos x="334" y="9"/>
                </a:cxn>
                <a:cxn ang="0">
                  <a:pos x="270" y="10"/>
                </a:cxn>
                <a:cxn ang="0">
                  <a:pos x="246" y="16"/>
                </a:cxn>
                <a:cxn ang="0">
                  <a:pos x="234" y="16"/>
                </a:cxn>
                <a:cxn ang="0">
                  <a:pos x="217" y="22"/>
                </a:cxn>
                <a:cxn ang="0">
                  <a:pos x="201" y="12"/>
                </a:cxn>
                <a:cxn ang="0">
                  <a:pos x="182" y="16"/>
                </a:cxn>
                <a:cxn ang="0">
                  <a:pos x="154" y="22"/>
                </a:cxn>
                <a:cxn ang="0">
                  <a:pos x="172" y="16"/>
                </a:cxn>
                <a:cxn ang="0">
                  <a:pos x="148" y="3"/>
                </a:cxn>
                <a:cxn ang="0">
                  <a:pos x="140" y="1"/>
                </a:cxn>
                <a:cxn ang="0">
                  <a:pos x="132" y="3"/>
                </a:cxn>
                <a:cxn ang="0">
                  <a:pos x="101" y="7"/>
                </a:cxn>
                <a:cxn ang="0">
                  <a:pos x="67" y="12"/>
                </a:cxn>
                <a:cxn ang="0">
                  <a:pos x="46" y="10"/>
                </a:cxn>
                <a:cxn ang="0">
                  <a:pos x="48" y="28"/>
                </a:cxn>
                <a:cxn ang="0">
                  <a:pos x="43" y="22"/>
                </a:cxn>
                <a:cxn ang="0">
                  <a:pos x="25" y="17"/>
                </a:cxn>
              </a:cxnLst>
              <a:rect l="0" t="0" r="0" b="0"/>
              <a:pathLst>
                <a:path w="929" h="462">
                  <a:moveTo>
                    <a:pt x="60" y="42"/>
                  </a:moveTo>
                  <a:cubicBezTo>
                    <a:pt x="40" y="45"/>
                    <a:pt x="42" y="46"/>
                    <a:pt x="28" y="56"/>
                  </a:cubicBezTo>
                  <a:cubicBezTo>
                    <a:pt x="26" y="74"/>
                    <a:pt x="27" y="75"/>
                    <a:pt x="10" y="78"/>
                  </a:cubicBezTo>
                  <a:cubicBezTo>
                    <a:pt x="4" y="82"/>
                    <a:pt x="0" y="82"/>
                    <a:pt x="6" y="92"/>
                  </a:cubicBezTo>
                  <a:cubicBezTo>
                    <a:pt x="10" y="98"/>
                    <a:pt x="21" y="96"/>
                    <a:pt x="28" y="98"/>
                  </a:cubicBezTo>
                  <a:cubicBezTo>
                    <a:pt x="31" y="99"/>
                    <a:pt x="36" y="100"/>
                    <a:pt x="36" y="100"/>
                  </a:cubicBezTo>
                  <a:cubicBezTo>
                    <a:pt x="47" y="99"/>
                    <a:pt x="69" y="97"/>
                    <a:pt x="50" y="110"/>
                  </a:cubicBezTo>
                  <a:cubicBezTo>
                    <a:pt x="37" y="108"/>
                    <a:pt x="24" y="104"/>
                    <a:pt x="16" y="116"/>
                  </a:cubicBezTo>
                  <a:cubicBezTo>
                    <a:pt x="24" y="141"/>
                    <a:pt x="68" y="125"/>
                    <a:pt x="94" y="126"/>
                  </a:cubicBezTo>
                  <a:cubicBezTo>
                    <a:pt x="98" y="129"/>
                    <a:pt x="100" y="134"/>
                    <a:pt x="104" y="136"/>
                  </a:cubicBezTo>
                  <a:cubicBezTo>
                    <a:pt x="108" y="138"/>
                    <a:pt x="116" y="140"/>
                    <a:pt x="116" y="140"/>
                  </a:cubicBezTo>
                  <a:cubicBezTo>
                    <a:pt x="129" y="138"/>
                    <a:pt x="133" y="139"/>
                    <a:pt x="142" y="130"/>
                  </a:cubicBezTo>
                  <a:cubicBezTo>
                    <a:pt x="151" y="104"/>
                    <a:pt x="179" y="110"/>
                    <a:pt x="202" y="102"/>
                  </a:cubicBezTo>
                  <a:cubicBezTo>
                    <a:pt x="219" y="96"/>
                    <a:pt x="233" y="84"/>
                    <a:pt x="250" y="78"/>
                  </a:cubicBezTo>
                  <a:cubicBezTo>
                    <a:pt x="260" y="75"/>
                    <a:pt x="269" y="74"/>
                    <a:pt x="280" y="72"/>
                  </a:cubicBezTo>
                  <a:cubicBezTo>
                    <a:pt x="287" y="71"/>
                    <a:pt x="300" y="66"/>
                    <a:pt x="300" y="66"/>
                  </a:cubicBezTo>
                  <a:cubicBezTo>
                    <a:pt x="311" y="49"/>
                    <a:pt x="336" y="54"/>
                    <a:pt x="354" y="60"/>
                  </a:cubicBezTo>
                  <a:cubicBezTo>
                    <a:pt x="367" y="79"/>
                    <a:pt x="335" y="79"/>
                    <a:pt x="324" y="80"/>
                  </a:cubicBezTo>
                  <a:cubicBezTo>
                    <a:pt x="312" y="83"/>
                    <a:pt x="306" y="93"/>
                    <a:pt x="292" y="96"/>
                  </a:cubicBezTo>
                  <a:cubicBezTo>
                    <a:pt x="284" y="94"/>
                    <a:pt x="279" y="90"/>
                    <a:pt x="272" y="88"/>
                  </a:cubicBezTo>
                  <a:cubicBezTo>
                    <a:pt x="253" y="91"/>
                    <a:pt x="232" y="96"/>
                    <a:pt x="214" y="102"/>
                  </a:cubicBezTo>
                  <a:cubicBezTo>
                    <a:pt x="223" y="108"/>
                    <a:pt x="231" y="109"/>
                    <a:pt x="242" y="112"/>
                  </a:cubicBezTo>
                  <a:cubicBezTo>
                    <a:pt x="245" y="113"/>
                    <a:pt x="250" y="114"/>
                    <a:pt x="250" y="114"/>
                  </a:cubicBezTo>
                  <a:cubicBezTo>
                    <a:pt x="251" y="116"/>
                    <a:pt x="255" y="118"/>
                    <a:pt x="254" y="120"/>
                  </a:cubicBezTo>
                  <a:cubicBezTo>
                    <a:pt x="252" y="124"/>
                    <a:pt x="242" y="128"/>
                    <a:pt x="242" y="128"/>
                  </a:cubicBezTo>
                  <a:cubicBezTo>
                    <a:pt x="233" y="141"/>
                    <a:pt x="247" y="154"/>
                    <a:pt x="260" y="158"/>
                  </a:cubicBezTo>
                  <a:cubicBezTo>
                    <a:pt x="282" y="155"/>
                    <a:pt x="295" y="151"/>
                    <a:pt x="318" y="150"/>
                  </a:cubicBezTo>
                  <a:cubicBezTo>
                    <a:pt x="334" y="155"/>
                    <a:pt x="345" y="176"/>
                    <a:pt x="350" y="192"/>
                  </a:cubicBezTo>
                  <a:cubicBezTo>
                    <a:pt x="349" y="195"/>
                    <a:pt x="350" y="199"/>
                    <a:pt x="348" y="202"/>
                  </a:cubicBezTo>
                  <a:cubicBezTo>
                    <a:pt x="345" y="206"/>
                    <a:pt x="336" y="210"/>
                    <a:pt x="336" y="210"/>
                  </a:cubicBezTo>
                  <a:cubicBezTo>
                    <a:pt x="327" y="224"/>
                    <a:pt x="332" y="235"/>
                    <a:pt x="348" y="240"/>
                  </a:cubicBezTo>
                  <a:cubicBezTo>
                    <a:pt x="358" y="237"/>
                    <a:pt x="362" y="237"/>
                    <a:pt x="368" y="246"/>
                  </a:cubicBezTo>
                  <a:cubicBezTo>
                    <a:pt x="360" y="252"/>
                    <a:pt x="346" y="246"/>
                    <a:pt x="338" y="252"/>
                  </a:cubicBezTo>
                  <a:cubicBezTo>
                    <a:pt x="326" y="260"/>
                    <a:pt x="346" y="265"/>
                    <a:pt x="348" y="266"/>
                  </a:cubicBezTo>
                  <a:cubicBezTo>
                    <a:pt x="352" y="278"/>
                    <a:pt x="347" y="279"/>
                    <a:pt x="336" y="286"/>
                  </a:cubicBezTo>
                  <a:cubicBezTo>
                    <a:pt x="332" y="289"/>
                    <a:pt x="324" y="294"/>
                    <a:pt x="324" y="294"/>
                  </a:cubicBezTo>
                  <a:cubicBezTo>
                    <a:pt x="315" y="308"/>
                    <a:pt x="320" y="303"/>
                    <a:pt x="310" y="310"/>
                  </a:cubicBezTo>
                  <a:cubicBezTo>
                    <a:pt x="306" y="316"/>
                    <a:pt x="294" y="324"/>
                    <a:pt x="294" y="324"/>
                  </a:cubicBezTo>
                  <a:cubicBezTo>
                    <a:pt x="285" y="338"/>
                    <a:pt x="288" y="331"/>
                    <a:pt x="284" y="342"/>
                  </a:cubicBezTo>
                  <a:cubicBezTo>
                    <a:pt x="285" y="374"/>
                    <a:pt x="283" y="393"/>
                    <a:pt x="292" y="420"/>
                  </a:cubicBezTo>
                  <a:cubicBezTo>
                    <a:pt x="295" y="429"/>
                    <a:pt x="307" y="435"/>
                    <a:pt x="314" y="440"/>
                  </a:cubicBezTo>
                  <a:cubicBezTo>
                    <a:pt x="319" y="444"/>
                    <a:pt x="332" y="446"/>
                    <a:pt x="332" y="446"/>
                  </a:cubicBezTo>
                  <a:cubicBezTo>
                    <a:pt x="340" y="457"/>
                    <a:pt x="345" y="459"/>
                    <a:pt x="358" y="462"/>
                  </a:cubicBezTo>
                  <a:cubicBezTo>
                    <a:pt x="376" y="459"/>
                    <a:pt x="375" y="457"/>
                    <a:pt x="388" y="448"/>
                  </a:cubicBezTo>
                  <a:cubicBezTo>
                    <a:pt x="390" y="441"/>
                    <a:pt x="394" y="435"/>
                    <a:pt x="400" y="430"/>
                  </a:cubicBezTo>
                  <a:cubicBezTo>
                    <a:pt x="404" y="427"/>
                    <a:pt x="412" y="422"/>
                    <a:pt x="412" y="422"/>
                  </a:cubicBezTo>
                  <a:cubicBezTo>
                    <a:pt x="417" y="415"/>
                    <a:pt x="451" y="367"/>
                    <a:pt x="458" y="364"/>
                  </a:cubicBezTo>
                  <a:cubicBezTo>
                    <a:pt x="475" y="356"/>
                    <a:pt x="486" y="357"/>
                    <a:pt x="506" y="356"/>
                  </a:cubicBezTo>
                  <a:cubicBezTo>
                    <a:pt x="525" y="350"/>
                    <a:pt x="533" y="342"/>
                    <a:pt x="554" y="340"/>
                  </a:cubicBezTo>
                  <a:cubicBezTo>
                    <a:pt x="560" y="338"/>
                    <a:pt x="566" y="336"/>
                    <a:pt x="572" y="334"/>
                  </a:cubicBezTo>
                  <a:cubicBezTo>
                    <a:pt x="576" y="333"/>
                    <a:pt x="584" y="330"/>
                    <a:pt x="584" y="330"/>
                  </a:cubicBezTo>
                  <a:cubicBezTo>
                    <a:pt x="603" y="311"/>
                    <a:pt x="618" y="310"/>
                    <a:pt x="646" y="308"/>
                  </a:cubicBezTo>
                  <a:cubicBezTo>
                    <a:pt x="665" y="304"/>
                    <a:pt x="684" y="303"/>
                    <a:pt x="704" y="302"/>
                  </a:cubicBezTo>
                  <a:cubicBezTo>
                    <a:pt x="712" y="299"/>
                    <a:pt x="712" y="293"/>
                    <a:pt x="720" y="290"/>
                  </a:cubicBezTo>
                  <a:cubicBezTo>
                    <a:pt x="732" y="285"/>
                    <a:pt x="743" y="285"/>
                    <a:pt x="754" y="278"/>
                  </a:cubicBezTo>
                  <a:cubicBezTo>
                    <a:pt x="756" y="271"/>
                    <a:pt x="760" y="267"/>
                    <a:pt x="762" y="260"/>
                  </a:cubicBezTo>
                  <a:cubicBezTo>
                    <a:pt x="763" y="247"/>
                    <a:pt x="762" y="233"/>
                    <a:pt x="764" y="220"/>
                  </a:cubicBezTo>
                  <a:cubicBezTo>
                    <a:pt x="764" y="219"/>
                    <a:pt x="794" y="204"/>
                    <a:pt x="800" y="200"/>
                  </a:cubicBezTo>
                  <a:cubicBezTo>
                    <a:pt x="807" y="189"/>
                    <a:pt x="808" y="186"/>
                    <a:pt x="820" y="182"/>
                  </a:cubicBezTo>
                  <a:cubicBezTo>
                    <a:pt x="825" y="166"/>
                    <a:pt x="814" y="162"/>
                    <a:pt x="802" y="154"/>
                  </a:cubicBezTo>
                  <a:cubicBezTo>
                    <a:pt x="797" y="151"/>
                    <a:pt x="790" y="142"/>
                    <a:pt x="790" y="142"/>
                  </a:cubicBezTo>
                  <a:cubicBezTo>
                    <a:pt x="786" y="131"/>
                    <a:pt x="792" y="127"/>
                    <a:pt x="802" y="124"/>
                  </a:cubicBezTo>
                  <a:cubicBezTo>
                    <a:pt x="810" y="116"/>
                    <a:pt x="813" y="98"/>
                    <a:pt x="820" y="94"/>
                  </a:cubicBezTo>
                  <a:cubicBezTo>
                    <a:pt x="824" y="92"/>
                    <a:pt x="832" y="90"/>
                    <a:pt x="832" y="90"/>
                  </a:cubicBezTo>
                  <a:cubicBezTo>
                    <a:pt x="844" y="92"/>
                    <a:pt x="848" y="92"/>
                    <a:pt x="856" y="100"/>
                  </a:cubicBezTo>
                  <a:cubicBezTo>
                    <a:pt x="863" y="98"/>
                    <a:pt x="876" y="94"/>
                    <a:pt x="876" y="94"/>
                  </a:cubicBezTo>
                  <a:cubicBezTo>
                    <a:pt x="889" y="81"/>
                    <a:pt x="906" y="77"/>
                    <a:pt x="924" y="74"/>
                  </a:cubicBezTo>
                  <a:cubicBezTo>
                    <a:pt x="929" y="67"/>
                    <a:pt x="929" y="58"/>
                    <a:pt x="922" y="52"/>
                  </a:cubicBezTo>
                  <a:cubicBezTo>
                    <a:pt x="918" y="49"/>
                    <a:pt x="910" y="44"/>
                    <a:pt x="910" y="44"/>
                  </a:cubicBezTo>
                  <a:cubicBezTo>
                    <a:pt x="894" y="47"/>
                    <a:pt x="899" y="49"/>
                    <a:pt x="888" y="56"/>
                  </a:cubicBezTo>
                  <a:cubicBezTo>
                    <a:pt x="884" y="58"/>
                    <a:pt x="876" y="60"/>
                    <a:pt x="876" y="60"/>
                  </a:cubicBezTo>
                  <a:cubicBezTo>
                    <a:pt x="853" y="59"/>
                    <a:pt x="810" y="59"/>
                    <a:pt x="848" y="46"/>
                  </a:cubicBezTo>
                  <a:cubicBezTo>
                    <a:pt x="844" y="33"/>
                    <a:pt x="831" y="37"/>
                    <a:pt x="818" y="36"/>
                  </a:cubicBezTo>
                  <a:cubicBezTo>
                    <a:pt x="809" y="33"/>
                    <a:pt x="802" y="27"/>
                    <a:pt x="794" y="22"/>
                  </a:cubicBezTo>
                  <a:cubicBezTo>
                    <a:pt x="790" y="20"/>
                    <a:pt x="782" y="18"/>
                    <a:pt x="782" y="18"/>
                  </a:cubicBezTo>
                  <a:cubicBezTo>
                    <a:pt x="727" y="19"/>
                    <a:pt x="688" y="11"/>
                    <a:pt x="642" y="26"/>
                  </a:cubicBezTo>
                  <a:cubicBezTo>
                    <a:pt x="635" y="16"/>
                    <a:pt x="632" y="18"/>
                    <a:pt x="620" y="20"/>
                  </a:cubicBezTo>
                  <a:cubicBezTo>
                    <a:pt x="611" y="34"/>
                    <a:pt x="600" y="36"/>
                    <a:pt x="584" y="38"/>
                  </a:cubicBezTo>
                  <a:cubicBezTo>
                    <a:pt x="575" y="44"/>
                    <a:pt x="581" y="46"/>
                    <a:pt x="578" y="56"/>
                  </a:cubicBezTo>
                  <a:cubicBezTo>
                    <a:pt x="572" y="47"/>
                    <a:pt x="566" y="41"/>
                    <a:pt x="556" y="38"/>
                  </a:cubicBezTo>
                  <a:cubicBezTo>
                    <a:pt x="553" y="38"/>
                    <a:pt x="539" y="39"/>
                    <a:pt x="534" y="42"/>
                  </a:cubicBezTo>
                  <a:cubicBezTo>
                    <a:pt x="528" y="46"/>
                    <a:pt x="516" y="54"/>
                    <a:pt x="516" y="54"/>
                  </a:cubicBezTo>
                  <a:cubicBezTo>
                    <a:pt x="507" y="52"/>
                    <a:pt x="503" y="51"/>
                    <a:pt x="500" y="42"/>
                  </a:cubicBezTo>
                  <a:cubicBezTo>
                    <a:pt x="505" y="28"/>
                    <a:pt x="488" y="31"/>
                    <a:pt x="478" y="30"/>
                  </a:cubicBezTo>
                  <a:cubicBezTo>
                    <a:pt x="469" y="33"/>
                    <a:pt x="473" y="37"/>
                    <a:pt x="464" y="40"/>
                  </a:cubicBezTo>
                  <a:cubicBezTo>
                    <a:pt x="447" y="34"/>
                    <a:pt x="451" y="27"/>
                    <a:pt x="432" y="40"/>
                  </a:cubicBezTo>
                  <a:cubicBezTo>
                    <a:pt x="427" y="54"/>
                    <a:pt x="427" y="52"/>
                    <a:pt x="410" y="50"/>
                  </a:cubicBezTo>
                  <a:cubicBezTo>
                    <a:pt x="391" y="52"/>
                    <a:pt x="385" y="54"/>
                    <a:pt x="366" y="52"/>
                  </a:cubicBezTo>
                  <a:cubicBezTo>
                    <a:pt x="357" y="49"/>
                    <a:pt x="356" y="46"/>
                    <a:pt x="364" y="40"/>
                  </a:cubicBezTo>
                  <a:cubicBezTo>
                    <a:pt x="380" y="42"/>
                    <a:pt x="395" y="43"/>
                    <a:pt x="410" y="38"/>
                  </a:cubicBezTo>
                  <a:cubicBezTo>
                    <a:pt x="426" y="15"/>
                    <a:pt x="386" y="21"/>
                    <a:pt x="370" y="20"/>
                  </a:cubicBezTo>
                  <a:cubicBezTo>
                    <a:pt x="364" y="16"/>
                    <a:pt x="358" y="12"/>
                    <a:pt x="352" y="8"/>
                  </a:cubicBezTo>
                  <a:cubicBezTo>
                    <a:pt x="348" y="5"/>
                    <a:pt x="340" y="0"/>
                    <a:pt x="340" y="0"/>
                  </a:cubicBezTo>
                  <a:cubicBezTo>
                    <a:pt x="338" y="1"/>
                    <a:pt x="336" y="1"/>
                    <a:pt x="334" y="2"/>
                  </a:cubicBezTo>
                  <a:cubicBezTo>
                    <a:pt x="331" y="3"/>
                    <a:pt x="329" y="3"/>
                    <a:pt x="326" y="4"/>
                  </a:cubicBezTo>
                  <a:cubicBezTo>
                    <a:pt x="322" y="5"/>
                    <a:pt x="314" y="8"/>
                    <a:pt x="314" y="8"/>
                  </a:cubicBezTo>
                  <a:cubicBezTo>
                    <a:pt x="305" y="22"/>
                    <a:pt x="288" y="6"/>
                    <a:pt x="276" y="2"/>
                  </a:cubicBezTo>
                  <a:cubicBezTo>
                    <a:pt x="270" y="3"/>
                    <a:pt x="241" y="16"/>
                    <a:pt x="240" y="16"/>
                  </a:cubicBezTo>
                  <a:cubicBezTo>
                    <a:pt x="226" y="17"/>
                    <a:pt x="212" y="17"/>
                    <a:pt x="198" y="18"/>
                  </a:cubicBezTo>
                  <a:cubicBezTo>
                    <a:pt x="183" y="19"/>
                    <a:pt x="172" y="20"/>
                    <a:pt x="160" y="28"/>
                  </a:cubicBezTo>
                  <a:cubicBezTo>
                    <a:pt x="146" y="26"/>
                    <a:pt x="141" y="27"/>
                    <a:pt x="130" y="20"/>
                  </a:cubicBezTo>
                  <a:cubicBezTo>
                    <a:pt x="123" y="22"/>
                    <a:pt x="115" y="24"/>
                    <a:pt x="108" y="26"/>
                  </a:cubicBezTo>
                  <a:cubicBezTo>
                    <a:pt x="102" y="35"/>
                    <a:pt x="113" y="41"/>
                    <a:pt x="122" y="44"/>
                  </a:cubicBezTo>
                  <a:cubicBezTo>
                    <a:pt x="125" y="52"/>
                    <a:pt x="114" y="68"/>
                    <a:pt x="114" y="68"/>
                  </a:cubicBezTo>
                  <a:cubicBezTo>
                    <a:pt x="112" y="79"/>
                    <a:pt x="111" y="82"/>
                    <a:pt x="100" y="78"/>
                  </a:cubicBezTo>
                  <a:cubicBezTo>
                    <a:pt x="93" y="67"/>
                    <a:pt x="100" y="63"/>
                    <a:pt x="104" y="52"/>
                  </a:cubicBezTo>
                  <a:cubicBezTo>
                    <a:pt x="96" y="44"/>
                    <a:pt x="91" y="36"/>
                    <a:pt x="80" y="32"/>
                  </a:cubicBezTo>
                  <a:cubicBezTo>
                    <a:pt x="73" y="34"/>
                    <a:pt x="67" y="39"/>
                    <a:pt x="60" y="42"/>
                  </a:cubicBezTo>
                  <a:close/>
                </a:path>
              </a:pathLst>
            </a:custGeom>
            <a:solidFill>
              <a:srgbClr val="FEFEFE">
                <a:alpha val="29999"/>
              </a:srgbClr>
            </a:solidFill>
            <a:ln w="9525">
              <a:noFill/>
            </a:ln>
          </p:spPr>
          <p:txBody>
            <a:bodyPr/>
            <a:lstStyle/>
            <a:p>
              <a:endParaRPr lang="zh-CN" altLang="en-US"/>
            </a:p>
          </p:txBody>
        </p:sp>
        <p:sp>
          <p:nvSpPr>
            <p:cNvPr id="1067" name="Freeform 42"/>
            <p:cNvSpPr/>
            <p:nvPr/>
          </p:nvSpPr>
          <p:spPr>
            <a:xfrm>
              <a:off x="1345" y="184"/>
              <a:ext cx="39" cy="24"/>
            </a:xfrm>
            <a:custGeom>
              <a:avLst/>
              <a:gdLst/>
              <a:ahLst/>
              <a:cxnLst>
                <a:cxn ang="0">
                  <a:pos x="15" y="0"/>
                </a:cxn>
                <a:cxn ang="0">
                  <a:pos x="4" y="8"/>
                </a:cxn>
                <a:cxn ang="0">
                  <a:pos x="11" y="14"/>
                </a:cxn>
                <a:cxn ang="0">
                  <a:pos x="18" y="13"/>
                </a:cxn>
                <a:cxn ang="0">
                  <a:pos x="15" y="0"/>
                </a:cxn>
              </a:cxnLst>
              <a:rect l="0" t="0" r="0" b="0"/>
              <a:pathLst>
                <a:path w="52" h="32">
                  <a:moveTo>
                    <a:pt x="34" y="0"/>
                  </a:moveTo>
                  <a:cubicBezTo>
                    <a:pt x="30" y="12"/>
                    <a:pt x="19" y="16"/>
                    <a:pt x="8" y="20"/>
                  </a:cubicBezTo>
                  <a:cubicBezTo>
                    <a:pt x="0" y="32"/>
                    <a:pt x="14" y="31"/>
                    <a:pt x="24" y="32"/>
                  </a:cubicBezTo>
                  <a:cubicBezTo>
                    <a:pt x="30" y="31"/>
                    <a:pt x="36" y="32"/>
                    <a:pt x="42" y="30"/>
                  </a:cubicBezTo>
                  <a:cubicBezTo>
                    <a:pt x="52" y="26"/>
                    <a:pt x="34" y="3"/>
                    <a:pt x="34" y="0"/>
                  </a:cubicBezTo>
                  <a:close/>
                </a:path>
              </a:pathLst>
            </a:custGeom>
            <a:solidFill>
              <a:srgbClr val="FEFEFE">
                <a:alpha val="29999"/>
              </a:srgbClr>
            </a:solidFill>
            <a:ln w="9525">
              <a:noFill/>
            </a:ln>
          </p:spPr>
          <p:txBody>
            <a:bodyPr/>
            <a:lstStyle/>
            <a:p>
              <a:endParaRPr lang="zh-CN" altLang="en-US"/>
            </a:p>
          </p:txBody>
        </p:sp>
        <p:sp>
          <p:nvSpPr>
            <p:cNvPr id="1068" name="Freeform 43"/>
            <p:cNvSpPr/>
            <p:nvPr/>
          </p:nvSpPr>
          <p:spPr>
            <a:xfrm>
              <a:off x="1628" y="250"/>
              <a:ext cx="128" cy="54"/>
            </a:xfrm>
            <a:custGeom>
              <a:avLst/>
              <a:gdLst/>
              <a:ahLst/>
              <a:cxnLst>
                <a:cxn ang="0">
                  <a:pos x="42" y="4"/>
                </a:cxn>
                <a:cxn ang="0">
                  <a:pos x="27" y="2"/>
                </a:cxn>
                <a:cxn ang="0">
                  <a:pos x="22" y="0"/>
                </a:cxn>
                <a:cxn ang="0">
                  <a:pos x="0" y="12"/>
                </a:cxn>
                <a:cxn ang="0">
                  <a:pos x="12" y="17"/>
                </a:cxn>
                <a:cxn ang="0">
                  <a:pos x="17" y="26"/>
                </a:cxn>
                <a:cxn ang="0">
                  <a:pos x="27" y="29"/>
                </a:cxn>
                <a:cxn ang="0">
                  <a:pos x="32" y="31"/>
                </a:cxn>
                <a:cxn ang="0">
                  <a:pos x="54" y="26"/>
                </a:cxn>
                <a:cxn ang="0">
                  <a:pos x="71" y="19"/>
                </a:cxn>
                <a:cxn ang="0">
                  <a:pos x="61" y="8"/>
                </a:cxn>
                <a:cxn ang="0">
                  <a:pos x="56" y="2"/>
                </a:cxn>
                <a:cxn ang="0">
                  <a:pos x="42" y="4"/>
                </a:cxn>
              </a:cxnLst>
              <a:rect l="0" t="0" r="0" b="0"/>
              <a:pathLst>
                <a:path w="172" h="72">
                  <a:moveTo>
                    <a:pt x="102" y="8"/>
                  </a:moveTo>
                  <a:cubicBezTo>
                    <a:pt x="89" y="12"/>
                    <a:pt x="78" y="8"/>
                    <a:pt x="66" y="4"/>
                  </a:cubicBezTo>
                  <a:cubicBezTo>
                    <a:pt x="62" y="3"/>
                    <a:pt x="54" y="0"/>
                    <a:pt x="54" y="0"/>
                  </a:cubicBezTo>
                  <a:cubicBezTo>
                    <a:pt x="38" y="5"/>
                    <a:pt x="12" y="16"/>
                    <a:pt x="0" y="28"/>
                  </a:cubicBezTo>
                  <a:cubicBezTo>
                    <a:pt x="4" y="39"/>
                    <a:pt x="18" y="39"/>
                    <a:pt x="28" y="40"/>
                  </a:cubicBezTo>
                  <a:cubicBezTo>
                    <a:pt x="39" y="44"/>
                    <a:pt x="41" y="60"/>
                    <a:pt x="42" y="60"/>
                  </a:cubicBezTo>
                  <a:cubicBezTo>
                    <a:pt x="50" y="63"/>
                    <a:pt x="58" y="65"/>
                    <a:pt x="66" y="68"/>
                  </a:cubicBezTo>
                  <a:cubicBezTo>
                    <a:pt x="70" y="69"/>
                    <a:pt x="78" y="72"/>
                    <a:pt x="78" y="72"/>
                  </a:cubicBezTo>
                  <a:cubicBezTo>
                    <a:pt x="92" y="71"/>
                    <a:pt x="117" y="69"/>
                    <a:pt x="130" y="60"/>
                  </a:cubicBezTo>
                  <a:cubicBezTo>
                    <a:pt x="148" y="48"/>
                    <a:pt x="150" y="46"/>
                    <a:pt x="172" y="44"/>
                  </a:cubicBezTo>
                  <a:cubicBezTo>
                    <a:pt x="169" y="29"/>
                    <a:pt x="162" y="23"/>
                    <a:pt x="148" y="18"/>
                  </a:cubicBezTo>
                  <a:cubicBezTo>
                    <a:pt x="145" y="10"/>
                    <a:pt x="144" y="7"/>
                    <a:pt x="136" y="4"/>
                  </a:cubicBezTo>
                  <a:cubicBezTo>
                    <a:pt x="134" y="4"/>
                    <a:pt x="105" y="11"/>
                    <a:pt x="102" y="8"/>
                  </a:cubicBezTo>
                  <a:close/>
                </a:path>
              </a:pathLst>
            </a:custGeom>
            <a:solidFill>
              <a:srgbClr val="FEFEFE">
                <a:alpha val="29999"/>
              </a:srgbClr>
            </a:solidFill>
            <a:ln w="9525">
              <a:noFill/>
            </a:ln>
          </p:spPr>
          <p:txBody>
            <a:bodyPr/>
            <a:lstStyle/>
            <a:p>
              <a:endParaRPr lang="zh-CN" altLang="en-US"/>
            </a:p>
          </p:txBody>
        </p:sp>
        <p:sp>
          <p:nvSpPr>
            <p:cNvPr id="1069" name="Freeform 44"/>
            <p:cNvSpPr/>
            <p:nvPr/>
          </p:nvSpPr>
          <p:spPr>
            <a:xfrm>
              <a:off x="1729" y="87"/>
              <a:ext cx="39" cy="24"/>
            </a:xfrm>
            <a:custGeom>
              <a:avLst/>
              <a:gdLst/>
              <a:ahLst/>
              <a:cxnLst>
                <a:cxn ang="0">
                  <a:pos x="15" y="0"/>
                </a:cxn>
                <a:cxn ang="0">
                  <a:pos x="4" y="8"/>
                </a:cxn>
                <a:cxn ang="0">
                  <a:pos x="11" y="14"/>
                </a:cxn>
                <a:cxn ang="0">
                  <a:pos x="18" y="13"/>
                </a:cxn>
                <a:cxn ang="0">
                  <a:pos x="15" y="0"/>
                </a:cxn>
              </a:cxnLst>
              <a:rect l="0" t="0" r="0" b="0"/>
              <a:pathLst>
                <a:path w="52" h="32">
                  <a:moveTo>
                    <a:pt x="34" y="0"/>
                  </a:moveTo>
                  <a:cubicBezTo>
                    <a:pt x="30" y="12"/>
                    <a:pt x="19" y="16"/>
                    <a:pt x="8" y="20"/>
                  </a:cubicBezTo>
                  <a:cubicBezTo>
                    <a:pt x="0" y="32"/>
                    <a:pt x="14" y="31"/>
                    <a:pt x="24" y="32"/>
                  </a:cubicBezTo>
                  <a:cubicBezTo>
                    <a:pt x="30" y="31"/>
                    <a:pt x="36" y="32"/>
                    <a:pt x="42" y="30"/>
                  </a:cubicBezTo>
                  <a:cubicBezTo>
                    <a:pt x="52" y="26"/>
                    <a:pt x="34" y="3"/>
                    <a:pt x="34" y="0"/>
                  </a:cubicBezTo>
                  <a:close/>
                </a:path>
              </a:pathLst>
            </a:custGeom>
            <a:solidFill>
              <a:srgbClr val="FEFEFE">
                <a:alpha val="29999"/>
              </a:srgbClr>
            </a:solidFill>
            <a:ln w="9525">
              <a:noFill/>
            </a:ln>
          </p:spPr>
          <p:txBody>
            <a:bodyPr/>
            <a:lstStyle/>
            <a:p>
              <a:endParaRPr lang="zh-CN" altLang="en-US"/>
            </a:p>
          </p:txBody>
        </p:sp>
        <p:sp>
          <p:nvSpPr>
            <p:cNvPr id="1070" name="Freeform 45"/>
            <p:cNvSpPr/>
            <p:nvPr/>
          </p:nvSpPr>
          <p:spPr>
            <a:xfrm>
              <a:off x="1998" y="55"/>
              <a:ext cx="155" cy="63"/>
            </a:xfrm>
            <a:custGeom>
              <a:avLst/>
              <a:gdLst/>
              <a:ahLst/>
              <a:cxnLst>
                <a:cxn ang="0">
                  <a:pos x="81" y="3"/>
                </a:cxn>
                <a:cxn ang="0">
                  <a:pos x="44" y="4"/>
                </a:cxn>
                <a:cxn ang="0">
                  <a:pos x="47" y="10"/>
                </a:cxn>
                <a:cxn ang="0">
                  <a:pos x="46" y="13"/>
                </a:cxn>
                <a:cxn ang="0">
                  <a:pos x="38" y="11"/>
                </a:cxn>
                <a:cxn ang="0">
                  <a:pos x="33" y="7"/>
                </a:cxn>
                <a:cxn ang="0">
                  <a:pos x="10" y="11"/>
                </a:cxn>
                <a:cxn ang="0">
                  <a:pos x="13" y="20"/>
                </a:cxn>
                <a:cxn ang="0">
                  <a:pos x="23" y="21"/>
                </a:cxn>
                <a:cxn ang="0">
                  <a:pos x="32" y="30"/>
                </a:cxn>
                <a:cxn ang="0">
                  <a:pos x="38" y="35"/>
                </a:cxn>
                <a:cxn ang="0">
                  <a:pos x="47" y="27"/>
                </a:cxn>
                <a:cxn ang="0">
                  <a:pos x="51" y="24"/>
                </a:cxn>
                <a:cxn ang="0">
                  <a:pos x="54" y="19"/>
                </a:cxn>
                <a:cxn ang="0">
                  <a:pos x="71" y="14"/>
                </a:cxn>
                <a:cxn ang="0">
                  <a:pos x="80" y="13"/>
                </a:cxn>
                <a:cxn ang="0">
                  <a:pos x="85" y="11"/>
                </a:cxn>
                <a:cxn ang="0">
                  <a:pos x="81" y="3"/>
                </a:cxn>
              </a:cxnLst>
              <a:rect l="0" t="0" r="0" b="0"/>
              <a:pathLst>
                <a:path w="206" h="85">
                  <a:moveTo>
                    <a:pt x="191" y="7"/>
                  </a:moveTo>
                  <a:cubicBezTo>
                    <a:pt x="165" y="6"/>
                    <a:pt x="130" y="0"/>
                    <a:pt x="103" y="9"/>
                  </a:cubicBezTo>
                  <a:cubicBezTo>
                    <a:pt x="100" y="18"/>
                    <a:pt x="101" y="20"/>
                    <a:pt x="109" y="25"/>
                  </a:cubicBezTo>
                  <a:cubicBezTo>
                    <a:pt x="111" y="28"/>
                    <a:pt x="118" y="34"/>
                    <a:pt x="107" y="33"/>
                  </a:cubicBezTo>
                  <a:cubicBezTo>
                    <a:pt x="101" y="32"/>
                    <a:pt x="89" y="27"/>
                    <a:pt x="89" y="27"/>
                  </a:cubicBezTo>
                  <a:cubicBezTo>
                    <a:pt x="86" y="24"/>
                    <a:pt x="82" y="18"/>
                    <a:pt x="77" y="19"/>
                  </a:cubicBezTo>
                  <a:cubicBezTo>
                    <a:pt x="52" y="22"/>
                    <a:pt x="57" y="25"/>
                    <a:pt x="23" y="27"/>
                  </a:cubicBezTo>
                  <a:cubicBezTo>
                    <a:pt x="0" y="31"/>
                    <a:pt x="18" y="45"/>
                    <a:pt x="31" y="49"/>
                  </a:cubicBezTo>
                  <a:cubicBezTo>
                    <a:pt x="43" y="53"/>
                    <a:pt x="35" y="51"/>
                    <a:pt x="55" y="53"/>
                  </a:cubicBezTo>
                  <a:cubicBezTo>
                    <a:pt x="63" y="59"/>
                    <a:pt x="66" y="67"/>
                    <a:pt x="75" y="73"/>
                  </a:cubicBezTo>
                  <a:cubicBezTo>
                    <a:pt x="78" y="81"/>
                    <a:pt x="81" y="82"/>
                    <a:pt x="89" y="85"/>
                  </a:cubicBezTo>
                  <a:cubicBezTo>
                    <a:pt x="104" y="81"/>
                    <a:pt x="99" y="75"/>
                    <a:pt x="109" y="67"/>
                  </a:cubicBezTo>
                  <a:cubicBezTo>
                    <a:pt x="113" y="64"/>
                    <a:pt x="121" y="59"/>
                    <a:pt x="121" y="59"/>
                  </a:cubicBezTo>
                  <a:cubicBezTo>
                    <a:pt x="123" y="55"/>
                    <a:pt x="124" y="50"/>
                    <a:pt x="127" y="47"/>
                  </a:cubicBezTo>
                  <a:cubicBezTo>
                    <a:pt x="132" y="41"/>
                    <a:pt x="158" y="37"/>
                    <a:pt x="167" y="35"/>
                  </a:cubicBezTo>
                  <a:cubicBezTo>
                    <a:pt x="174" y="34"/>
                    <a:pt x="181" y="33"/>
                    <a:pt x="187" y="31"/>
                  </a:cubicBezTo>
                  <a:cubicBezTo>
                    <a:pt x="191" y="30"/>
                    <a:pt x="199" y="27"/>
                    <a:pt x="199" y="27"/>
                  </a:cubicBezTo>
                  <a:cubicBezTo>
                    <a:pt x="206" y="16"/>
                    <a:pt x="199" y="15"/>
                    <a:pt x="191" y="7"/>
                  </a:cubicBezTo>
                  <a:close/>
                </a:path>
              </a:pathLst>
            </a:custGeom>
            <a:solidFill>
              <a:srgbClr val="FEFEFE">
                <a:alpha val="29999"/>
              </a:srgbClr>
            </a:solidFill>
            <a:ln w="9525">
              <a:noFill/>
            </a:ln>
          </p:spPr>
          <p:txBody>
            <a:bodyPr/>
            <a:lstStyle/>
            <a:p>
              <a:endParaRPr lang="zh-CN" altLang="en-US"/>
            </a:p>
          </p:txBody>
        </p:sp>
        <p:sp>
          <p:nvSpPr>
            <p:cNvPr id="1071" name="Freeform 46"/>
            <p:cNvSpPr/>
            <p:nvPr/>
          </p:nvSpPr>
          <p:spPr>
            <a:xfrm>
              <a:off x="2095" y="88"/>
              <a:ext cx="48" cy="21"/>
            </a:xfrm>
            <a:custGeom>
              <a:avLst/>
              <a:gdLst/>
              <a:ahLst/>
              <a:cxnLst>
                <a:cxn ang="0">
                  <a:pos x="15" y="3"/>
                </a:cxn>
                <a:cxn ang="0">
                  <a:pos x="4" y="2"/>
                </a:cxn>
                <a:cxn ang="0">
                  <a:pos x="11" y="12"/>
                </a:cxn>
                <a:cxn ang="0">
                  <a:pos x="23" y="6"/>
                </a:cxn>
                <a:cxn ang="0">
                  <a:pos x="15" y="3"/>
                </a:cxn>
              </a:cxnLst>
              <a:rect l="0" t="0" r="0" b="0"/>
              <a:pathLst>
                <a:path w="64" h="28">
                  <a:moveTo>
                    <a:pt x="36" y="6"/>
                  </a:moveTo>
                  <a:cubicBezTo>
                    <a:pt x="32" y="18"/>
                    <a:pt x="19" y="0"/>
                    <a:pt x="8" y="4"/>
                  </a:cubicBezTo>
                  <a:cubicBezTo>
                    <a:pt x="0" y="16"/>
                    <a:pt x="14" y="27"/>
                    <a:pt x="24" y="28"/>
                  </a:cubicBezTo>
                  <a:cubicBezTo>
                    <a:pt x="30" y="27"/>
                    <a:pt x="48" y="16"/>
                    <a:pt x="54" y="14"/>
                  </a:cubicBezTo>
                  <a:cubicBezTo>
                    <a:pt x="64" y="10"/>
                    <a:pt x="36" y="9"/>
                    <a:pt x="36" y="6"/>
                  </a:cubicBezTo>
                  <a:close/>
                </a:path>
              </a:pathLst>
            </a:custGeom>
            <a:solidFill>
              <a:srgbClr val="FEFEFE">
                <a:alpha val="29999"/>
              </a:srgbClr>
            </a:solidFill>
            <a:ln w="9525">
              <a:noFill/>
            </a:ln>
          </p:spPr>
          <p:txBody>
            <a:bodyPr/>
            <a:lstStyle/>
            <a:p>
              <a:endParaRPr lang="zh-CN" altLang="en-US"/>
            </a:p>
          </p:txBody>
        </p:sp>
        <p:sp>
          <p:nvSpPr>
            <p:cNvPr id="1072" name="Freeform 47"/>
            <p:cNvSpPr/>
            <p:nvPr/>
          </p:nvSpPr>
          <p:spPr>
            <a:xfrm>
              <a:off x="1803" y="360"/>
              <a:ext cx="109" cy="132"/>
            </a:xfrm>
            <a:custGeom>
              <a:avLst/>
              <a:gdLst/>
              <a:ahLst/>
              <a:cxnLst>
                <a:cxn ang="0">
                  <a:pos x="10" y="8"/>
                </a:cxn>
                <a:cxn ang="0">
                  <a:pos x="0" y="11"/>
                </a:cxn>
                <a:cxn ang="0">
                  <a:pos x="5" y="18"/>
                </a:cxn>
                <a:cxn ang="0">
                  <a:pos x="14" y="37"/>
                </a:cxn>
                <a:cxn ang="0">
                  <a:pos x="22" y="38"/>
                </a:cxn>
                <a:cxn ang="0">
                  <a:pos x="21" y="45"/>
                </a:cxn>
                <a:cxn ang="0">
                  <a:pos x="12" y="48"/>
                </a:cxn>
                <a:cxn ang="0">
                  <a:pos x="7" y="56"/>
                </a:cxn>
                <a:cxn ang="0">
                  <a:pos x="7" y="58"/>
                </a:cxn>
                <a:cxn ang="0">
                  <a:pos x="12" y="60"/>
                </a:cxn>
                <a:cxn ang="0">
                  <a:pos x="7" y="71"/>
                </a:cxn>
                <a:cxn ang="0">
                  <a:pos x="8" y="74"/>
                </a:cxn>
                <a:cxn ang="0">
                  <a:pos x="14" y="72"/>
                </a:cxn>
                <a:cxn ang="0">
                  <a:pos x="24" y="71"/>
                </a:cxn>
                <a:cxn ang="0">
                  <a:pos x="39" y="72"/>
                </a:cxn>
                <a:cxn ang="0">
                  <a:pos x="46" y="71"/>
                </a:cxn>
                <a:cxn ang="0">
                  <a:pos x="51" y="70"/>
                </a:cxn>
                <a:cxn ang="0">
                  <a:pos x="54" y="60"/>
                </a:cxn>
                <a:cxn ang="0">
                  <a:pos x="60" y="56"/>
                </a:cxn>
                <a:cxn ang="0">
                  <a:pos x="46" y="47"/>
                </a:cxn>
                <a:cxn ang="0">
                  <a:pos x="37" y="35"/>
                </a:cxn>
                <a:cxn ang="0">
                  <a:pos x="34" y="29"/>
                </a:cxn>
                <a:cxn ang="0">
                  <a:pos x="27" y="26"/>
                </a:cxn>
                <a:cxn ang="0">
                  <a:pos x="36" y="20"/>
                </a:cxn>
                <a:cxn ang="0">
                  <a:pos x="27" y="13"/>
                </a:cxn>
                <a:cxn ang="0">
                  <a:pos x="29" y="6"/>
                </a:cxn>
                <a:cxn ang="0">
                  <a:pos x="19" y="1"/>
                </a:cxn>
                <a:cxn ang="0">
                  <a:pos x="12" y="4"/>
                </a:cxn>
                <a:cxn ang="0">
                  <a:pos x="10" y="8"/>
                </a:cxn>
              </a:cxnLst>
              <a:rect l="0" t="0" r="0" b="0"/>
              <a:pathLst>
                <a:path w="146" h="176">
                  <a:moveTo>
                    <a:pt x="24" y="19"/>
                  </a:moveTo>
                  <a:cubicBezTo>
                    <a:pt x="13" y="23"/>
                    <a:pt x="7" y="15"/>
                    <a:pt x="0" y="25"/>
                  </a:cubicBezTo>
                  <a:cubicBezTo>
                    <a:pt x="2" y="32"/>
                    <a:pt x="14" y="43"/>
                    <a:pt x="14" y="43"/>
                  </a:cubicBezTo>
                  <a:cubicBezTo>
                    <a:pt x="19" y="58"/>
                    <a:pt x="20" y="78"/>
                    <a:pt x="34" y="87"/>
                  </a:cubicBezTo>
                  <a:cubicBezTo>
                    <a:pt x="42" y="84"/>
                    <a:pt x="45" y="86"/>
                    <a:pt x="52" y="91"/>
                  </a:cubicBezTo>
                  <a:cubicBezTo>
                    <a:pt x="57" y="105"/>
                    <a:pt x="60" y="101"/>
                    <a:pt x="50" y="107"/>
                  </a:cubicBezTo>
                  <a:cubicBezTo>
                    <a:pt x="38" y="105"/>
                    <a:pt x="32" y="101"/>
                    <a:pt x="28" y="113"/>
                  </a:cubicBezTo>
                  <a:cubicBezTo>
                    <a:pt x="32" y="129"/>
                    <a:pt x="33" y="128"/>
                    <a:pt x="16" y="131"/>
                  </a:cubicBezTo>
                  <a:cubicBezTo>
                    <a:pt x="17" y="133"/>
                    <a:pt x="16" y="136"/>
                    <a:pt x="18" y="137"/>
                  </a:cubicBezTo>
                  <a:cubicBezTo>
                    <a:pt x="21" y="139"/>
                    <a:pt x="30" y="141"/>
                    <a:pt x="30" y="141"/>
                  </a:cubicBezTo>
                  <a:cubicBezTo>
                    <a:pt x="28" y="152"/>
                    <a:pt x="21" y="159"/>
                    <a:pt x="18" y="169"/>
                  </a:cubicBezTo>
                  <a:cubicBezTo>
                    <a:pt x="19" y="171"/>
                    <a:pt x="18" y="174"/>
                    <a:pt x="20" y="175"/>
                  </a:cubicBezTo>
                  <a:cubicBezTo>
                    <a:pt x="22" y="176"/>
                    <a:pt x="32" y="171"/>
                    <a:pt x="34" y="171"/>
                  </a:cubicBezTo>
                  <a:cubicBezTo>
                    <a:pt x="42" y="170"/>
                    <a:pt x="50" y="170"/>
                    <a:pt x="58" y="169"/>
                  </a:cubicBezTo>
                  <a:cubicBezTo>
                    <a:pt x="70" y="167"/>
                    <a:pt x="80" y="167"/>
                    <a:pt x="92" y="171"/>
                  </a:cubicBezTo>
                  <a:cubicBezTo>
                    <a:pt x="98" y="170"/>
                    <a:pt x="104" y="170"/>
                    <a:pt x="110" y="169"/>
                  </a:cubicBezTo>
                  <a:cubicBezTo>
                    <a:pt x="114" y="168"/>
                    <a:pt x="122" y="165"/>
                    <a:pt x="122" y="165"/>
                  </a:cubicBezTo>
                  <a:cubicBezTo>
                    <a:pt x="124" y="158"/>
                    <a:pt x="123" y="147"/>
                    <a:pt x="128" y="141"/>
                  </a:cubicBezTo>
                  <a:cubicBezTo>
                    <a:pt x="132" y="136"/>
                    <a:pt x="146" y="133"/>
                    <a:pt x="146" y="133"/>
                  </a:cubicBezTo>
                  <a:cubicBezTo>
                    <a:pt x="142" y="105"/>
                    <a:pt x="143" y="111"/>
                    <a:pt x="110" y="109"/>
                  </a:cubicBezTo>
                  <a:cubicBezTo>
                    <a:pt x="102" y="97"/>
                    <a:pt x="103" y="88"/>
                    <a:pt x="88" y="83"/>
                  </a:cubicBezTo>
                  <a:cubicBezTo>
                    <a:pt x="85" y="79"/>
                    <a:pt x="86" y="72"/>
                    <a:pt x="82" y="69"/>
                  </a:cubicBezTo>
                  <a:cubicBezTo>
                    <a:pt x="77" y="65"/>
                    <a:pt x="69" y="65"/>
                    <a:pt x="64" y="61"/>
                  </a:cubicBezTo>
                  <a:cubicBezTo>
                    <a:pt x="52" y="43"/>
                    <a:pt x="67" y="47"/>
                    <a:pt x="86" y="45"/>
                  </a:cubicBezTo>
                  <a:cubicBezTo>
                    <a:pt x="93" y="25"/>
                    <a:pt x="83" y="29"/>
                    <a:pt x="64" y="31"/>
                  </a:cubicBezTo>
                  <a:cubicBezTo>
                    <a:pt x="62" y="25"/>
                    <a:pt x="70" y="13"/>
                    <a:pt x="70" y="13"/>
                  </a:cubicBezTo>
                  <a:cubicBezTo>
                    <a:pt x="64" y="4"/>
                    <a:pt x="56" y="3"/>
                    <a:pt x="46" y="1"/>
                  </a:cubicBezTo>
                  <a:cubicBezTo>
                    <a:pt x="35" y="3"/>
                    <a:pt x="34" y="0"/>
                    <a:pt x="30" y="9"/>
                  </a:cubicBezTo>
                  <a:cubicBezTo>
                    <a:pt x="25" y="21"/>
                    <a:pt x="29" y="24"/>
                    <a:pt x="24" y="19"/>
                  </a:cubicBezTo>
                  <a:close/>
                </a:path>
              </a:pathLst>
            </a:custGeom>
            <a:solidFill>
              <a:srgbClr val="FEFEFE">
                <a:alpha val="29999"/>
              </a:srgbClr>
            </a:solidFill>
            <a:ln w="9525">
              <a:noFill/>
            </a:ln>
          </p:spPr>
          <p:txBody>
            <a:bodyPr/>
            <a:lstStyle/>
            <a:p>
              <a:endParaRPr lang="zh-CN" altLang="en-US"/>
            </a:p>
          </p:txBody>
        </p:sp>
        <p:sp>
          <p:nvSpPr>
            <p:cNvPr id="1073" name="Freeform 48"/>
            <p:cNvSpPr/>
            <p:nvPr/>
          </p:nvSpPr>
          <p:spPr>
            <a:xfrm>
              <a:off x="1749" y="408"/>
              <a:ext cx="69" cy="68"/>
            </a:xfrm>
            <a:custGeom>
              <a:avLst/>
              <a:gdLst/>
              <a:ahLst/>
              <a:cxnLst>
                <a:cxn ang="0">
                  <a:pos x="25" y="2"/>
                </a:cxn>
                <a:cxn ang="0">
                  <a:pos x="35" y="3"/>
                </a:cxn>
                <a:cxn ang="0">
                  <a:pos x="39" y="10"/>
                </a:cxn>
                <a:cxn ang="0">
                  <a:pos x="33" y="19"/>
                </a:cxn>
                <a:cxn ang="0">
                  <a:pos x="20" y="30"/>
                </a:cxn>
                <a:cxn ang="0">
                  <a:pos x="8" y="37"/>
                </a:cxn>
                <a:cxn ang="0">
                  <a:pos x="4" y="29"/>
                </a:cxn>
                <a:cxn ang="0">
                  <a:pos x="8" y="26"/>
                </a:cxn>
                <a:cxn ang="0">
                  <a:pos x="6" y="18"/>
                </a:cxn>
                <a:cxn ang="0">
                  <a:pos x="17" y="12"/>
                </a:cxn>
                <a:cxn ang="0">
                  <a:pos x="25" y="2"/>
                </a:cxn>
              </a:cxnLst>
              <a:rect l="0" t="0" r="0" b="0"/>
              <a:pathLst>
                <a:path w="92" h="92">
                  <a:moveTo>
                    <a:pt x="58" y="6"/>
                  </a:moveTo>
                  <a:cubicBezTo>
                    <a:pt x="67" y="0"/>
                    <a:pt x="73" y="2"/>
                    <a:pt x="82" y="8"/>
                  </a:cubicBezTo>
                  <a:cubicBezTo>
                    <a:pt x="91" y="22"/>
                    <a:pt x="88" y="15"/>
                    <a:pt x="92" y="26"/>
                  </a:cubicBezTo>
                  <a:cubicBezTo>
                    <a:pt x="89" y="36"/>
                    <a:pt x="82" y="37"/>
                    <a:pt x="78" y="48"/>
                  </a:cubicBezTo>
                  <a:cubicBezTo>
                    <a:pt x="85" y="69"/>
                    <a:pt x="60" y="71"/>
                    <a:pt x="46" y="76"/>
                  </a:cubicBezTo>
                  <a:cubicBezTo>
                    <a:pt x="40" y="86"/>
                    <a:pt x="28" y="86"/>
                    <a:pt x="18" y="92"/>
                  </a:cubicBezTo>
                  <a:cubicBezTo>
                    <a:pt x="9" y="90"/>
                    <a:pt x="0" y="84"/>
                    <a:pt x="8" y="72"/>
                  </a:cubicBezTo>
                  <a:cubicBezTo>
                    <a:pt x="11" y="68"/>
                    <a:pt x="20" y="64"/>
                    <a:pt x="20" y="64"/>
                  </a:cubicBezTo>
                  <a:cubicBezTo>
                    <a:pt x="23" y="55"/>
                    <a:pt x="21" y="53"/>
                    <a:pt x="14" y="46"/>
                  </a:cubicBezTo>
                  <a:cubicBezTo>
                    <a:pt x="18" y="30"/>
                    <a:pt x="28" y="36"/>
                    <a:pt x="40" y="28"/>
                  </a:cubicBezTo>
                  <a:cubicBezTo>
                    <a:pt x="56" y="17"/>
                    <a:pt x="50" y="24"/>
                    <a:pt x="58" y="6"/>
                  </a:cubicBezTo>
                  <a:close/>
                </a:path>
              </a:pathLst>
            </a:custGeom>
            <a:solidFill>
              <a:srgbClr val="FEFEFE">
                <a:alpha val="29999"/>
              </a:srgbClr>
            </a:solidFill>
            <a:ln w="9525">
              <a:noFill/>
            </a:ln>
          </p:spPr>
          <p:txBody>
            <a:bodyPr/>
            <a:lstStyle/>
            <a:p>
              <a:endParaRPr lang="zh-CN" altLang="en-US"/>
            </a:p>
          </p:txBody>
        </p:sp>
        <p:sp>
          <p:nvSpPr>
            <p:cNvPr id="1074" name="Freeform 49"/>
            <p:cNvSpPr/>
            <p:nvPr/>
          </p:nvSpPr>
          <p:spPr>
            <a:xfrm>
              <a:off x="3435" y="1551"/>
              <a:ext cx="474" cy="495"/>
            </a:xfrm>
            <a:custGeom>
              <a:avLst/>
              <a:gdLst/>
              <a:ahLst/>
              <a:cxnLst>
                <a:cxn ang="0">
                  <a:pos x="89" y="5"/>
                </a:cxn>
                <a:cxn ang="0">
                  <a:pos x="74" y="8"/>
                </a:cxn>
                <a:cxn ang="0">
                  <a:pos x="61" y="22"/>
                </a:cxn>
                <a:cxn ang="0">
                  <a:pos x="43" y="25"/>
                </a:cxn>
                <a:cxn ang="0">
                  <a:pos x="35" y="32"/>
                </a:cxn>
                <a:cxn ang="0">
                  <a:pos x="28" y="49"/>
                </a:cxn>
                <a:cxn ang="0">
                  <a:pos x="15" y="71"/>
                </a:cxn>
                <a:cxn ang="0">
                  <a:pos x="0" y="76"/>
                </a:cxn>
                <a:cxn ang="0">
                  <a:pos x="30" y="137"/>
                </a:cxn>
                <a:cxn ang="0">
                  <a:pos x="50" y="180"/>
                </a:cxn>
                <a:cxn ang="0">
                  <a:pos x="61" y="187"/>
                </a:cxn>
                <a:cxn ang="0">
                  <a:pos x="70" y="191"/>
                </a:cxn>
                <a:cxn ang="0">
                  <a:pos x="96" y="182"/>
                </a:cxn>
                <a:cxn ang="0">
                  <a:pos x="106" y="179"/>
                </a:cxn>
                <a:cxn ang="0">
                  <a:pos x="126" y="191"/>
                </a:cxn>
                <a:cxn ang="0">
                  <a:pos x="136" y="222"/>
                </a:cxn>
                <a:cxn ang="0">
                  <a:pos x="142" y="221"/>
                </a:cxn>
                <a:cxn ang="0">
                  <a:pos x="145" y="215"/>
                </a:cxn>
                <a:cxn ang="0">
                  <a:pos x="155" y="231"/>
                </a:cxn>
                <a:cxn ang="0">
                  <a:pos x="170" y="241"/>
                </a:cxn>
                <a:cxn ang="0">
                  <a:pos x="183" y="254"/>
                </a:cxn>
                <a:cxn ang="0">
                  <a:pos x="186" y="260"/>
                </a:cxn>
                <a:cxn ang="0">
                  <a:pos x="191" y="263"/>
                </a:cxn>
                <a:cxn ang="0">
                  <a:pos x="203" y="276"/>
                </a:cxn>
                <a:cxn ang="0">
                  <a:pos x="207" y="266"/>
                </a:cxn>
                <a:cxn ang="0">
                  <a:pos x="227" y="278"/>
                </a:cxn>
                <a:cxn ang="0">
                  <a:pos x="246" y="276"/>
                </a:cxn>
                <a:cxn ang="0">
                  <a:pos x="258" y="224"/>
                </a:cxn>
                <a:cxn ang="0">
                  <a:pos x="265" y="195"/>
                </a:cxn>
                <a:cxn ang="0">
                  <a:pos x="260" y="155"/>
                </a:cxn>
                <a:cxn ang="0">
                  <a:pos x="225" y="114"/>
                </a:cxn>
                <a:cxn ang="0">
                  <a:pos x="222" y="99"/>
                </a:cxn>
                <a:cxn ang="0">
                  <a:pos x="193" y="76"/>
                </a:cxn>
                <a:cxn ang="0">
                  <a:pos x="198" y="65"/>
                </a:cxn>
                <a:cxn ang="0">
                  <a:pos x="191" y="56"/>
                </a:cxn>
                <a:cxn ang="0">
                  <a:pos x="175" y="33"/>
                </a:cxn>
                <a:cxn ang="0">
                  <a:pos x="165" y="13"/>
                </a:cxn>
                <a:cxn ang="0">
                  <a:pos x="163" y="8"/>
                </a:cxn>
                <a:cxn ang="0">
                  <a:pos x="153" y="64"/>
                </a:cxn>
                <a:cxn ang="0">
                  <a:pos x="136" y="49"/>
                </a:cxn>
                <a:cxn ang="0">
                  <a:pos x="123" y="47"/>
                </a:cxn>
                <a:cxn ang="0">
                  <a:pos x="115" y="37"/>
                </a:cxn>
                <a:cxn ang="0">
                  <a:pos x="111" y="26"/>
                </a:cxn>
                <a:cxn ang="0">
                  <a:pos x="116" y="23"/>
                </a:cxn>
                <a:cxn ang="0">
                  <a:pos x="101" y="8"/>
                </a:cxn>
                <a:cxn ang="0">
                  <a:pos x="91" y="5"/>
                </a:cxn>
                <a:cxn ang="0">
                  <a:pos x="86" y="3"/>
                </a:cxn>
                <a:cxn ang="0">
                  <a:pos x="89" y="5"/>
                </a:cxn>
              </a:cxnLst>
              <a:rect l="0" t="0" r="0" b="0"/>
              <a:pathLst>
                <a:path w="633" h="660">
                  <a:moveTo>
                    <a:pt x="212" y="11"/>
                  </a:moveTo>
                  <a:cubicBezTo>
                    <a:pt x="195" y="0"/>
                    <a:pt x="187" y="2"/>
                    <a:pt x="176" y="19"/>
                  </a:cubicBezTo>
                  <a:cubicBezTo>
                    <a:pt x="171" y="61"/>
                    <a:pt x="181" y="88"/>
                    <a:pt x="144" y="51"/>
                  </a:cubicBezTo>
                  <a:cubicBezTo>
                    <a:pt x="131" y="53"/>
                    <a:pt x="115" y="51"/>
                    <a:pt x="104" y="59"/>
                  </a:cubicBezTo>
                  <a:cubicBezTo>
                    <a:pt x="78" y="80"/>
                    <a:pt x="114" y="65"/>
                    <a:pt x="84" y="75"/>
                  </a:cubicBezTo>
                  <a:cubicBezTo>
                    <a:pt x="78" y="94"/>
                    <a:pt x="92" y="107"/>
                    <a:pt x="68" y="115"/>
                  </a:cubicBezTo>
                  <a:cubicBezTo>
                    <a:pt x="55" y="135"/>
                    <a:pt x="59" y="159"/>
                    <a:pt x="36" y="167"/>
                  </a:cubicBezTo>
                  <a:cubicBezTo>
                    <a:pt x="16" y="163"/>
                    <a:pt x="7" y="158"/>
                    <a:pt x="0" y="179"/>
                  </a:cubicBezTo>
                  <a:cubicBezTo>
                    <a:pt x="9" y="232"/>
                    <a:pt x="43" y="279"/>
                    <a:pt x="72" y="323"/>
                  </a:cubicBezTo>
                  <a:cubicBezTo>
                    <a:pt x="82" y="371"/>
                    <a:pt x="85" y="392"/>
                    <a:pt x="120" y="427"/>
                  </a:cubicBezTo>
                  <a:cubicBezTo>
                    <a:pt x="127" y="434"/>
                    <a:pt x="136" y="438"/>
                    <a:pt x="144" y="443"/>
                  </a:cubicBezTo>
                  <a:cubicBezTo>
                    <a:pt x="151" y="448"/>
                    <a:pt x="168" y="451"/>
                    <a:pt x="168" y="451"/>
                  </a:cubicBezTo>
                  <a:cubicBezTo>
                    <a:pt x="188" y="444"/>
                    <a:pt x="208" y="438"/>
                    <a:pt x="228" y="431"/>
                  </a:cubicBezTo>
                  <a:cubicBezTo>
                    <a:pt x="236" y="428"/>
                    <a:pt x="252" y="423"/>
                    <a:pt x="252" y="423"/>
                  </a:cubicBezTo>
                  <a:cubicBezTo>
                    <a:pt x="271" y="429"/>
                    <a:pt x="281" y="445"/>
                    <a:pt x="300" y="451"/>
                  </a:cubicBezTo>
                  <a:cubicBezTo>
                    <a:pt x="320" y="471"/>
                    <a:pt x="315" y="500"/>
                    <a:pt x="324" y="527"/>
                  </a:cubicBezTo>
                  <a:cubicBezTo>
                    <a:pt x="328" y="526"/>
                    <a:pt x="333" y="526"/>
                    <a:pt x="336" y="523"/>
                  </a:cubicBezTo>
                  <a:cubicBezTo>
                    <a:pt x="340" y="520"/>
                    <a:pt x="339" y="511"/>
                    <a:pt x="344" y="511"/>
                  </a:cubicBezTo>
                  <a:cubicBezTo>
                    <a:pt x="358" y="511"/>
                    <a:pt x="362" y="541"/>
                    <a:pt x="368" y="547"/>
                  </a:cubicBezTo>
                  <a:cubicBezTo>
                    <a:pt x="378" y="557"/>
                    <a:pt x="392" y="563"/>
                    <a:pt x="404" y="571"/>
                  </a:cubicBezTo>
                  <a:cubicBezTo>
                    <a:pt x="418" y="580"/>
                    <a:pt x="422" y="594"/>
                    <a:pt x="436" y="603"/>
                  </a:cubicBezTo>
                  <a:cubicBezTo>
                    <a:pt x="439" y="607"/>
                    <a:pt x="441" y="612"/>
                    <a:pt x="444" y="615"/>
                  </a:cubicBezTo>
                  <a:cubicBezTo>
                    <a:pt x="447" y="618"/>
                    <a:pt x="453" y="619"/>
                    <a:pt x="456" y="623"/>
                  </a:cubicBezTo>
                  <a:cubicBezTo>
                    <a:pt x="489" y="660"/>
                    <a:pt x="457" y="637"/>
                    <a:pt x="484" y="655"/>
                  </a:cubicBezTo>
                  <a:cubicBezTo>
                    <a:pt x="487" y="647"/>
                    <a:pt x="485" y="626"/>
                    <a:pt x="492" y="631"/>
                  </a:cubicBezTo>
                  <a:cubicBezTo>
                    <a:pt x="509" y="642"/>
                    <a:pt x="522" y="653"/>
                    <a:pt x="540" y="659"/>
                  </a:cubicBezTo>
                  <a:cubicBezTo>
                    <a:pt x="557" y="642"/>
                    <a:pt x="567" y="648"/>
                    <a:pt x="588" y="655"/>
                  </a:cubicBezTo>
                  <a:cubicBezTo>
                    <a:pt x="611" y="621"/>
                    <a:pt x="573" y="560"/>
                    <a:pt x="616" y="531"/>
                  </a:cubicBezTo>
                  <a:cubicBezTo>
                    <a:pt x="632" y="507"/>
                    <a:pt x="629" y="496"/>
                    <a:pt x="632" y="463"/>
                  </a:cubicBezTo>
                  <a:cubicBezTo>
                    <a:pt x="630" y="440"/>
                    <a:pt x="633" y="390"/>
                    <a:pt x="620" y="367"/>
                  </a:cubicBezTo>
                  <a:cubicBezTo>
                    <a:pt x="600" y="332"/>
                    <a:pt x="565" y="300"/>
                    <a:pt x="536" y="271"/>
                  </a:cubicBezTo>
                  <a:cubicBezTo>
                    <a:pt x="532" y="259"/>
                    <a:pt x="532" y="247"/>
                    <a:pt x="528" y="235"/>
                  </a:cubicBezTo>
                  <a:cubicBezTo>
                    <a:pt x="525" y="225"/>
                    <a:pt x="474" y="188"/>
                    <a:pt x="460" y="179"/>
                  </a:cubicBezTo>
                  <a:cubicBezTo>
                    <a:pt x="463" y="171"/>
                    <a:pt x="471" y="164"/>
                    <a:pt x="472" y="155"/>
                  </a:cubicBezTo>
                  <a:cubicBezTo>
                    <a:pt x="474" y="144"/>
                    <a:pt x="461" y="137"/>
                    <a:pt x="456" y="131"/>
                  </a:cubicBezTo>
                  <a:cubicBezTo>
                    <a:pt x="435" y="106"/>
                    <a:pt x="451" y="88"/>
                    <a:pt x="416" y="79"/>
                  </a:cubicBezTo>
                  <a:cubicBezTo>
                    <a:pt x="395" y="48"/>
                    <a:pt x="403" y="64"/>
                    <a:pt x="392" y="31"/>
                  </a:cubicBezTo>
                  <a:cubicBezTo>
                    <a:pt x="391" y="27"/>
                    <a:pt x="388" y="19"/>
                    <a:pt x="388" y="19"/>
                  </a:cubicBezTo>
                  <a:cubicBezTo>
                    <a:pt x="362" y="58"/>
                    <a:pt x="379" y="107"/>
                    <a:pt x="364" y="151"/>
                  </a:cubicBezTo>
                  <a:cubicBezTo>
                    <a:pt x="344" y="144"/>
                    <a:pt x="344" y="120"/>
                    <a:pt x="324" y="115"/>
                  </a:cubicBezTo>
                  <a:cubicBezTo>
                    <a:pt x="314" y="112"/>
                    <a:pt x="303" y="112"/>
                    <a:pt x="292" y="111"/>
                  </a:cubicBezTo>
                  <a:cubicBezTo>
                    <a:pt x="284" y="103"/>
                    <a:pt x="276" y="97"/>
                    <a:pt x="272" y="87"/>
                  </a:cubicBezTo>
                  <a:cubicBezTo>
                    <a:pt x="269" y="79"/>
                    <a:pt x="264" y="63"/>
                    <a:pt x="264" y="63"/>
                  </a:cubicBezTo>
                  <a:cubicBezTo>
                    <a:pt x="268" y="60"/>
                    <a:pt x="273" y="58"/>
                    <a:pt x="276" y="55"/>
                  </a:cubicBezTo>
                  <a:cubicBezTo>
                    <a:pt x="300" y="31"/>
                    <a:pt x="256" y="24"/>
                    <a:pt x="240" y="19"/>
                  </a:cubicBezTo>
                  <a:cubicBezTo>
                    <a:pt x="232" y="16"/>
                    <a:pt x="224" y="14"/>
                    <a:pt x="216" y="11"/>
                  </a:cubicBezTo>
                  <a:cubicBezTo>
                    <a:pt x="212" y="10"/>
                    <a:pt x="200" y="5"/>
                    <a:pt x="204" y="7"/>
                  </a:cubicBezTo>
                  <a:cubicBezTo>
                    <a:pt x="207" y="8"/>
                    <a:pt x="209" y="10"/>
                    <a:pt x="212" y="11"/>
                  </a:cubicBezTo>
                  <a:close/>
                </a:path>
              </a:pathLst>
            </a:custGeom>
            <a:solidFill>
              <a:srgbClr val="FEFEFE">
                <a:alpha val="29999"/>
              </a:srgbClr>
            </a:solidFill>
            <a:ln w="9525">
              <a:noFill/>
            </a:ln>
          </p:spPr>
          <p:txBody>
            <a:bodyPr/>
            <a:lstStyle/>
            <a:p>
              <a:endParaRPr lang="zh-CN" altLang="en-US"/>
            </a:p>
          </p:txBody>
        </p:sp>
        <p:sp>
          <p:nvSpPr>
            <p:cNvPr id="1075" name="Freeform 50"/>
            <p:cNvSpPr/>
            <p:nvPr/>
          </p:nvSpPr>
          <p:spPr>
            <a:xfrm>
              <a:off x="3582" y="1290"/>
              <a:ext cx="319" cy="210"/>
            </a:xfrm>
            <a:custGeom>
              <a:avLst/>
              <a:gdLst/>
              <a:ahLst/>
              <a:cxnLst>
                <a:cxn ang="0">
                  <a:pos x="35" y="26"/>
                </a:cxn>
                <a:cxn ang="0">
                  <a:pos x="28" y="15"/>
                </a:cxn>
                <a:cxn ang="0">
                  <a:pos x="27" y="7"/>
                </a:cxn>
                <a:cxn ang="0">
                  <a:pos x="22" y="5"/>
                </a:cxn>
                <a:cxn ang="0">
                  <a:pos x="7" y="7"/>
                </a:cxn>
                <a:cxn ang="0">
                  <a:pos x="19" y="17"/>
                </a:cxn>
                <a:cxn ang="0">
                  <a:pos x="20" y="22"/>
                </a:cxn>
                <a:cxn ang="0">
                  <a:pos x="10" y="29"/>
                </a:cxn>
                <a:cxn ang="0">
                  <a:pos x="37" y="39"/>
                </a:cxn>
                <a:cxn ang="0">
                  <a:pos x="52" y="47"/>
                </a:cxn>
                <a:cxn ang="0">
                  <a:pos x="54" y="53"/>
                </a:cxn>
                <a:cxn ang="0">
                  <a:pos x="59" y="56"/>
                </a:cxn>
                <a:cxn ang="0">
                  <a:pos x="62" y="66"/>
                </a:cxn>
                <a:cxn ang="0">
                  <a:pos x="55" y="83"/>
                </a:cxn>
                <a:cxn ang="0">
                  <a:pos x="76" y="80"/>
                </a:cxn>
                <a:cxn ang="0">
                  <a:pos x="81" y="92"/>
                </a:cxn>
                <a:cxn ang="0">
                  <a:pos x="91" y="95"/>
                </a:cxn>
                <a:cxn ang="0">
                  <a:pos x="96" y="96"/>
                </a:cxn>
                <a:cxn ang="0">
                  <a:pos x="106" y="95"/>
                </a:cxn>
                <a:cxn ang="0">
                  <a:pos x="116" y="83"/>
                </a:cxn>
                <a:cxn ang="0">
                  <a:pos x="142" y="107"/>
                </a:cxn>
                <a:cxn ang="0">
                  <a:pos x="153" y="119"/>
                </a:cxn>
                <a:cxn ang="0">
                  <a:pos x="151" y="95"/>
                </a:cxn>
                <a:cxn ang="0">
                  <a:pos x="142" y="85"/>
                </a:cxn>
                <a:cxn ang="0">
                  <a:pos x="157" y="71"/>
                </a:cxn>
                <a:cxn ang="0">
                  <a:pos x="171" y="66"/>
                </a:cxn>
                <a:cxn ang="0">
                  <a:pos x="177" y="65"/>
                </a:cxn>
                <a:cxn ang="0">
                  <a:pos x="178" y="59"/>
                </a:cxn>
                <a:cxn ang="0">
                  <a:pos x="150" y="62"/>
                </a:cxn>
                <a:cxn ang="0">
                  <a:pos x="128" y="59"/>
                </a:cxn>
                <a:cxn ang="0">
                  <a:pos x="126" y="54"/>
                </a:cxn>
                <a:cxn ang="0">
                  <a:pos x="123" y="49"/>
                </a:cxn>
                <a:cxn ang="0">
                  <a:pos x="93" y="34"/>
                </a:cxn>
                <a:cxn ang="0">
                  <a:pos x="67" y="26"/>
                </a:cxn>
                <a:cxn ang="0">
                  <a:pos x="57" y="22"/>
                </a:cxn>
                <a:cxn ang="0">
                  <a:pos x="34" y="22"/>
                </a:cxn>
                <a:cxn ang="0">
                  <a:pos x="28" y="14"/>
                </a:cxn>
                <a:cxn ang="0">
                  <a:pos x="28" y="0"/>
                </a:cxn>
              </a:cxnLst>
              <a:rect l="0" t="0" r="0" b="0"/>
              <a:pathLst>
                <a:path w="426" h="280">
                  <a:moveTo>
                    <a:pt x="84" y="60"/>
                  </a:moveTo>
                  <a:cubicBezTo>
                    <a:pt x="79" y="52"/>
                    <a:pt x="70" y="45"/>
                    <a:pt x="68" y="36"/>
                  </a:cubicBezTo>
                  <a:cubicBezTo>
                    <a:pt x="67" y="29"/>
                    <a:pt x="68" y="22"/>
                    <a:pt x="64" y="16"/>
                  </a:cubicBezTo>
                  <a:cubicBezTo>
                    <a:pt x="62" y="12"/>
                    <a:pt x="56" y="13"/>
                    <a:pt x="52" y="12"/>
                  </a:cubicBezTo>
                  <a:cubicBezTo>
                    <a:pt x="40" y="13"/>
                    <a:pt x="27" y="11"/>
                    <a:pt x="16" y="16"/>
                  </a:cubicBezTo>
                  <a:cubicBezTo>
                    <a:pt x="0" y="24"/>
                    <a:pt x="43" y="40"/>
                    <a:pt x="44" y="40"/>
                  </a:cubicBezTo>
                  <a:cubicBezTo>
                    <a:pt x="45" y="44"/>
                    <a:pt x="50" y="49"/>
                    <a:pt x="48" y="52"/>
                  </a:cubicBezTo>
                  <a:cubicBezTo>
                    <a:pt x="42" y="60"/>
                    <a:pt x="24" y="68"/>
                    <a:pt x="24" y="68"/>
                  </a:cubicBezTo>
                  <a:cubicBezTo>
                    <a:pt x="38" y="88"/>
                    <a:pt x="65" y="89"/>
                    <a:pt x="88" y="92"/>
                  </a:cubicBezTo>
                  <a:cubicBezTo>
                    <a:pt x="101" y="96"/>
                    <a:pt x="124" y="112"/>
                    <a:pt x="124" y="112"/>
                  </a:cubicBezTo>
                  <a:cubicBezTo>
                    <a:pt x="125" y="116"/>
                    <a:pt x="125" y="121"/>
                    <a:pt x="128" y="124"/>
                  </a:cubicBezTo>
                  <a:cubicBezTo>
                    <a:pt x="131" y="128"/>
                    <a:pt x="137" y="128"/>
                    <a:pt x="140" y="132"/>
                  </a:cubicBezTo>
                  <a:cubicBezTo>
                    <a:pt x="144" y="139"/>
                    <a:pt x="148" y="156"/>
                    <a:pt x="148" y="156"/>
                  </a:cubicBezTo>
                  <a:cubicBezTo>
                    <a:pt x="144" y="171"/>
                    <a:pt x="137" y="181"/>
                    <a:pt x="132" y="196"/>
                  </a:cubicBezTo>
                  <a:cubicBezTo>
                    <a:pt x="151" y="209"/>
                    <a:pt x="167" y="207"/>
                    <a:pt x="180" y="188"/>
                  </a:cubicBezTo>
                  <a:cubicBezTo>
                    <a:pt x="182" y="196"/>
                    <a:pt x="184" y="211"/>
                    <a:pt x="192" y="216"/>
                  </a:cubicBezTo>
                  <a:cubicBezTo>
                    <a:pt x="199" y="220"/>
                    <a:pt x="208" y="221"/>
                    <a:pt x="216" y="224"/>
                  </a:cubicBezTo>
                  <a:cubicBezTo>
                    <a:pt x="220" y="225"/>
                    <a:pt x="228" y="228"/>
                    <a:pt x="228" y="228"/>
                  </a:cubicBezTo>
                  <a:cubicBezTo>
                    <a:pt x="236" y="227"/>
                    <a:pt x="245" y="228"/>
                    <a:pt x="252" y="224"/>
                  </a:cubicBezTo>
                  <a:cubicBezTo>
                    <a:pt x="269" y="216"/>
                    <a:pt x="252" y="204"/>
                    <a:pt x="276" y="196"/>
                  </a:cubicBezTo>
                  <a:cubicBezTo>
                    <a:pt x="296" y="209"/>
                    <a:pt x="322" y="231"/>
                    <a:pt x="336" y="252"/>
                  </a:cubicBezTo>
                  <a:cubicBezTo>
                    <a:pt x="354" y="280"/>
                    <a:pt x="343" y="273"/>
                    <a:pt x="364" y="280"/>
                  </a:cubicBezTo>
                  <a:cubicBezTo>
                    <a:pt x="376" y="262"/>
                    <a:pt x="375" y="241"/>
                    <a:pt x="360" y="224"/>
                  </a:cubicBezTo>
                  <a:cubicBezTo>
                    <a:pt x="352" y="216"/>
                    <a:pt x="336" y="200"/>
                    <a:pt x="336" y="200"/>
                  </a:cubicBezTo>
                  <a:cubicBezTo>
                    <a:pt x="323" y="162"/>
                    <a:pt x="322" y="174"/>
                    <a:pt x="372" y="168"/>
                  </a:cubicBezTo>
                  <a:cubicBezTo>
                    <a:pt x="384" y="164"/>
                    <a:pt x="396" y="160"/>
                    <a:pt x="408" y="156"/>
                  </a:cubicBezTo>
                  <a:cubicBezTo>
                    <a:pt x="412" y="155"/>
                    <a:pt x="420" y="152"/>
                    <a:pt x="420" y="152"/>
                  </a:cubicBezTo>
                  <a:cubicBezTo>
                    <a:pt x="421" y="148"/>
                    <a:pt x="426" y="144"/>
                    <a:pt x="424" y="140"/>
                  </a:cubicBezTo>
                  <a:cubicBezTo>
                    <a:pt x="420" y="131"/>
                    <a:pt x="365" y="146"/>
                    <a:pt x="356" y="148"/>
                  </a:cubicBezTo>
                  <a:cubicBezTo>
                    <a:pt x="339" y="146"/>
                    <a:pt x="316" y="152"/>
                    <a:pt x="304" y="140"/>
                  </a:cubicBezTo>
                  <a:cubicBezTo>
                    <a:pt x="301" y="137"/>
                    <a:pt x="302" y="132"/>
                    <a:pt x="300" y="128"/>
                  </a:cubicBezTo>
                  <a:cubicBezTo>
                    <a:pt x="298" y="124"/>
                    <a:pt x="296" y="119"/>
                    <a:pt x="292" y="116"/>
                  </a:cubicBezTo>
                  <a:cubicBezTo>
                    <a:pt x="272" y="98"/>
                    <a:pt x="244" y="91"/>
                    <a:pt x="220" y="80"/>
                  </a:cubicBezTo>
                  <a:cubicBezTo>
                    <a:pt x="201" y="72"/>
                    <a:pt x="180" y="67"/>
                    <a:pt x="160" y="60"/>
                  </a:cubicBezTo>
                  <a:cubicBezTo>
                    <a:pt x="152" y="57"/>
                    <a:pt x="136" y="52"/>
                    <a:pt x="136" y="52"/>
                  </a:cubicBezTo>
                  <a:cubicBezTo>
                    <a:pt x="113" y="55"/>
                    <a:pt x="98" y="64"/>
                    <a:pt x="80" y="52"/>
                  </a:cubicBezTo>
                  <a:cubicBezTo>
                    <a:pt x="70" y="38"/>
                    <a:pt x="74" y="44"/>
                    <a:pt x="68" y="32"/>
                  </a:cubicBezTo>
                  <a:lnTo>
                    <a:pt x="68" y="0"/>
                  </a:lnTo>
                </a:path>
              </a:pathLst>
            </a:custGeom>
            <a:solidFill>
              <a:srgbClr val="FEFEFE">
                <a:alpha val="29999"/>
              </a:srgbClr>
            </a:solidFill>
            <a:ln w="9525">
              <a:noFill/>
            </a:ln>
          </p:spPr>
          <p:txBody>
            <a:bodyPr/>
            <a:lstStyle/>
            <a:p>
              <a:endParaRPr lang="zh-CN" altLang="en-US"/>
            </a:p>
          </p:txBody>
        </p:sp>
        <p:sp>
          <p:nvSpPr>
            <p:cNvPr id="1076" name="Freeform 51"/>
            <p:cNvSpPr/>
            <p:nvPr/>
          </p:nvSpPr>
          <p:spPr>
            <a:xfrm>
              <a:off x="3591" y="1292"/>
              <a:ext cx="311" cy="211"/>
            </a:xfrm>
            <a:custGeom>
              <a:avLst/>
              <a:gdLst/>
              <a:ahLst/>
              <a:cxnLst>
                <a:cxn ang="0">
                  <a:pos x="0" y="1"/>
                </a:cxn>
                <a:cxn ang="0">
                  <a:pos x="8" y="16"/>
                </a:cxn>
                <a:cxn ang="0">
                  <a:pos x="12" y="21"/>
                </a:cxn>
                <a:cxn ang="0">
                  <a:pos x="35" y="37"/>
                </a:cxn>
                <a:cxn ang="0">
                  <a:pos x="50" y="48"/>
                </a:cxn>
                <a:cxn ang="0">
                  <a:pos x="55" y="51"/>
                </a:cxn>
                <a:cxn ang="0">
                  <a:pos x="57" y="70"/>
                </a:cxn>
                <a:cxn ang="0">
                  <a:pos x="49" y="84"/>
                </a:cxn>
                <a:cxn ang="0">
                  <a:pos x="57" y="82"/>
                </a:cxn>
                <a:cxn ang="0">
                  <a:pos x="62" y="79"/>
                </a:cxn>
                <a:cxn ang="0">
                  <a:pos x="67" y="84"/>
                </a:cxn>
                <a:cxn ang="0">
                  <a:pos x="77" y="91"/>
                </a:cxn>
                <a:cxn ang="0">
                  <a:pos x="87" y="97"/>
                </a:cxn>
                <a:cxn ang="0">
                  <a:pos x="100" y="92"/>
                </a:cxn>
                <a:cxn ang="0">
                  <a:pos x="103" y="82"/>
                </a:cxn>
                <a:cxn ang="0">
                  <a:pos x="112" y="84"/>
                </a:cxn>
                <a:cxn ang="0">
                  <a:pos x="122" y="88"/>
                </a:cxn>
                <a:cxn ang="0">
                  <a:pos x="142" y="117"/>
                </a:cxn>
                <a:cxn ang="0">
                  <a:pos x="149" y="116"/>
                </a:cxn>
                <a:cxn ang="0">
                  <a:pos x="147" y="106"/>
                </a:cxn>
                <a:cxn ang="0">
                  <a:pos x="132" y="82"/>
                </a:cxn>
                <a:cxn ang="0">
                  <a:pos x="150" y="73"/>
                </a:cxn>
                <a:cxn ang="0">
                  <a:pos x="170" y="61"/>
                </a:cxn>
                <a:cxn ang="0">
                  <a:pos x="171" y="50"/>
                </a:cxn>
                <a:cxn ang="0">
                  <a:pos x="153" y="58"/>
                </a:cxn>
                <a:cxn ang="0">
                  <a:pos x="129" y="58"/>
                </a:cxn>
                <a:cxn ang="0">
                  <a:pos x="110" y="41"/>
                </a:cxn>
                <a:cxn ang="0">
                  <a:pos x="76" y="25"/>
                </a:cxn>
                <a:cxn ang="0">
                  <a:pos x="55" y="14"/>
                </a:cxn>
                <a:cxn ang="0">
                  <a:pos x="39" y="17"/>
                </a:cxn>
                <a:cxn ang="0">
                  <a:pos x="32" y="24"/>
                </a:cxn>
                <a:cxn ang="0">
                  <a:pos x="23" y="7"/>
                </a:cxn>
                <a:cxn ang="0">
                  <a:pos x="0" y="1"/>
                </a:cxn>
              </a:cxnLst>
              <a:rect l="0" t="0" r="0" b="0"/>
              <a:pathLst>
                <a:path w="416" h="282">
                  <a:moveTo>
                    <a:pt x="0" y="1"/>
                  </a:moveTo>
                  <a:cubicBezTo>
                    <a:pt x="7" y="22"/>
                    <a:pt x="2" y="9"/>
                    <a:pt x="20" y="37"/>
                  </a:cubicBezTo>
                  <a:cubicBezTo>
                    <a:pt x="23" y="41"/>
                    <a:pt x="28" y="49"/>
                    <a:pt x="28" y="49"/>
                  </a:cubicBezTo>
                  <a:cubicBezTo>
                    <a:pt x="5" y="84"/>
                    <a:pt x="65" y="78"/>
                    <a:pt x="84" y="89"/>
                  </a:cubicBezTo>
                  <a:cubicBezTo>
                    <a:pt x="97" y="96"/>
                    <a:pt x="108" y="105"/>
                    <a:pt x="120" y="113"/>
                  </a:cubicBezTo>
                  <a:cubicBezTo>
                    <a:pt x="124" y="116"/>
                    <a:pt x="132" y="121"/>
                    <a:pt x="132" y="121"/>
                  </a:cubicBezTo>
                  <a:cubicBezTo>
                    <a:pt x="138" y="138"/>
                    <a:pt x="132" y="151"/>
                    <a:pt x="136" y="169"/>
                  </a:cubicBezTo>
                  <a:cubicBezTo>
                    <a:pt x="107" y="188"/>
                    <a:pt x="110" y="176"/>
                    <a:pt x="116" y="201"/>
                  </a:cubicBezTo>
                  <a:cubicBezTo>
                    <a:pt x="123" y="200"/>
                    <a:pt x="130" y="199"/>
                    <a:pt x="136" y="197"/>
                  </a:cubicBezTo>
                  <a:cubicBezTo>
                    <a:pt x="141" y="195"/>
                    <a:pt x="143" y="188"/>
                    <a:pt x="148" y="189"/>
                  </a:cubicBezTo>
                  <a:cubicBezTo>
                    <a:pt x="154" y="190"/>
                    <a:pt x="156" y="198"/>
                    <a:pt x="160" y="201"/>
                  </a:cubicBezTo>
                  <a:cubicBezTo>
                    <a:pt x="168" y="207"/>
                    <a:pt x="176" y="212"/>
                    <a:pt x="184" y="217"/>
                  </a:cubicBezTo>
                  <a:cubicBezTo>
                    <a:pt x="192" y="222"/>
                    <a:pt x="208" y="233"/>
                    <a:pt x="208" y="233"/>
                  </a:cubicBezTo>
                  <a:cubicBezTo>
                    <a:pt x="216" y="231"/>
                    <a:pt x="234" y="230"/>
                    <a:pt x="240" y="221"/>
                  </a:cubicBezTo>
                  <a:cubicBezTo>
                    <a:pt x="244" y="214"/>
                    <a:pt x="248" y="197"/>
                    <a:pt x="248" y="197"/>
                  </a:cubicBezTo>
                  <a:cubicBezTo>
                    <a:pt x="255" y="198"/>
                    <a:pt x="261" y="199"/>
                    <a:pt x="268" y="201"/>
                  </a:cubicBezTo>
                  <a:cubicBezTo>
                    <a:pt x="276" y="203"/>
                    <a:pt x="292" y="209"/>
                    <a:pt x="292" y="209"/>
                  </a:cubicBezTo>
                  <a:cubicBezTo>
                    <a:pt x="298" y="242"/>
                    <a:pt x="306" y="270"/>
                    <a:pt x="340" y="281"/>
                  </a:cubicBezTo>
                  <a:cubicBezTo>
                    <a:pt x="345" y="280"/>
                    <a:pt x="354" y="282"/>
                    <a:pt x="356" y="277"/>
                  </a:cubicBezTo>
                  <a:cubicBezTo>
                    <a:pt x="359" y="270"/>
                    <a:pt x="355" y="260"/>
                    <a:pt x="352" y="253"/>
                  </a:cubicBezTo>
                  <a:cubicBezTo>
                    <a:pt x="346" y="238"/>
                    <a:pt x="329" y="206"/>
                    <a:pt x="316" y="197"/>
                  </a:cubicBezTo>
                  <a:cubicBezTo>
                    <a:pt x="307" y="170"/>
                    <a:pt x="339" y="175"/>
                    <a:pt x="360" y="173"/>
                  </a:cubicBezTo>
                  <a:cubicBezTo>
                    <a:pt x="383" y="165"/>
                    <a:pt x="391" y="162"/>
                    <a:pt x="408" y="145"/>
                  </a:cubicBezTo>
                  <a:cubicBezTo>
                    <a:pt x="412" y="140"/>
                    <a:pt x="416" y="121"/>
                    <a:pt x="409" y="120"/>
                  </a:cubicBezTo>
                  <a:cubicBezTo>
                    <a:pt x="402" y="119"/>
                    <a:pt x="384" y="135"/>
                    <a:pt x="367" y="138"/>
                  </a:cubicBezTo>
                  <a:cubicBezTo>
                    <a:pt x="350" y="141"/>
                    <a:pt x="325" y="144"/>
                    <a:pt x="308" y="137"/>
                  </a:cubicBezTo>
                  <a:cubicBezTo>
                    <a:pt x="286" y="130"/>
                    <a:pt x="284" y="111"/>
                    <a:pt x="264" y="97"/>
                  </a:cubicBezTo>
                  <a:cubicBezTo>
                    <a:pt x="238" y="80"/>
                    <a:pt x="203" y="76"/>
                    <a:pt x="180" y="61"/>
                  </a:cubicBezTo>
                  <a:cubicBezTo>
                    <a:pt x="163" y="50"/>
                    <a:pt x="150" y="39"/>
                    <a:pt x="132" y="33"/>
                  </a:cubicBezTo>
                  <a:cubicBezTo>
                    <a:pt x="119" y="35"/>
                    <a:pt x="102" y="31"/>
                    <a:pt x="92" y="41"/>
                  </a:cubicBezTo>
                  <a:cubicBezTo>
                    <a:pt x="71" y="62"/>
                    <a:pt x="108" y="46"/>
                    <a:pt x="76" y="57"/>
                  </a:cubicBezTo>
                  <a:cubicBezTo>
                    <a:pt x="52" y="49"/>
                    <a:pt x="67" y="38"/>
                    <a:pt x="56" y="17"/>
                  </a:cubicBezTo>
                  <a:cubicBezTo>
                    <a:pt x="48" y="0"/>
                    <a:pt x="16" y="1"/>
                    <a:pt x="0" y="1"/>
                  </a:cubicBezTo>
                  <a:close/>
                </a:path>
              </a:pathLst>
            </a:custGeom>
            <a:solidFill>
              <a:srgbClr val="FEFEFE">
                <a:alpha val="29999"/>
              </a:srgbClr>
            </a:solidFill>
            <a:ln w="9525">
              <a:noFill/>
            </a:ln>
          </p:spPr>
          <p:txBody>
            <a:bodyPr/>
            <a:lstStyle/>
            <a:p>
              <a:endParaRPr lang="zh-CN" altLang="en-US"/>
            </a:p>
          </p:txBody>
        </p:sp>
        <p:sp>
          <p:nvSpPr>
            <p:cNvPr id="1077" name="Freeform 52"/>
            <p:cNvSpPr/>
            <p:nvPr/>
          </p:nvSpPr>
          <p:spPr>
            <a:xfrm>
              <a:off x="3821" y="2062"/>
              <a:ext cx="45" cy="58"/>
            </a:xfrm>
            <a:custGeom>
              <a:avLst/>
              <a:gdLst/>
              <a:ahLst/>
              <a:cxnLst>
                <a:cxn ang="0">
                  <a:pos x="14" y="7"/>
                </a:cxn>
                <a:cxn ang="0">
                  <a:pos x="0" y="7"/>
                </a:cxn>
                <a:cxn ang="0">
                  <a:pos x="8" y="17"/>
                </a:cxn>
                <a:cxn ang="0">
                  <a:pos x="12" y="27"/>
                </a:cxn>
                <a:cxn ang="0">
                  <a:pos x="14" y="32"/>
                </a:cxn>
                <a:cxn ang="0">
                  <a:pos x="26" y="21"/>
                </a:cxn>
                <a:cxn ang="0">
                  <a:pos x="14" y="7"/>
                </a:cxn>
              </a:cxnLst>
              <a:rect l="0" t="0" r="0" b="0"/>
              <a:pathLst>
                <a:path w="60" h="78">
                  <a:moveTo>
                    <a:pt x="32" y="18"/>
                  </a:moveTo>
                  <a:cubicBezTo>
                    <a:pt x="16" y="7"/>
                    <a:pt x="12" y="0"/>
                    <a:pt x="0" y="18"/>
                  </a:cubicBezTo>
                  <a:cubicBezTo>
                    <a:pt x="6" y="27"/>
                    <a:pt x="15" y="33"/>
                    <a:pt x="20" y="42"/>
                  </a:cubicBezTo>
                  <a:cubicBezTo>
                    <a:pt x="24" y="49"/>
                    <a:pt x="25" y="58"/>
                    <a:pt x="28" y="66"/>
                  </a:cubicBezTo>
                  <a:cubicBezTo>
                    <a:pt x="29" y="70"/>
                    <a:pt x="32" y="78"/>
                    <a:pt x="32" y="78"/>
                  </a:cubicBezTo>
                  <a:cubicBezTo>
                    <a:pt x="52" y="73"/>
                    <a:pt x="54" y="69"/>
                    <a:pt x="60" y="50"/>
                  </a:cubicBezTo>
                  <a:cubicBezTo>
                    <a:pt x="54" y="32"/>
                    <a:pt x="50" y="27"/>
                    <a:pt x="32" y="18"/>
                  </a:cubicBezTo>
                  <a:close/>
                </a:path>
              </a:pathLst>
            </a:custGeom>
            <a:solidFill>
              <a:srgbClr val="FEFEFE">
                <a:alpha val="29999"/>
              </a:srgbClr>
            </a:solidFill>
            <a:ln w="9525">
              <a:noFill/>
            </a:ln>
          </p:spPr>
          <p:txBody>
            <a:bodyPr/>
            <a:lstStyle/>
            <a:p>
              <a:endParaRPr lang="zh-CN" altLang="en-US"/>
            </a:p>
          </p:txBody>
        </p:sp>
        <p:sp>
          <p:nvSpPr>
            <p:cNvPr id="1078" name="Freeform 53"/>
            <p:cNvSpPr/>
            <p:nvPr/>
          </p:nvSpPr>
          <p:spPr>
            <a:xfrm>
              <a:off x="3957" y="1972"/>
              <a:ext cx="164" cy="85"/>
            </a:xfrm>
            <a:custGeom>
              <a:avLst/>
              <a:gdLst/>
              <a:ahLst/>
              <a:cxnLst>
                <a:cxn ang="0">
                  <a:pos x="19" y="31"/>
                </a:cxn>
                <a:cxn ang="0">
                  <a:pos x="16" y="26"/>
                </a:cxn>
                <a:cxn ang="0">
                  <a:pos x="6" y="29"/>
                </a:cxn>
                <a:cxn ang="0">
                  <a:pos x="16" y="48"/>
                </a:cxn>
                <a:cxn ang="0">
                  <a:pos x="52" y="38"/>
                </a:cxn>
                <a:cxn ang="0">
                  <a:pos x="61" y="31"/>
                </a:cxn>
                <a:cxn ang="0">
                  <a:pos x="72" y="28"/>
                </a:cxn>
                <a:cxn ang="0">
                  <a:pos x="92" y="8"/>
                </a:cxn>
                <a:cxn ang="0">
                  <a:pos x="88" y="0"/>
                </a:cxn>
                <a:cxn ang="0">
                  <a:pos x="75" y="8"/>
                </a:cxn>
                <a:cxn ang="0">
                  <a:pos x="45" y="17"/>
                </a:cxn>
                <a:cxn ang="0">
                  <a:pos x="34" y="20"/>
                </a:cxn>
                <a:cxn ang="0">
                  <a:pos x="25" y="23"/>
                </a:cxn>
                <a:cxn ang="0">
                  <a:pos x="19" y="31"/>
                </a:cxn>
              </a:cxnLst>
              <a:rect l="0" t="0" r="0" b="0"/>
              <a:pathLst>
                <a:path w="219" h="113">
                  <a:moveTo>
                    <a:pt x="47" y="73"/>
                  </a:moveTo>
                  <a:cubicBezTo>
                    <a:pt x="44" y="69"/>
                    <a:pt x="44" y="62"/>
                    <a:pt x="39" y="61"/>
                  </a:cubicBezTo>
                  <a:cubicBezTo>
                    <a:pt x="31" y="60"/>
                    <a:pt x="15" y="69"/>
                    <a:pt x="15" y="69"/>
                  </a:cubicBezTo>
                  <a:cubicBezTo>
                    <a:pt x="0" y="91"/>
                    <a:pt x="20" y="101"/>
                    <a:pt x="39" y="113"/>
                  </a:cubicBezTo>
                  <a:cubicBezTo>
                    <a:pt x="67" y="107"/>
                    <a:pt x="96" y="98"/>
                    <a:pt x="123" y="89"/>
                  </a:cubicBezTo>
                  <a:cubicBezTo>
                    <a:pt x="132" y="86"/>
                    <a:pt x="139" y="78"/>
                    <a:pt x="147" y="73"/>
                  </a:cubicBezTo>
                  <a:cubicBezTo>
                    <a:pt x="154" y="68"/>
                    <a:pt x="171" y="65"/>
                    <a:pt x="171" y="65"/>
                  </a:cubicBezTo>
                  <a:cubicBezTo>
                    <a:pt x="186" y="50"/>
                    <a:pt x="207" y="36"/>
                    <a:pt x="219" y="19"/>
                  </a:cubicBezTo>
                  <a:cubicBezTo>
                    <a:pt x="215" y="16"/>
                    <a:pt x="215" y="0"/>
                    <a:pt x="210" y="0"/>
                  </a:cubicBezTo>
                  <a:cubicBezTo>
                    <a:pt x="205" y="0"/>
                    <a:pt x="183" y="15"/>
                    <a:pt x="179" y="17"/>
                  </a:cubicBezTo>
                  <a:cubicBezTo>
                    <a:pt x="159" y="26"/>
                    <a:pt x="129" y="37"/>
                    <a:pt x="107" y="41"/>
                  </a:cubicBezTo>
                  <a:cubicBezTo>
                    <a:pt x="99" y="42"/>
                    <a:pt x="91" y="43"/>
                    <a:pt x="83" y="45"/>
                  </a:cubicBezTo>
                  <a:cubicBezTo>
                    <a:pt x="75" y="47"/>
                    <a:pt x="59" y="53"/>
                    <a:pt x="59" y="53"/>
                  </a:cubicBezTo>
                  <a:cubicBezTo>
                    <a:pt x="49" y="67"/>
                    <a:pt x="53" y="61"/>
                    <a:pt x="47" y="73"/>
                  </a:cubicBezTo>
                  <a:close/>
                </a:path>
              </a:pathLst>
            </a:custGeom>
            <a:solidFill>
              <a:srgbClr val="FEFEFE">
                <a:alpha val="29999"/>
              </a:srgbClr>
            </a:solidFill>
            <a:ln w="9525">
              <a:noFill/>
            </a:ln>
          </p:spPr>
          <p:txBody>
            <a:bodyPr/>
            <a:lstStyle/>
            <a:p>
              <a:endParaRPr lang="zh-CN" altLang="en-US"/>
            </a:p>
          </p:txBody>
        </p:sp>
        <p:sp>
          <p:nvSpPr>
            <p:cNvPr id="1079" name="Freeform 54"/>
            <p:cNvSpPr/>
            <p:nvPr/>
          </p:nvSpPr>
          <p:spPr>
            <a:xfrm>
              <a:off x="4127" y="1922"/>
              <a:ext cx="104" cy="92"/>
            </a:xfrm>
            <a:custGeom>
              <a:avLst/>
              <a:gdLst/>
              <a:ahLst/>
              <a:cxnLst>
                <a:cxn ang="0">
                  <a:pos x="5" y="26"/>
                </a:cxn>
                <a:cxn ang="0">
                  <a:pos x="3" y="36"/>
                </a:cxn>
                <a:cxn ang="0">
                  <a:pos x="0" y="46"/>
                </a:cxn>
                <a:cxn ang="0">
                  <a:pos x="15" y="50"/>
                </a:cxn>
                <a:cxn ang="0">
                  <a:pos x="22" y="41"/>
                </a:cxn>
                <a:cxn ang="0">
                  <a:pos x="52" y="29"/>
                </a:cxn>
                <a:cxn ang="0">
                  <a:pos x="57" y="19"/>
                </a:cxn>
                <a:cxn ang="0">
                  <a:pos x="47" y="12"/>
                </a:cxn>
                <a:cxn ang="0">
                  <a:pos x="42" y="8"/>
                </a:cxn>
                <a:cxn ang="0">
                  <a:pos x="27" y="5"/>
                </a:cxn>
                <a:cxn ang="0">
                  <a:pos x="22" y="15"/>
                </a:cxn>
                <a:cxn ang="0">
                  <a:pos x="5" y="26"/>
                </a:cxn>
              </a:cxnLst>
              <a:rect l="0" t="0" r="0" b="0"/>
              <a:pathLst>
                <a:path w="139" h="122">
                  <a:moveTo>
                    <a:pt x="12" y="60"/>
                  </a:moveTo>
                  <a:cubicBezTo>
                    <a:pt x="11" y="68"/>
                    <a:pt x="10" y="76"/>
                    <a:pt x="8" y="84"/>
                  </a:cubicBezTo>
                  <a:cubicBezTo>
                    <a:pt x="6" y="92"/>
                    <a:pt x="0" y="108"/>
                    <a:pt x="0" y="108"/>
                  </a:cubicBezTo>
                  <a:cubicBezTo>
                    <a:pt x="14" y="118"/>
                    <a:pt x="19" y="122"/>
                    <a:pt x="36" y="116"/>
                  </a:cubicBezTo>
                  <a:cubicBezTo>
                    <a:pt x="46" y="86"/>
                    <a:pt x="31" y="122"/>
                    <a:pt x="52" y="96"/>
                  </a:cubicBezTo>
                  <a:cubicBezTo>
                    <a:pt x="83" y="57"/>
                    <a:pt x="30" y="74"/>
                    <a:pt x="124" y="68"/>
                  </a:cubicBezTo>
                  <a:cubicBezTo>
                    <a:pt x="125" y="67"/>
                    <a:pt x="139" y="48"/>
                    <a:pt x="136" y="44"/>
                  </a:cubicBezTo>
                  <a:cubicBezTo>
                    <a:pt x="130" y="36"/>
                    <a:pt x="120" y="33"/>
                    <a:pt x="112" y="28"/>
                  </a:cubicBezTo>
                  <a:cubicBezTo>
                    <a:pt x="108" y="25"/>
                    <a:pt x="100" y="20"/>
                    <a:pt x="100" y="20"/>
                  </a:cubicBezTo>
                  <a:cubicBezTo>
                    <a:pt x="89" y="4"/>
                    <a:pt x="92" y="0"/>
                    <a:pt x="64" y="12"/>
                  </a:cubicBezTo>
                  <a:cubicBezTo>
                    <a:pt x="57" y="15"/>
                    <a:pt x="55" y="30"/>
                    <a:pt x="52" y="36"/>
                  </a:cubicBezTo>
                  <a:cubicBezTo>
                    <a:pt x="46" y="49"/>
                    <a:pt x="26" y="60"/>
                    <a:pt x="12" y="60"/>
                  </a:cubicBezTo>
                  <a:close/>
                </a:path>
              </a:pathLst>
            </a:custGeom>
            <a:solidFill>
              <a:srgbClr val="FEFEFE">
                <a:alpha val="29999"/>
              </a:srgbClr>
            </a:solidFill>
            <a:ln w="9525">
              <a:noFill/>
            </a:ln>
          </p:spPr>
          <p:txBody>
            <a:bodyPr/>
            <a:lstStyle/>
            <a:p>
              <a:endParaRPr lang="zh-CN" altLang="en-US"/>
            </a:p>
          </p:txBody>
        </p:sp>
        <p:sp>
          <p:nvSpPr>
            <p:cNvPr id="1080" name="Freeform 55"/>
            <p:cNvSpPr/>
            <p:nvPr/>
          </p:nvSpPr>
          <p:spPr>
            <a:xfrm>
              <a:off x="4182" y="1881"/>
              <a:ext cx="37" cy="26"/>
            </a:xfrm>
            <a:custGeom>
              <a:avLst/>
              <a:gdLst/>
              <a:ahLst/>
              <a:cxnLst>
                <a:cxn ang="0">
                  <a:pos x="13" y="0"/>
                </a:cxn>
                <a:cxn ang="0">
                  <a:pos x="4" y="4"/>
                </a:cxn>
                <a:cxn ang="0">
                  <a:pos x="11" y="14"/>
                </a:cxn>
                <a:cxn ang="0">
                  <a:pos x="17" y="10"/>
                </a:cxn>
                <a:cxn ang="0">
                  <a:pos x="13" y="0"/>
                </a:cxn>
              </a:cxnLst>
              <a:rect l="0" t="0" r="0" b="0"/>
              <a:pathLst>
                <a:path w="49" h="35">
                  <a:moveTo>
                    <a:pt x="29" y="0"/>
                  </a:moveTo>
                  <a:cubicBezTo>
                    <a:pt x="25" y="12"/>
                    <a:pt x="19" y="7"/>
                    <a:pt x="8" y="11"/>
                  </a:cubicBezTo>
                  <a:cubicBezTo>
                    <a:pt x="0" y="23"/>
                    <a:pt x="14" y="34"/>
                    <a:pt x="24" y="35"/>
                  </a:cubicBezTo>
                  <a:cubicBezTo>
                    <a:pt x="30" y="34"/>
                    <a:pt x="33" y="28"/>
                    <a:pt x="39" y="26"/>
                  </a:cubicBezTo>
                  <a:cubicBezTo>
                    <a:pt x="49" y="22"/>
                    <a:pt x="29" y="3"/>
                    <a:pt x="29" y="0"/>
                  </a:cubicBezTo>
                  <a:close/>
                </a:path>
              </a:pathLst>
            </a:custGeom>
            <a:solidFill>
              <a:srgbClr val="FEFEFE">
                <a:alpha val="29999"/>
              </a:srgbClr>
            </a:solidFill>
            <a:ln w="9525">
              <a:noFill/>
            </a:ln>
          </p:spPr>
          <p:txBody>
            <a:bodyPr/>
            <a:lstStyle/>
            <a:p>
              <a:endParaRPr lang="zh-CN" altLang="en-US"/>
            </a:p>
          </p:txBody>
        </p:sp>
        <p:sp>
          <p:nvSpPr>
            <p:cNvPr id="1081" name="Freeform 56"/>
            <p:cNvSpPr/>
            <p:nvPr/>
          </p:nvSpPr>
          <p:spPr>
            <a:xfrm>
              <a:off x="2459" y="1395"/>
              <a:ext cx="123" cy="201"/>
            </a:xfrm>
            <a:custGeom>
              <a:avLst/>
              <a:gdLst/>
              <a:ahLst/>
              <a:cxnLst>
                <a:cxn ang="0">
                  <a:pos x="54" y="0"/>
                </a:cxn>
                <a:cxn ang="0">
                  <a:pos x="44" y="12"/>
                </a:cxn>
                <a:cxn ang="0">
                  <a:pos x="38" y="27"/>
                </a:cxn>
                <a:cxn ang="0">
                  <a:pos x="15" y="35"/>
                </a:cxn>
                <a:cxn ang="0">
                  <a:pos x="12" y="41"/>
                </a:cxn>
                <a:cxn ang="0">
                  <a:pos x="7" y="42"/>
                </a:cxn>
                <a:cxn ang="0">
                  <a:pos x="8" y="56"/>
                </a:cxn>
                <a:cxn ang="0">
                  <a:pos x="12" y="66"/>
                </a:cxn>
                <a:cxn ang="0">
                  <a:pos x="0" y="85"/>
                </a:cxn>
                <a:cxn ang="0">
                  <a:pos x="12" y="110"/>
                </a:cxn>
                <a:cxn ang="0">
                  <a:pos x="22" y="113"/>
                </a:cxn>
                <a:cxn ang="0">
                  <a:pos x="38" y="92"/>
                </a:cxn>
                <a:cxn ang="0">
                  <a:pos x="44" y="81"/>
                </a:cxn>
                <a:cxn ang="0">
                  <a:pos x="54" y="49"/>
                </a:cxn>
                <a:cxn ang="0">
                  <a:pos x="59" y="32"/>
                </a:cxn>
                <a:cxn ang="0">
                  <a:pos x="69" y="31"/>
                </a:cxn>
                <a:cxn ang="0">
                  <a:pos x="54" y="0"/>
                </a:cxn>
              </a:cxnLst>
              <a:rect l="0" t="0" r="0" b="0"/>
              <a:pathLst>
                <a:path w="164" h="268">
                  <a:moveTo>
                    <a:pt x="128" y="0"/>
                  </a:moveTo>
                  <a:cubicBezTo>
                    <a:pt x="123" y="16"/>
                    <a:pt x="120" y="23"/>
                    <a:pt x="104" y="28"/>
                  </a:cubicBezTo>
                  <a:cubicBezTo>
                    <a:pt x="102" y="35"/>
                    <a:pt x="97" y="57"/>
                    <a:pt x="88" y="64"/>
                  </a:cubicBezTo>
                  <a:cubicBezTo>
                    <a:pt x="75" y="75"/>
                    <a:pt x="51" y="74"/>
                    <a:pt x="36" y="84"/>
                  </a:cubicBezTo>
                  <a:cubicBezTo>
                    <a:pt x="33" y="88"/>
                    <a:pt x="32" y="93"/>
                    <a:pt x="28" y="96"/>
                  </a:cubicBezTo>
                  <a:cubicBezTo>
                    <a:pt x="25" y="99"/>
                    <a:pt x="17" y="96"/>
                    <a:pt x="16" y="100"/>
                  </a:cubicBezTo>
                  <a:cubicBezTo>
                    <a:pt x="14" y="110"/>
                    <a:pt x="18" y="121"/>
                    <a:pt x="20" y="132"/>
                  </a:cubicBezTo>
                  <a:cubicBezTo>
                    <a:pt x="22" y="140"/>
                    <a:pt x="28" y="156"/>
                    <a:pt x="28" y="156"/>
                  </a:cubicBezTo>
                  <a:cubicBezTo>
                    <a:pt x="13" y="166"/>
                    <a:pt x="6" y="183"/>
                    <a:pt x="0" y="200"/>
                  </a:cubicBezTo>
                  <a:cubicBezTo>
                    <a:pt x="3" y="210"/>
                    <a:pt x="19" y="254"/>
                    <a:pt x="28" y="260"/>
                  </a:cubicBezTo>
                  <a:cubicBezTo>
                    <a:pt x="35" y="264"/>
                    <a:pt x="52" y="268"/>
                    <a:pt x="52" y="268"/>
                  </a:cubicBezTo>
                  <a:cubicBezTo>
                    <a:pt x="85" y="261"/>
                    <a:pt x="79" y="244"/>
                    <a:pt x="88" y="216"/>
                  </a:cubicBezTo>
                  <a:cubicBezTo>
                    <a:pt x="91" y="207"/>
                    <a:pt x="99" y="200"/>
                    <a:pt x="104" y="192"/>
                  </a:cubicBezTo>
                  <a:cubicBezTo>
                    <a:pt x="116" y="174"/>
                    <a:pt x="121" y="136"/>
                    <a:pt x="128" y="116"/>
                  </a:cubicBezTo>
                  <a:cubicBezTo>
                    <a:pt x="131" y="108"/>
                    <a:pt x="134" y="79"/>
                    <a:pt x="140" y="76"/>
                  </a:cubicBezTo>
                  <a:cubicBezTo>
                    <a:pt x="147" y="72"/>
                    <a:pt x="156" y="73"/>
                    <a:pt x="164" y="72"/>
                  </a:cubicBezTo>
                  <a:cubicBezTo>
                    <a:pt x="158" y="19"/>
                    <a:pt x="161" y="33"/>
                    <a:pt x="128" y="0"/>
                  </a:cubicBezTo>
                  <a:close/>
                </a:path>
              </a:pathLst>
            </a:custGeom>
            <a:solidFill>
              <a:srgbClr val="FEFEFE">
                <a:alpha val="29999"/>
              </a:srgbClr>
            </a:solidFill>
            <a:ln w="9525">
              <a:noFill/>
            </a:ln>
          </p:spPr>
          <p:txBody>
            <a:bodyPr/>
            <a:lstStyle/>
            <a:p>
              <a:endParaRPr lang="zh-CN" altLang="en-US"/>
            </a:p>
          </p:txBody>
        </p:sp>
        <p:sp>
          <p:nvSpPr>
            <p:cNvPr id="1082" name="Freeform 57"/>
            <p:cNvSpPr/>
            <p:nvPr/>
          </p:nvSpPr>
          <p:spPr>
            <a:xfrm>
              <a:off x="2991" y="1083"/>
              <a:ext cx="49" cy="61"/>
            </a:xfrm>
            <a:custGeom>
              <a:avLst/>
              <a:gdLst/>
              <a:ahLst/>
              <a:cxnLst>
                <a:cxn ang="0">
                  <a:pos x="12" y="0"/>
                </a:cxn>
                <a:cxn ang="0">
                  <a:pos x="10" y="26"/>
                </a:cxn>
                <a:cxn ang="0">
                  <a:pos x="12" y="32"/>
                </a:cxn>
                <a:cxn ang="0">
                  <a:pos x="16" y="34"/>
                </a:cxn>
                <a:cxn ang="0">
                  <a:pos x="23" y="32"/>
                </a:cxn>
                <a:cxn ang="0">
                  <a:pos x="12" y="0"/>
                </a:cxn>
              </a:cxnLst>
              <a:rect l="0" t="0" r="0" b="0"/>
              <a:pathLst>
                <a:path w="66" h="81">
                  <a:moveTo>
                    <a:pt x="29" y="0"/>
                  </a:moveTo>
                  <a:cubicBezTo>
                    <a:pt x="0" y="10"/>
                    <a:pt x="20" y="38"/>
                    <a:pt x="25" y="60"/>
                  </a:cubicBezTo>
                  <a:cubicBezTo>
                    <a:pt x="26" y="65"/>
                    <a:pt x="26" y="72"/>
                    <a:pt x="29" y="76"/>
                  </a:cubicBezTo>
                  <a:cubicBezTo>
                    <a:pt x="32" y="79"/>
                    <a:pt x="37" y="79"/>
                    <a:pt x="41" y="80"/>
                  </a:cubicBezTo>
                  <a:cubicBezTo>
                    <a:pt x="46" y="79"/>
                    <a:pt x="55" y="81"/>
                    <a:pt x="57" y="76"/>
                  </a:cubicBezTo>
                  <a:cubicBezTo>
                    <a:pt x="66" y="53"/>
                    <a:pt x="45" y="16"/>
                    <a:pt x="29" y="0"/>
                  </a:cubicBezTo>
                  <a:close/>
                </a:path>
              </a:pathLst>
            </a:custGeom>
            <a:solidFill>
              <a:srgbClr val="FEFEFE">
                <a:alpha val="29999"/>
              </a:srgbClr>
            </a:solidFill>
            <a:ln w="9525">
              <a:noFill/>
            </a:ln>
          </p:spPr>
          <p:txBody>
            <a:bodyPr/>
            <a:lstStyle/>
            <a:p>
              <a:endParaRPr lang="zh-CN" altLang="en-US"/>
            </a:p>
          </p:txBody>
        </p:sp>
        <p:sp>
          <p:nvSpPr>
            <p:cNvPr id="1083" name="Freeform 58"/>
            <p:cNvSpPr/>
            <p:nvPr/>
          </p:nvSpPr>
          <p:spPr>
            <a:xfrm>
              <a:off x="3324" y="1149"/>
              <a:ext cx="111" cy="183"/>
            </a:xfrm>
            <a:custGeom>
              <a:avLst/>
              <a:gdLst/>
              <a:ahLst/>
              <a:cxnLst>
                <a:cxn ang="0">
                  <a:pos x="41" y="0"/>
                </a:cxn>
                <a:cxn ang="0">
                  <a:pos x="26" y="35"/>
                </a:cxn>
                <a:cxn ang="0">
                  <a:pos x="15" y="39"/>
                </a:cxn>
                <a:cxn ang="0">
                  <a:pos x="5" y="46"/>
                </a:cxn>
                <a:cxn ang="0">
                  <a:pos x="17" y="80"/>
                </a:cxn>
                <a:cxn ang="0">
                  <a:pos x="22" y="95"/>
                </a:cxn>
                <a:cxn ang="0">
                  <a:pos x="26" y="100"/>
                </a:cxn>
                <a:cxn ang="0">
                  <a:pos x="35" y="103"/>
                </a:cxn>
                <a:cxn ang="0">
                  <a:pos x="41" y="83"/>
                </a:cxn>
                <a:cxn ang="0">
                  <a:pos x="53" y="71"/>
                </a:cxn>
                <a:cxn ang="0">
                  <a:pos x="47" y="29"/>
                </a:cxn>
                <a:cxn ang="0">
                  <a:pos x="59" y="20"/>
                </a:cxn>
                <a:cxn ang="0">
                  <a:pos x="47" y="8"/>
                </a:cxn>
                <a:cxn ang="0">
                  <a:pos x="41" y="0"/>
                </a:cxn>
              </a:cxnLst>
              <a:rect l="0" t="0" r="0" b="0"/>
              <a:pathLst>
                <a:path w="148" h="244">
                  <a:moveTo>
                    <a:pt x="96" y="0"/>
                  </a:moveTo>
                  <a:cubicBezTo>
                    <a:pt x="86" y="29"/>
                    <a:pt x="70" y="55"/>
                    <a:pt x="60" y="84"/>
                  </a:cubicBezTo>
                  <a:cubicBezTo>
                    <a:pt x="57" y="92"/>
                    <a:pt x="43" y="87"/>
                    <a:pt x="36" y="92"/>
                  </a:cubicBezTo>
                  <a:cubicBezTo>
                    <a:pt x="28" y="97"/>
                    <a:pt x="12" y="108"/>
                    <a:pt x="12" y="108"/>
                  </a:cubicBezTo>
                  <a:cubicBezTo>
                    <a:pt x="0" y="144"/>
                    <a:pt x="30" y="158"/>
                    <a:pt x="40" y="188"/>
                  </a:cubicBezTo>
                  <a:cubicBezTo>
                    <a:pt x="44" y="200"/>
                    <a:pt x="45" y="213"/>
                    <a:pt x="52" y="224"/>
                  </a:cubicBezTo>
                  <a:cubicBezTo>
                    <a:pt x="55" y="228"/>
                    <a:pt x="56" y="233"/>
                    <a:pt x="60" y="236"/>
                  </a:cubicBezTo>
                  <a:cubicBezTo>
                    <a:pt x="67" y="240"/>
                    <a:pt x="84" y="244"/>
                    <a:pt x="84" y="244"/>
                  </a:cubicBezTo>
                  <a:cubicBezTo>
                    <a:pt x="111" y="235"/>
                    <a:pt x="103" y="218"/>
                    <a:pt x="96" y="196"/>
                  </a:cubicBezTo>
                  <a:cubicBezTo>
                    <a:pt x="100" y="183"/>
                    <a:pt x="124" y="168"/>
                    <a:pt x="124" y="168"/>
                  </a:cubicBezTo>
                  <a:cubicBezTo>
                    <a:pt x="148" y="132"/>
                    <a:pt x="123" y="101"/>
                    <a:pt x="112" y="68"/>
                  </a:cubicBezTo>
                  <a:cubicBezTo>
                    <a:pt x="140" y="59"/>
                    <a:pt x="133" y="68"/>
                    <a:pt x="140" y="48"/>
                  </a:cubicBezTo>
                  <a:cubicBezTo>
                    <a:pt x="136" y="35"/>
                    <a:pt x="112" y="20"/>
                    <a:pt x="112" y="20"/>
                  </a:cubicBezTo>
                  <a:cubicBezTo>
                    <a:pt x="102" y="5"/>
                    <a:pt x="107" y="11"/>
                    <a:pt x="96" y="0"/>
                  </a:cubicBezTo>
                  <a:close/>
                </a:path>
              </a:pathLst>
            </a:custGeom>
            <a:solidFill>
              <a:srgbClr val="FEFEFE">
                <a:alpha val="29999"/>
              </a:srgbClr>
            </a:solidFill>
            <a:ln w="9525">
              <a:noFill/>
            </a:ln>
          </p:spPr>
          <p:txBody>
            <a:bodyPr/>
            <a:lstStyle/>
            <a:p>
              <a:endParaRPr lang="zh-CN" altLang="en-US"/>
            </a:p>
          </p:txBody>
        </p:sp>
        <p:sp>
          <p:nvSpPr>
            <p:cNvPr id="1084" name="Freeform 59"/>
            <p:cNvSpPr/>
            <p:nvPr/>
          </p:nvSpPr>
          <p:spPr>
            <a:xfrm>
              <a:off x="3230" y="1092"/>
              <a:ext cx="72" cy="137"/>
            </a:xfrm>
            <a:custGeom>
              <a:avLst/>
              <a:gdLst/>
              <a:ahLst/>
              <a:cxnLst>
                <a:cxn ang="0">
                  <a:pos x="20" y="1"/>
                </a:cxn>
                <a:cxn ang="0">
                  <a:pos x="22" y="14"/>
                </a:cxn>
                <a:cxn ang="0">
                  <a:pos x="26" y="25"/>
                </a:cxn>
                <a:cxn ang="0">
                  <a:pos x="26" y="39"/>
                </a:cxn>
                <a:cxn ang="0">
                  <a:pos x="29" y="44"/>
                </a:cxn>
                <a:cxn ang="0">
                  <a:pos x="30" y="52"/>
                </a:cxn>
                <a:cxn ang="0">
                  <a:pos x="24" y="39"/>
                </a:cxn>
                <a:cxn ang="0">
                  <a:pos x="15" y="32"/>
                </a:cxn>
                <a:cxn ang="0">
                  <a:pos x="2" y="34"/>
                </a:cxn>
                <a:cxn ang="0">
                  <a:pos x="4" y="43"/>
                </a:cxn>
                <a:cxn ang="0">
                  <a:pos x="17" y="48"/>
                </a:cxn>
                <a:cxn ang="0">
                  <a:pos x="24" y="57"/>
                </a:cxn>
                <a:cxn ang="0">
                  <a:pos x="30" y="57"/>
                </a:cxn>
                <a:cxn ang="0">
                  <a:pos x="33" y="63"/>
                </a:cxn>
                <a:cxn ang="0">
                  <a:pos x="41" y="75"/>
                </a:cxn>
                <a:cxn ang="0">
                  <a:pos x="35" y="52"/>
                </a:cxn>
                <a:cxn ang="0">
                  <a:pos x="34" y="39"/>
                </a:cxn>
                <a:cxn ang="0">
                  <a:pos x="30" y="26"/>
                </a:cxn>
                <a:cxn ang="0">
                  <a:pos x="26" y="17"/>
                </a:cxn>
                <a:cxn ang="0">
                  <a:pos x="24" y="8"/>
                </a:cxn>
                <a:cxn ang="0">
                  <a:pos x="20" y="1"/>
                </a:cxn>
              </a:cxnLst>
              <a:rect l="0" t="0" r="0" b="0"/>
              <a:pathLst>
                <a:path w="96" h="183">
                  <a:moveTo>
                    <a:pt x="48" y="2"/>
                  </a:moveTo>
                  <a:cubicBezTo>
                    <a:pt x="47" y="4"/>
                    <a:pt x="49" y="25"/>
                    <a:pt x="51" y="35"/>
                  </a:cubicBezTo>
                  <a:cubicBezTo>
                    <a:pt x="53" y="45"/>
                    <a:pt x="58" y="53"/>
                    <a:pt x="60" y="62"/>
                  </a:cubicBezTo>
                  <a:cubicBezTo>
                    <a:pt x="62" y="71"/>
                    <a:pt x="61" y="85"/>
                    <a:pt x="62" y="92"/>
                  </a:cubicBezTo>
                  <a:cubicBezTo>
                    <a:pt x="63" y="99"/>
                    <a:pt x="67" y="99"/>
                    <a:pt x="68" y="105"/>
                  </a:cubicBezTo>
                  <a:cubicBezTo>
                    <a:pt x="69" y="111"/>
                    <a:pt x="73" y="128"/>
                    <a:pt x="71" y="126"/>
                  </a:cubicBezTo>
                  <a:cubicBezTo>
                    <a:pt x="69" y="124"/>
                    <a:pt x="63" y="101"/>
                    <a:pt x="57" y="93"/>
                  </a:cubicBezTo>
                  <a:cubicBezTo>
                    <a:pt x="51" y="85"/>
                    <a:pt x="44" y="80"/>
                    <a:pt x="35" y="78"/>
                  </a:cubicBezTo>
                  <a:cubicBezTo>
                    <a:pt x="26" y="76"/>
                    <a:pt x="10" y="79"/>
                    <a:pt x="5" y="83"/>
                  </a:cubicBezTo>
                  <a:cubicBezTo>
                    <a:pt x="0" y="87"/>
                    <a:pt x="2" y="97"/>
                    <a:pt x="8" y="102"/>
                  </a:cubicBezTo>
                  <a:cubicBezTo>
                    <a:pt x="14" y="107"/>
                    <a:pt x="33" y="109"/>
                    <a:pt x="41" y="114"/>
                  </a:cubicBezTo>
                  <a:cubicBezTo>
                    <a:pt x="49" y="119"/>
                    <a:pt x="52" y="132"/>
                    <a:pt x="57" y="135"/>
                  </a:cubicBezTo>
                  <a:cubicBezTo>
                    <a:pt x="62" y="138"/>
                    <a:pt x="68" y="133"/>
                    <a:pt x="71" y="135"/>
                  </a:cubicBezTo>
                  <a:cubicBezTo>
                    <a:pt x="74" y="137"/>
                    <a:pt x="74" y="143"/>
                    <a:pt x="78" y="150"/>
                  </a:cubicBezTo>
                  <a:cubicBezTo>
                    <a:pt x="82" y="157"/>
                    <a:pt x="96" y="183"/>
                    <a:pt x="96" y="179"/>
                  </a:cubicBezTo>
                  <a:cubicBezTo>
                    <a:pt x="96" y="175"/>
                    <a:pt x="84" y="140"/>
                    <a:pt x="81" y="126"/>
                  </a:cubicBezTo>
                  <a:cubicBezTo>
                    <a:pt x="78" y="112"/>
                    <a:pt x="82" y="104"/>
                    <a:pt x="80" y="93"/>
                  </a:cubicBezTo>
                  <a:cubicBezTo>
                    <a:pt x="78" y="82"/>
                    <a:pt x="74" y="72"/>
                    <a:pt x="71" y="63"/>
                  </a:cubicBezTo>
                  <a:cubicBezTo>
                    <a:pt x="68" y="54"/>
                    <a:pt x="65" y="48"/>
                    <a:pt x="63" y="41"/>
                  </a:cubicBezTo>
                  <a:cubicBezTo>
                    <a:pt x="61" y="34"/>
                    <a:pt x="59" y="26"/>
                    <a:pt x="57" y="20"/>
                  </a:cubicBezTo>
                  <a:cubicBezTo>
                    <a:pt x="55" y="14"/>
                    <a:pt x="49" y="0"/>
                    <a:pt x="48" y="2"/>
                  </a:cubicBezTo>
                  <a:close/>
                </a:path>
              </a:pathLst>
            </a:custGeom>
            <a:solidFill>
              <a:srgbClr val="FEFEFE">
                <a:alpha val="29999"/>
              </a:srgbClr>
            </a:solidFill>
            <a:ln w="9525">
              <a:noFill/>
            </a:ln>
          </p:spPr>
          <p:txBody>
            <a:bodyPr/>
            <a:lstStyle/>
            <a:p>
              <a:endParaRPr lang="zh-CN" altLang="en-US"/>
            </a:p>
          </p:txBody>
        </p:sp>
        <p:sp>
          <p:nvSpPr>
            <p:cNvPr id="1085" name="Freeform 60"/>
            <p:cNvSpPr/>
            <p:nvPr/>
          </p:nvSpPr>
          <p:spPr>
            <a:xfrm>
              <a:off x="3279" y="1202"/>
              <a:ext cx="40" cy="131"/>
            </a:xfrm>
            <a:custGeom>
              <a:avLst/>
              <a:gdLst/>
              <a:ahLst/>
              <a:cxnLst>
                <a:cxn ang="0">
                  <a:pos x="2" y="0"/>
                </a:cxn>
                <a:cxn ang="0">
                  <a:pos x="0" y="10"/>
                </a:cxn>
                <a:cxn ang="0">
                  <a:pos x="4" y="22"/>
                </a:cxn>
                <a:cxn ang="0">
                  <a:pos x="7" y="39"/>
                </a:cxn>
                <a:cxn ang="0">
                  <a:pos x="14" y="55"/>
                </a:cxn>
                <a:cxn ang="0">
                  <a:pos x="22" y="73"/>
                </a:cxn>
                <a:cxn ang="0">
                  <a:pos x="16" y="48"/>
                </a:cxn>
                <a:cxn ang="0">
                  <a:pos x="14" y="39"/>
                </a:cxn>
                <a:cxn ang="0">
                  <a:pos x="12" y="25"/>
                </a:cxn>
                <a:cxn ang="0">
                  <a:pos x="10" y="19"/>
                </a:cxn>
                <a:cxn ang="0">
                  <a:pos x="7" y="16"/>
                </a:cxn>
                <a:cxn ang="0">
                  <a:pos x="2" y="0"/>
                </a:cxn>
              </a:cxnLst>
              <a:rect l="0" t="0" r="0" b="0"/>
              <a:pathLst>
                <a:path w="54" h="175">
                  <a:moveTo>
                    <a:pt x="6" y="0"/>
                  </a:moveTo>
                  <a:lnTo>
                    <a:pt x="0" y="25"/>
                  </a:lnTo>
                  <a:cubicBezTo>
                    <a:pt x="3" y="48"/>
                    <a:pt x="3" y="40"/>
                    <a:pt x="9" y="54"/>
                  </a:cubicBezTo>
                  <a:cubicBezTo>
                    <a:pt x="10" y="66"/>
                    <a:pt x="12" y="83"/>
                    <a:pt x="18" y="94"/>
                  </a:cubicBezTo>
                  <a:cubicBezTo>
                    <a:pt x="21" y="109"/>
                    <a:pt x="25" y="117"/>
                    <a:pt x="34" y="129"/>
                  </a:cubicBezTo>
                  <a:cubicBezTo>
                    <a:pt x="35" y="143"/>
                    <a:pt x="35" y="171"/>
                    <a:pt x="54" y="175"/>
                  </a:cubicBezTo>
                  <a:cubicBezTo>
                    <a:pt x="52" y="133"/>
                    <a:pt x="53" y="141"/>
                    <a:pt x="40" y="115"/>
                  </a:cubicBezTo>
                  <a:cubicBezTo>
                    <a:pt x="39" y="108"/>
                    <a:pt x="37" y="100"/>
                    <a:pt x="34" y="93"/>
                  </a:cubicBezTo>
                  <a:cubicBezTo>
                    <a:pt x="33" y="82"/>
                    <a:pt x="30" y="72"/>
                    <a:pt x="28" y="61"/>
                  </a:cubicBezTo>
                  <a:cubicBezTo>
                    <a:pt x="28" y="58"/>
                    <a:pt x="28" y="50"/>
                    <a:pt x="25" y="46"/>
                  </a:cubicBezTo>
                  <a:cubicBezTo>
                    <a:pt x="22" y="43"/>
                    <a:pt x="16" y="37"/>
                    <a:pt x="16" y="37"/>
                  </a:cubicBezTo>
                  <a:cubicBezTo>
                    <a:pt x="14" y="25"/>
                    <a:pt x="13" y="9"/>
                    <a:pt x="6" y="0"/>
                  </a:cubicBezTo>
                  <a:close/>
                </a:path>
              </a:pathLst>
            </a:custGeom>
            <a:solidFill>
              <a:srgbClr val="FEFEFE">
                <a:alpha val="29999"/>
              </a:srgbClr>
            </a:solidFill>
            <a:ln w="9525">
              <a:noFill/>
            </a:ln>
          </p:spPr>
          <p:txBody>
            <a:bodyPr/>
            <a:lstStyle/>
            <a:p>
              <a:endParaRPr lang="zh-CN" altLang="en-US"/>
            </a:p>
          </p:txBody>
        </p:sp>
        <p:sp>
          <p:nvSpPr>
            <p:cNvPr id="1086" name="Freeform 61"/>
            <p:cNvSpPr/>
            <p:nvPr/>
          </p:nvSpPr>
          <p:spPr>
            <a:xfrm>
              <a:off x="3324" y="1339"/>
              <a:ext cx="65" cy="54"/>
            </a:xfrm>
            <a:custGeom>
              <a:avLst/>
              <a:gdLst/>
              <a:ahLst/>
              <a:cxnLst>
                <a:cxn ang="0">
                  <a:pos x="2" y="0"/>
                </a:cxn>
                <a:cxn ang="0">
                  <a:pos x="4" y="13"/>
                </a:cxn>
                <a:cxn ang="0">
                  <a:pos x="10" y="18"/>
                </a:cxn>
                <a:cxn ang="0">
                  <a:pos x="20" y="20"/>
                </a:cxn>
                <a:cxn ang="0">
                  <a:pos x="27" y="23"/>
                </a:cxn>
                <a:cxn ang="0">
                  <a:pos x="32" y="27"/>
                </a:cxn>
                <a:cxn ang="0">
                  <a:pos x="37" y="28"/>
                </a:cxn>
                <a:cxn ang="0">
                  <a:pos x="31" y="16"/>
                </a:cxn>
                <a:cxn ang="0">
                  <a:pos x="27" y="9"/>
                </a:cxn>
                <a:cxn ang="0">
                  <a:pos x="15" y="10"/>
                </a:cxn>
                <a:cxn ang="0">
                  <a:pos x="11" y="7"/>
                </a:cxn>
                <a:cxn ang="0">
                  <a:pos x="3" y="0"/>
                </a:cxn>
                <a:cxn ang="0">
                  <a:pos x="2" y="0"/>
                </a:cxn>
              </a:cxnLst>
              <a:rect l="0" t="0" r="0" b="0"/>
              <a:pathLst>
                <a:path w="86" h="73">
                  <a:moveTo>
                    <a:pt x="2" y="0"/>
                  </a:moveTo>
                  <a:cubicBezTo>
                    <a:pt x="3" y="17"/>
                    <a:pt x="0" y="23"/>
                    <a:pt x="8" y="34"/>
                  </a:cubicBezTo>
                  <a:cubicBezTo>
                    <a:pt x="10" y="43"/>
                    <a:pt x="14" y="42"/>
                    <a:pt x="23" y="43"/>
                  </a:cubicBezTo>
                  <a:cubicBezTo>
                    <a:pt x="30" y="47"/>
                    <a:pt x="40" y="48"/>
                    <a:pt x="48" y="49"/>
                  </a:cubicBezTo>
                  <a:cubicBezTo>
                    <a:pt x="53" y="51"/>
                    <a:pt x="57" y="54"/>
                    <a:pt x="62" y="57"/>
                  </a:cubicBezTo>
                  <a:cubicBezTo>
                    <a:pt x="66" y="62"/>
                    <a:pt x="68" y="64"/>
                    <a:pt x="74" y="66"/>
                  </a:cubicBezTo>
                  <a:cubicBezTo>
                    <a:pt x="78" y="72"/>
                    <a:pt x="79" y="73"/>
                    <a:pt x="86" y="69"/>
                  </a:cubicBezTo>
                  <a:cubicBezTo>
                    <a:pt x="83" y="53"/>
                    <a:pt x="80" y="52"/>
                    <a:pt x="72" y="39"/>
                  </a:cubicBezTo>
                  <a:cubicBezTo>
                    <a:pt x="68" y="34"/>
                    <a:pt x="63" y="22"/>
                    <a:pt x="63" y="22"/>
                  </a:cubicBezTo>
                  <a:cubicBezTo>
                    <a:pt x="52" y="26"/>
                    <a:pt x="48" y="26"/>
                    <a:pt x="36" y="24"/>
                  </a:cubicBezTo>
                  <a:cubicBezTo>
                    <a:pt x="24" y="15"/>
                    <a:pt x="43" y="29"/>
                    <a:pt x="24" y="19"/>
                  </a:cubicBezTo>
                  <a:cubicBezTo>
                    <a:pt x="15" y="15"/>
                    <a:pt x="16" y="2"/>
                    <a:pt x="6" y="0"/>
                  </a:cubicBezTo>
                  <a:cubicBezTo>
                    <a:pt x="1" y="4"/>
                    <a:pt x="2" y="5"/>
                    <a:pt x="2" y="0"/>
                  </a:cubicBezTo>
                  <a:close/>
                </a:path>
              </a:pathLst>
            </a:custGeom>
            <a:solidFill>
              <a:srgbClr val="FEFEFE">
                <a:alpha val="29999"/>
              </a:srgbClr>
            </a:solidFill>
            <a:ln w="9525">
              <a:noFill/>
            </a:ln>
          </p:spPr>
          <p:txBody>
            <a:bodyPr/>
            <a:lstStyle/>
            <a:p>
              <a:endParaRPr lang="zh-CN" altLang="en-US"/>
            </a:p>
          </p:txBody>
        </p:sp>
        <p:sp>
          <p:nvSpPr>
            <p:cNvPr id="1087" name="Freeform 62"/>
            <p:cNvSpPr/>
            <p:nvPr/>
          </p:nvSpPr>
          <p:spPr>
            <a:xfrm>
              <a:off x="3428" y="1244"/>
              <a:ext cx="83" cy="117"/>
            </a:xfrm>
            <a:custGeom>
              <a:avLst/>
              <a:gdLst/>
              <a:ahLst/>
              <a:cxnLst>
                <a:cxn ang="0">
                  <a:pos x="41" y="0"/>
                </a:cxn>
                <a:cxn ang="0">
                  <a:pos x="31" y="5"/>
                </a:cxn>
                <a:cxn ang="0">
                  <a:pos x="10" y="6"/>
                </a:cxn>
                <a:cxn ang="0">
                  <a:pos x="5" y="14"/>
                </a:cxn>
                <a:cxn ang="0">
                  <a:pos x="4" y="26"/>
                </a:cxn>
                <a:cxn ang="0">
                  <a:pos x="5" y="32"/>
                </a:cxn>
                <a:cxn ang="0">
                  <a:pos x="1" y="38"/>
                </a:cxn>
                <a:cxn ang="0">
                  <a:pos x="5" y="47"/>
                </a:cxn>
                <a:cxn ang="0">
                  <a:pos x="10" y="53"/>
                </a:cxn>
                <a:cxn ang="0">
                  <a:pos x="6" y="61"/>
                </a:cxn>
                <a:cxn ang="0">
                  <a:pos x="10" y="66"/>
                </a:cxn>
                <a:cxn ang="0">
                  <a:pos x="17" y="61"/>
                </a:cxn>
                <a:cxn ang="0">
                  <a:pos x="21" y="40"/>
                </a:cxn>
                <a:cxn ang="0">
                  <a:pos x="23" y="53"/>
                </a:cxn>
                <a:cxn ang="0">
                  <a:pos x="28" y="62"/>
                </a:cxn>
                <a:cxn ang="0">
                  <a:pos x="25" y="47"/>
                </a:cxn>
                <a:cxn ang="0">
                  <a:pos x="30" y="31"/>
                </a:cxn>
                <a:cxn ang="0">
                  <a:pos x="29" y="22"/>
                </a:cxn>
                <a:cxn ang="0">
                  <a:pos x="22" y="26"/>
                </a:cxn>
                <a:cxn ang="0">
                  <a:pos x="14" y="23"/>
                </a:cxn>
                <a:cxn ang="0">
                  <a:pos x="17" y="15"/>
                </a:cxn>
                <a:cxn ang="0">
                  <a:pos x="25" y="15"/>
                </a:cxn>
                <a:cxn ang="0">
                  <a:pos x="32" y="17"/>
                </a:cxn>
                <a:cxn ang="0">
                  <a:pos x="41" y="13"/>
                </a:cxn>
                <a:cxn ang="0">
                  <a:pos x="46" y="6"/>
                </a:cxn>
                <a:cxn ang="0">
                  <a:pos x="41" y="0"/>
                </a:cxn>
              </a:cxnLst>
              <a:rect l="0" t="0" r="0" b="0"/>
              <a:pathLst>
                <a:path w="111" h="156">
                  <a:moveTo>
                    <a:pt x="98" y="0"/>
                  </a:moveTo>
                  <a:cubicBezTo>
                    <a:pt x="75" y="2"/>
                    <a:pt x="87" y="8"/>
                    <a:pt x="75" y="10"/>
                  </a:cubicBezTo>
                  <a:cubicBezTo>
                    <a:pt x="72" y="10"/>
                    <a:pt x="25" y="3"/>
                    <a:pt x="23" y="15"/>
                  </a:cubicBezTo>
                  <a:cubicBezTo>
                    <a:pt x="25" y="26"/>
                    <a:pt x="23" y="27"/>
                    <a:pt x="14" y="33"/>
                  </a:cubicBezTo>
                  <a:cubicBezTo>
                    <a:pt x="15" y="43"/>
                    <a:pt x="20" y="54"/>
                    <a:pt x="11" y="61"/>
                  </a:cubicBezTo>
                  <a:cubicBezTo>
                    <a:pt x="8" y="68"/>
                    <a:pt x="10" y="69"/>
                    <a:pt x="14" y="75"/>
                  </a:cubicBezTo>
                  <a:cubicBezTo>
                    <a:pt x="16" y="84"/>
                    <a:pt x="12" y="86"/>
                    <a:pt x="3" y="88"/>
                  </a:cubicBezTo>
                  <a:cubicBezTo>
                    <a:pt x="1" y="99"/>
                    <a:pt x="0" y="106"/>
                    <a:pt x="14" y="109"/>
                  </a:cubicBezTo>
                  <a:cubicBezTo>
                    <a:pt x="21" y="112"/>
                    <a:pt x="20" y="118"/>
                    <a:pt x="23" y="124"/>
                  </a:cubicBezTo>
                  <a:cubicBezTo>
                    <a:pt x="25" y="133"/>
                    <a:pt x="23" y="139"/>
                    <a:pt x="15" y="144"/>
                  </a:cubicBezTo>
                  <a:cubicBezTo>
                    <a:pt x="17" y="150"/>
                    <a:pt x="18" y="153"/>
                    <a:pt x="24" y="156"/>
                  </a:cubicBezTo>
                  <a:cubicBezTo>
                    <a:pt x="31" y="154"/>
                    <a:pt x="36" y="148"/>
                    <a:pt x="42" y="144"/>
                  </a:cubicBezTo>
                  <a:cubicBezTo>
                    <a:pt x="41" y="128"/>
                    <a:pt x="33" y="103"/>
                    <a:pt x="50" y="93"/>
                  </a:cubicBezTo>
                  <a:cubicBezTo>
                    <a:pt x="52" y="105"/>
                    <a:pt x="46" y="116"/>
                    <a:pt x="56" y="126"/>
                  </a:cubicBezTo>
                  <a:cubicBezTo>
                    <a:pt x="57" y="134"/>
                    <a:pt x="58" y="141"/>
                    <a:pt x="65" y="145"/>
                  </a:cubicBezTo>
                  <a:cubicBezTo>
                    <a:pt x="70" y="134"/>
                    <a:pt x="64" y="123"/>
                    <a:pt x="62" y="112"/>
                  </a:cubicBezTo>
                  <a:cubicBezTo>
                    <a:pt x="65" y="97"/>
                    <a:pt x="55" y="81"/>
                    <a:pt x="72" y="73"/>
                  </a:cubicBezTo>
                  <a:cubicBezTo>
                    <a:pt x="79" y="64"/>
                    <a:pt x="75" y="59"/>
                    <a:pt x="69" y="51"/>
                  </a:cubicBezTo>
                  <a:cubicBezTo>
                    <a:pt x="61" y="52"/>
                    <a:pt x="61" y="56"/>
                    <a:pt x="54" y="60"/>
                  </a:cubicBezTo>
                  <a:cubicBezTo>
                    <a:pt x="37" y="57"/>
                    <a:pt x="43" y="60"/>
                    <a:pt x="35" y="54"/>
                  </a:cubicBezTo>
                  <a:cubicBezTo>
                    <a:pt x="31" y="45"/>
                    <a:pt x="28" y="39"/>
                    <a:pt x="41" y="36"/>
                  </a:cubicBezTo>
                  <a:cubicBezTo>
                    <a:pt x="49" y="32"/>
                    <a:pt x="53" y="33"/>
                    <a:pt x="62" y="34"/>
                  </a:cubicBezTo>
                  <a:cubicBezTo>
                    <a:pt x="67" y="36"/>
                    <a:pt x="73" y="36"/>
                    <a:pt x="78" y="39"/>
                  </a:cubicBezTo>
                  <a:cubicBezTo>
                    <a:pt x="85" y="36"/>
                    <a:pt x="90" y="31"/>
                    <a:pt x="98" y="30"/>
                  </a:cubicBezTo>
                  <a:cubicBezTo>
                    <a:pt x="104" y="26"/>
                    <a:pt x="107" y="19"/>
                    <a:pt x="111" y="13"/>
                  </a:cubicBezTo>
                  <a:cubicBezTo>
                    <a:pt x="107" y="8"/>
                    <a:pt x="102" y="4"/>
                    <a:pt x="98" y="0"/>
                  </a:cubicBezTo>
                  <a:close/>
                </a:path>
              </a:pathLst>
            </a:custGeom>
            <a:solidFill>
              <a:srgbClr val="FEFEFE">
                <a:alpha val="29999"/>
              </a:srgbClr>
            </a:solidFill>
            <a:ln w="9525">
              <a:noFill/>
            </a:ln>
          </p:spPr>
          <p:txBody>
            <a:bodyPr/>
            <a:lstStyle/>
            <a:p>
              <a:endParaRPr lang="zh-CN" altLang="en-US"/>
            </a:p>
          </p:txBody>
        </p:sp>
        <p:sp>
          <p:nvSpPr>
            <p:cNvPr id="1088" name="Freeform 63"/>
            <p:cNvSpPr/>
            <p:nvPr/>
          </p:nvSpPr>
          <p:spPr>
            <a:xfrm>
              <a:off x="3400" y="826"/>
              <a:ext cx="22" cy="71"/>
            </a:xfrm>
            <a:custGeom>
              <a:avLst/>
              <a:gdLst/>
              <a:ahLst/>
              <a:cxnLst>
                <a:cxn ang="0">
                  <a:pos x="5" y="0"/>
                </a:cxn>
                <a:cxn ang="0">
                  <a:pos x="0" y="7"/>
                </a:cxn>
                <a:cxn ang="0">
                  <a:pos x="2" y="16"/>
                </a:cxn>
                <a:cxn ang="0">
                  <a:pos x="1" y="26"/>
                </a:cxn>
                <a:cxn ang="0">
                  <a:pos x="7" y="41"/>
                </a:cxn>
                <a:cxn ang="0">
                  <a:pos x="12" y="36"/>
                </a:cxn>
                <a:cxn ang="0">
                  <a:pos x="9" y="26"/>
                </a:cxn>
                <a:cxn ang="0">
                  <a:pos x="5" y="0"/>
                </a:cxn>
              </a:cxnLst>
              <a:rect l="0" t="0" r="0" b="0"/>
              <a:pathLst>
                <a:path w="30" h="94">
                  <a:moveTo>
                    <a:pt x="12" y="0"/>
                  </a:moveTo>
                  <a:cubicBezTo>
                    <a:pt x="9" y="6"/>
                    <a:pt x="4" y="11"/>
                    <a:pt x="0" y="16"/>
                  </a:cubicBezTo>
                  <a:cubicBezTo>
                    <a:pt x="1" y="23"/>
                    <a:pt x="3" y="30"/>
                    <a:pt x="6" y="37"/>
                  </a:cubicBezTo>
                  <a:cubicBezTo>
                    <a:pt x="3" y="45"/>
                    <a:pt x="4" y="53"/>
                    <a:pt x="1" y="61"/>
                  </a:cubicBezTo>
                  <a:cubicBezTo>
                    <a:pt x="3" y="81"/>
                    <a:pt x="2" y="83"/>
                    <a:pt x="16" y="94"/>
                  </a:cubicBezTo>
                  <a:cubicBezTo>
                    <a:pt x="24" y="92"/>
                    <a:pt x="27" y="90"/>
                    <a:pt x="30" y="82"/>
                  </a:cubicBezTo>
                  <a:cubicBezTo>
                    <a:pt x="28" y="73"/>
                    <a:pt x="26" y="69"/>
                    <a:pt x="22" y="61"/>
                  </a:cubicBezTo>
                  <a:cubicBezTo>
                    <a:pt x="19" y="40"/>
                    <a:pt x="18" y="20"/>
                    <a:pt x="12" y="0"/>
                  </a:cubicBezTo>
                  <a:close/>
                </a:path>
              </a:pathLst>
            </a:custGeom>
            <a:solidFill>
              <a:srgbClr val="FEFEFE">
                <a:alpha val="29999"/>
              </a:srgbClr>
            </a:solidFill>
            <a:ln w="9525">
              <a:noFill/>
            </a:ln>
          </p:spPr>
          <p:txBody>
            <a:bodyPr/>
            <a:lstStyle/>
            <a:p>
              <a:endParaRPr lang="zh-CN" altLang="en-US"/>
            </a:p>
          </p:txBody>
        </p:sp>
        <p:sp>
          <p:nvSpPr>
            <p:cNvPr id="1089" name="Freeform 64"/>
            <p:cNvSpPr/>
            <p:nvPr/>
          </p:nvSpPr>
          <p:spPr>
            <a:xfrm>
              <a:off x="3414" y="945"/>
              <a:ext cx="61" cy="118"/>
            </a:xfrm>
            <a:custGeom>
              <a:avLst/>
              <a:gdLst/>
              <a:ahLst/>
              <a:cxnLst>
                <a:cxn ang="0">
                  <a:pos x="5" y="1"/>
                </a:cxn>
                <a:cxn ang="0">
                  <a:pos x="0" y="8"/>
                </a:cxn>
                <a:cxn ang="0">
                  <a:pos x="4" y="21"/>
                </a:cxn>
                <a:cxn ang="0">
                  <a:pos x="3" y="45"/>
                </a:cxn>
                <a:cxn ang="0">
                  <a:pos x="8" y="43"/>
                </a:cxn>
                <a:cxn ang="0">
                  <a:pos x="8" y="48"/>
                </a:cxn>
                <a:cxn ang="0">
                  <a:pos x="13" y="51"/>
                </a:cxn>
                <a:cxn ang="0">
                  <a:pos x="17" y="58"/>
                </a:cxn>
                <a:cxn ang="0">
                  <a:pos x="20" y="54"/>
                </a:cxn>
                <a:cxn ang="0">
                  <a:pos x="28" y="56"/>
                </a:cxn>
                <a:cxn ang="0">
                  <a:pos x="26" y="45"/>
                </a:cxn>
                <a:cxn ang="0">
                  <a:pos x="20" y="43"/>
                </a:cxn>
                <a:cxn ang="0">
                  <a:pos x="17" y="38"/>
                </a:cxn>
                <a:cxn ang="0">
                  <a:pos x="14" y="31"/>
                </a:cxn>
                <a:cxn ang="0">
                  <a:pos x="17" y="22"/>
                </a:cxn>
                <a:cxn ang="0">
                  <a:pos x="15" y="14"/>
                </a:cxn>
                <a:cxn ang="0">
                  <a:pos x="18" y="8"/>
                </a:cxn>
                <a:cxn ang="0">
                  <a:pos x="13" y="1"/>
                </a:cxn>
                <a:cxn ang="0">
                  <a:pos x="8" y="3"/>
                </a:cxn>
                <a:cxn ang="0">
                  <a:pos x="5" y="1"/>
                </a:cxn>
              </a:cxnLst>
              <a:rect l="0" t="0" r="0" b="0"/>
              <a:pathLst>
                <a:path w="81" h="158">
                  <a:moveTo>
                    <a:pt x="12" y="2"/>
                  </a:moveTo>
                  <a:cubicBezTo>
                    <a:pt x="8" y="8"/>
                    <a:pt x="3" y="13"/>
                    <a:pt x="0" y="20"/>
                  </a:cubicBezTo>
                  <a:cubicBezTo>
                    <a:pt x="5" y="31"/>
                    <a:pt x="6" y="35"/>
                    <a:pt x="8" y="49"/>
                  </a:cubicBezTo>
                  <a:cubicBezTo>
                    <a:pt x="7" y="69"/>
                    <a:pt x="4" y="87"/>
                    <a:pt x="6" y="107"/>
                  </a:cubicBezTo>
                  <a:cubicBezTo>
                    <a:pt x="8" y="106"/>
                    <a:pt x="14" y="101"/>
                    <a:pt x="17" y="103"/>
                  </a:cubicBezTo>
                  <a:cubicBezTo>
                    <a:pt x="20" y="105"/>
                    <a:pt x="17" y="112"/>
                    <a:pt x="20" y="115"/>
                  </a:cubicBezTo>
                  <a:cubicBezTo>
                    <a:pt x="22" y="118"/>
                    <a:pt x="29" y="122"/>
                    <a:pt x="29" y="122"/>
                  </a:cubicBezTo>
                  <a:cubicBezTo>
                    <a:pt x="29" y="133"/>
                    <a:pt x="27" y="158"/>
                    <a:pt x="38" y="140"/>
                  </a:cubicBezTo>
                  <a:cubicBezTo>
                    <a:pt x="39" y="133"/>
                    <a:pt x="41" y="131"/>
                    <a:pt x="48" y="128"/>
                  </a:cubicBezTo>
                  <a:cubicBezTo>
                    <a:pt x="55" y="130"/>
                    <a:pt x="59" y="133"/>
                    <a:pt x="65" y="134"/>
                  </a:cubicBezTo>
                  <a:cubicBezTo>
                    <a:pt x="81" y="131"/>
                    <a:pt x="76" y="112"/>
                    <a:pt x="63" y="109"/>
                  </a:cubicBezTo>
                  <a:cubicBezTo>
                    <a:pt x="58" y="107"/>
                    <a:pt x="53" y="106"/>
                    <a:pt x="48" y="104"/>
                  </a:cubicBezTo>
                  <a:cubicBezTo>
                    <a:pt x="45" y="100"/>
                    <a:pt x="42" y="95"/>
                    <a:pt x="39" y="91"/>
                  </a:cubicBezTo>
                  <a:cubicBezTo>
                    <a:pt x="38" y="85"/>
                    <a:pt x="36" y="79"/>
                    <a:pt x="33" y="73"/>
                  </a:cubicBezTo>
                  <a:cubicBezTo>
                    <a:pt x="31" y="64"/>
                    <a:pt x="33" y="58"/>
                    <a:pt x="41" y="53"/>
                  </a:cubicBezTo>
                  <a:cubicBezTo>
                    <a:pt x="48" y="44"/>
                    <a:pt x="47" y="38"/>
                    <a:pt x="35" y="35"/>
                  </a:cubicBezTo>
                  <a:cubicBezTo>
                    <a:pt x="36" y="28"/>
                    <a:pt x="39" y="26"/>
                    <a:pt x="42" y="20"/>
                  </a:cubicBezTo>
                  <a:cubicBezTo>
                    <a:pt x="41" y="13"/>
                    <a:pt x="35" y="8"/>
                    <a:pt x="29" y="4"/>
                  </a:cubicBezTo>
                  <a:cubicBezTo>
                    <a:pt x="25" y="9"/>
                    <a:pt x="23" y="13"/>
                    <a:pt x="18" y="7"/>
                  </a:cubicBezTo>
                  <a:cubicBezTo>
                    <a:pt x="17" y="0"/>
                    <a:pt x="19" y="2"/>
                    <a:pt x="12" y="2"/>
                  </a:cubicBezTo>
                  <a:close/>
                </a:path>
              </a:pathLst>
            </a:custGeom>
            <a:solidFill>
              <a:srgbClr val="FEFEFE">
                <a:alpha val="29999"/>
              </a:srgbClr>
            </a:solidFill>
            <a:ln w="9525">
              <a:noFill/>
            </a:ln>
          </p:spPr>
          <p:txBody>
            <a:bodyPr/>
            <a:lstStyle/>
            <a:p>
              <a:endParaRPr lang="zh-CN" altLang="en-US"/>
            </a:p>
          </p:txBody>
        </p:sp>
        <p:sp>
          <p:nvSpPr>
            <p:cNvPr id="1090" name="Freeform 65"/>
            <p:cNvSpPr/>
            <p:nvPr/>
          </p:nvSpPr>
          <p:spPr>
            <a:xfrm>
              <a:off x="3457" y="1101"/>
              <a:ext cx="64" cy="79"/>
            </a:xfrm>
            <a:custGeom>
              <a:avLst/>
              <a:gdLst/>
              <a:ahLst/>
              <a:cxnLst>
                <a:cxn ang="0">
                  <a:pos x="22" y="0"/>
                </a:cxn>
                <a:cxn ang="0">
                  <a:pos x="19" y="8"/>
                </a:cxn>
                <a:cxn ang="0">
                  <a:pos x="14" y="13"/>
                </a:cxn>
                <a:cxn ang="0">
                  <a:pos x="7" y="15"/>
                </a:cxn>
                <a:cxn ang="0">
                  <a:pos x="4" y="20"/>
                </a:cxn>
                <a:cxn ang="0">
                  <a:pos x="2" y="32"/>
                </a:cxn>
                <a:cxn ang="0">
                  <a:pos x="6" y="30"/>
                </a:cxn>
                <a:cxn ang="0">
                  <a:pos x="11" y="26"/>
                </a:cxn>
                <a:cxn ang="0">
                  <a:pos x="15" y="29"/>
                </a:cxn>
                <a:cxn ang="0">
                  <a:pos x="25" y="42"/>
                </a:cxn>
                <a:cxn ang="0">
                  <a:pos x="30" y="31"/>
                </a:cxn>
                <a:cxn ang="0">
                  <a:pos x="36" y="29"/>
                </a:cxn>
                <a:cxn ang="0">
                  <a:pos x="32" y="17"/>
                </a:cxn>
                <a:cxn ang="0">
                  <a:pos x="22" y="0"/>
                </a:cxn>
              </a:cxnLst>
              <a:rect l="0" t="0" r="0" b="0"/>
              <a:pathLst>
                <a:path w="85" h="105">
                  <a:moveTo>
                    <a:pt x="52" y="0"/>
                  </a:moveTo>
                  <a:cubicBezTo>
                    <a:pt x="50" y="6"/>
                    <a:pt x="47" y="12"/>
                    <a:pt x="44" y="18"/>
                  </a:cubicBezTo>
                  <a:cubicBezTo>
                    <a:pt x="43" y="28"/>
                    <a:pt x="42" y="28"/>
                    <a:pt x="32" y="30"/>
                  </a:cubicBezTo>
                  <a:cubicBezTo>
                    <a:pt x="27" y="33"/>
                    <a:pt x="21" y="33"/>
                    <a:pt x="16" y="35"/>
                  </a:cubicBezTo>
                  <a:cubicBezTo>
                    <a:pt x="13" y="39"/>
                    <a:pt x="11" y="44"/>
                    <a:pt x="8" y="48"/>
                  </a:cubicBezTo>
                  <a:cubicBezTo>
                    <a:pt x="4" y="66"/>
                    <a:pt x="0" y="42"/>
                    <a:pt x="4" y="74"/>
                  </a:cubicBezTo>
                  <a:cubicBezTo>
                    <a:pt x="7" y="73"/>
                    <a:pt x="10" y="73"/>
                    <a:pt x="13" y="71"/>
                  </a:cubicBezTo>
                  <a:cubicBezTo>
                    <a:pt x="19" y="67"/>
                    <a:pt x="17" y="64"/>
                    <a:pt x="25" y="62"/>
                  </a:cubicBezTo>
                  <a:cubicBezTo>
                    <a:pt x="32" y="59"/>
                    <a:pt x="31" y="64"/>
                    <a:pt x="34" y="69"/>
                  </a:cubicBezTo>
                  <a:cubicBezTo>
                    <a:pt x="37" y="82"/>
                    <a:pt x="44" y="96"/>
                    <a:pt x="58" y="99"/>
                  </a:cubicBezTo>
                  <a:cubicBezTo>
                    <a:pt x="70" y="105"/>
                    <a:pt x="60" y="78"/>
                    <a:pt x="71" y="72"/>
                  </a:cubicBezTo>
                  <a:cubicBezTo>
                    <a:pt x="78" y="74"/>
                    <a:pt x="80" y="74"/>
                    <a:pt x="85" y="68"/>
                  </a:cubicBezTo>
                  <a:cubicBezTo>
                    <a:pt x="82" y="56"/>
                    <a:pt x="80" y="49"/>
                    <a:pt x="74" y="39"/>
                  </a:cubicBezTo>
                  <a:cubicBezTo>
                    <a:pt x="73" y="6"/>
                    <a:pt x="80" y="6"/>
                    <a:pt x="52" y="0"/>
                  </a:cubicBezTo>
                  <a:close/>
                </a:path>
              </a:pathLst>
            </a:custGeom>
            <a:solidFill>
              <a:srgbClr val="FEFEFE">
                <a:alpha val="29999"/>
              </a:srgbClr>
            </a:solidFill>
            <a:ln w="9525">
              <a:noFill/>
            </a:ln>
          </p:spPr>
          <p:txBody>
            <a:bodyPr/>
            <a:lstStyle/>
            <a:p>
              <a:endParaRPr lang="zh-CN" altLang="en-US"/>
            </a:p>
          </p:txBody>
        </p:sp>
        <p:sp>
          <p:nvSpPr>
            <p:cNvPr id="1091" name="Freeform 66"/>
            <p:cNvSpPr/>
            <p:nvPr/>
          </p:nvSpPr>
          <p:spPr>
            <a:xfrm>
              <a:off x="3533" y="1242"/>
              <a:ext cx="29" cy="49"/>
            </a:xfrm>
            <a:custGeom>
              <a:avLst/>
              <a:gdLst/>
              <a:ahLst/>
              <a:cxnLst>
                <a:cxn ang="0">
                  <a:pos x="3" y="11"/>
                </a:cxn>
                <a:cxn ang="0">
                  <a:pos x="11" y="27"/>
                </a:cxn>
                <a:cxn ang="0">
                  <a:pos x="14" y="22"/>
                </a:cxn>
                <a:cxn ang="0">
                  <a:pos x="17" y="16"/>
                </a:cxn>
                <a:cxn ang="0">
                  <a:pos x="14" y="10"/>
                </a:cxn>
                <a:cxn ang="0">
                  <a:pos x="8" y="5"/>
                </a:cxn>
                <a:cxn ang="0">
                  <a:pos x="5" y="1"/>
                </a:cxn>
                <a:cxn ang="0">
                  <a:pos x="2" y="5"/>
                </a:cxn>
                <a:cxn ang="0">
                  <a:pos x="3" y="11"/>
                </a:cxn>
              </a:cxnLst>
              <a:rect l="0" t="0" r="0" b="0"/>
              <a:pathLst>
                <a:path w="38" h="66">
                  <a:moveTo>
                    <a:pt x="6" y="27"/>
                  </a:moveTo>
                  <a:cubicBezTo>
                    <a:pt x="8" y="52"/>
                    <a:pt x="5" y="58"/>
                    <a:pt x="26" y="66"/>
                  </a:cubicBezTo>
                  <a:cubicBezTo>
                    <a:pt x="36" y="63"/>
                    <a:pt x="33" y="61"/>
                    <a:pt x="30" y="52"/>
                  </a:cubicBezTo>
                  <a:cubicBezTo>
                    <a:pt x="28" y="41"/>
                    <a:pt x="34" y="49"/>
                    <a:pt x="38" y="40"/>
                  </a:cubicBezTo>
                  <a:cubicBezTo>
                    <a:pt x="34" y="35"/>
                    <a:pt x="33" y="30"/>
                    <a:pt x="30" y="25"/>
                  </a:cubicBezTo>
                  <a:cubicBezTo>
                    <a:pt x="29" y="14"/>
                    <a:pt x="30" y="0"/>
                    <a:pt x="20" y="13"/>
                  </a:cubicBezTo>
                  <a:cubicBezTo>
                    <a:pt x="14" y="9"/>
                    <a:pt x="12" y="8"/>
                    <a:pt x="11" y="1"/>
                  </a:cubicBezTo>
                  <a:cubicBezTo>
                    <a:pt x="5" y="4"/>
                    <a:pt x="3" y="5"/>
                    <a:pt x="2" y="12"/>
                  </a:cubicBezTo>
                  <a:cubicBezTo>
                    <a:pt x="3" y="25"/>
                    <a:pt x="0" y="21"/>
                    <a:pt x="6" y="27"/>
                  </a:cubicBezTo>
                  <a:close/>
                </a:path>
              </a:pathLst>
            </a:custGeom>
            <a:solidFill>
              <a:srgbClr val="FEFEFE">
                <a:alpha val="29999"/>
              </a:srgbClr>
            </a:solidFill>
            <a:ln w="9525">
              <a:noFill/>
            </a:ln>
          </p:spPr>
          <p:txBody>
            <a:bodyPr/>
            <a:lstStyle/>
            <a:p>
              <a:endParaRPr lang="zh-CN" altLang="en-US"/>
            </a:p>
          </p:txBody>
        </p:sp>
        <p:sp>
          <p:nvSpPr>
            <p:cNvPr id="1092" name="Freeform 67"/>
            <p:cNvSpPr/>
            <p:nvPr/>
          </p:nvSpPr>
          <p:spPr>
            <a:xfrm>
              <a:off x="3517" y="1324"/>
              <a:ext cx="18" cy="17"/>
            </a:xfrm>
            <a:custGeom>
              <a:avLst/>
              <a:gdLst/>
              <a:ahLst/>
              <a:cxnLst>
                <a:cxn ang="0">
                  <a:pos x="0" y="0"/>
                </a:cxn>
                <a:cxn ang="0">
                  <a:pos x="3" y="10"/>
                </a:cxn>
                <a:cxn ang="0">
                  <a:pos x="11" y="4"/>
                </a:cxn>
                <a:cxn ang="0">
                  <a:pos x="0" y="0"/>
                </a:cxn>
              </a:cxnLst>
              <a:rect l="0" t="0" r="0" b="0"/>
              <a:pathLst>
                <a:path w="24" h="23">
                  <a:moveTo>
                    <a:pt x="0" y="0"/>
                  </a:moveTo>
                  <a:cubicBezTo>
                    <a:pt x="1" y="8"/>
                    <a:pt x="3" y="16"/>
                    <a:pt x="6" y="23"/>
                  </a:cubicBezTo>
                  <a:cubicBezTo>
                    <a:pt x="19" y="20"/>
                    <a:pt x="19" y="22"/>
                    <a:pt x="24" y="11"/>
                  </a:cubicBezTo>
                  <a:cubicBezTo>
                    <a:pt x="20" y="0"/>
                    <a:pt x="4" y="8"/>
                    <a:pt x="0" y="0"/>
                  </a:cubicBezTo>
                  <a:close/>
                </a:path>
              </a:pathLst>
            </a:custGeom>
            <a:solidFill>
              <a:srgbClr val="FEFEFE">
                <a:alpha val="29999"/>
              </a:srgbClr>
            </a:solidFill>
            <a:ln w="9525">
              <a:noFill/>
            </a:ln>
          </p:spPr>
          <p:txBody>
            <a:bodyPr/>
            <a:lstStyle/>
            <a:p>
              <a:endParaRPr lang="zh-CN" altLang="en-US"/>
            </a:p>
          </p:txBody>
        </p:sp>
        <p:sp>
          <p:nvSpPr>
            <p:cNvPr id="1093" name="Freeform 68"/>
            <p:cNvSpPr/>
            <p:nvPr/>
          </p:nvSpPr>
          <p:spPr>
            <a:xfrm>
              <a:off x="3544" y="1314"/>
              <a:ext cx="45" cy="37"/>
            </a:xfrm>
            <a:custGeom>
              <a:avLst/>
              <a:gdLst/>
              <a:ahLst/>
              <a:cxnLst>
                <a:cxn ang="0">
                  <a:pos x="4" y="0"/>
                </a:cxn>
                <a:cxn ang="0">
                  <a:pos x="0" y="8"/>
                </a:cxn>
                <a:cxn ang="0">
                  <a:pos x="12" y="14"/>
                </a:cxn>
                <a:cxn ang="0">
                  <a:pos x="18" y="20"/>
                </a:cxn>
                <a:cxn ang="0">
                  <a:pos x="26" y="18"/>
                </a:cxn>
                <a:cxn ang="0">
                  <a:pos x="21" y="11"/>
                </a:cxn>
                <a:cxn ang="0">
                  <a:pos x="12" y="2"/>
                </a:cxn>
                <a:cxn ang="0">
                  <a:pos x="8" y="7"/>
                </a:cxn>
                <a:cxn ang="0">
                  <a:pos x="4" y="0"/>
                </a:cxn>
              </a:cxnLst>
              <a:rect l="0" t="0" r="0" b="0"/>
              <a:pathLst>
                <a:path w="60" h="49">
                  <a:moveTo>
                    <a:pt x="9" y="0"/>
                  </a:moveTo>
                  <a:cubicBezTo>
                    <a:pt x="8" y="7"/>
                    <a:pt x="0" y="18"/>
                    <a:pt x="0" y="18"/>
                  </a:cubicBezTo>
                  <a:cubicBezTo>
                    <a:pt x="2" y="36"/>
                    <a:pt x="9" y="31"/>
                    <a:pt x="28" y="33"/>
                  </a:cubicBezTo>
                  <a:cubicBezTo>
                    <a:pt x="33" y="40"/>
                    <a:pt x="33" y="44"/>
                    <a:pt x="42" y="46"/>
                  </a:cubicBezTo>
                  <a:cubicBezTo>
                    <a:pt x="49" y="49"/>
                    <a:pt x="56" y="49"/>
                    <a:pt x="60" y="42"/>
                  </a:cubicBezTo>
                  <a:cubicBezTo>
                    <a:pt x="58" y="32"/>
                    <a:pt x="59" y="26"/>
                    <a:pt x="49" y="24"/>
                  </a:cubicBezTo>
                  <a:cubicBezTo>
                    <a:pt x="47" y="12"/>
                    <a:pt x="41" y="5"/>
                    <a:pt x="28" y="3"/>
                  </a:cubicBezTo>
                  <a:cubicBezTo>
                    <a:pt x="23" y="10"/>
                    <a:pt x="30" y="23"/>
                    <a:pt x="19" y="16"/>
                  </a:cubicBezTo>
                  <a:cubicBezTo>
                    <a:pt x="17" y="6"/>
                    <a:pt x="20" y="0"/>
                    <a:pt x="9" y="0"/>
                  </a:cubicBezTo>
                  <a:close/>
                </a:path>
              </a:pathLst>
            </a:custGeom>
            <a:solidFill>
              <a:srgbClr val="FEFEFE">
                <a:alpha val="29999"/>
              </a:srgbClr>
            </a:solidFill>
            <a:ln w="9525">
              <a:noFill/>
            </a:ln>
          </p:spPr>
          <p:txBody>
            <a:bodyPr/>
            <a:lstStyle/>
            <a:p>
              <a:endParaRPr lang="zh-CN" altLang="en-US"/>
            </a:p>
          </p:txBody>
        </p:sp>
        <p:sp>
          <p:nvSpPr>
            <p:cNvPr id="1094" name="Freeform 69"/>
            <p:cNvSpPr/>
            <p:nvPr/>
          </p:nvSpPr>
          <p:spPr>
            <a:xfrm>
              <a:off x="3613" y="1384"/>
              <a:ext cx="24" cy="33"/>
            </a:xfrm>
            <a:custGeom>
              <a:avLst/>
              <a:gdLst/>
              <a:ahLst/>
              <a:cxnLst>
                <a:cxn ang="0">
                  <a:pos x="12" y="0"/>
                </a:cxn>
                <a:cxn ang="0">
                  <a:pos x="5" y="5"/>
                </a:cxn>
                <a:cxn ang="0">
                  <a:pos x="5" y="14"/>
                </a:cxn>
                <a:cxn ang="0">
                  <a:pos x="11" y="15"/>
                </a:cxn>
                <a:cxn ang="0">
                  <a:pos x="12" y="0"/>
                </a:cxn>
              </a:cxnLst>
              <a:rect l="0" t="0" r="0" b="0"/>
              <a:pathLst>
                <a:path w="32" h="44">
                  <a:moveTo>
                    <a:pt x="28" y="0"/>
                  </a:moveTo>
                  <a:cubicBezTo>
                    <a:pt x="32" y="10"/>
                    <a:pt x="18" y="9"/>
                    <a:pt x="10" y="11"/>
                  </a:cubicBezTo>
                  <a:cubicBezTo>
                    <a:pt x="0" y="18"/>
                    <a:pt x="7" y="24"/>
                    <a:pt x="12" y="32"/>
                  </a:cubicBezTo>
                  <a:cubicBezTo>
                    <a:pt x="14" y="44"/>
                    <a:pt x="15" y="41"/>
                    <a:pt x="24" y="36"/>
                  </a:cubicBezTo>
                  <a:cubicBezTo>
                    <a:pt x="32" y="25"/>
                    <a:pt x="29" y="14"/>
                    <a:pt x="28" y="0"/>
                  </a:cubicBezTo>
                  <a:close/>
                </a:path>
              </a:pathLst>
            </a:custGeom>
            <a:solidFill>
              <a:srgbClr val="FEFEFE">
                <a:alpha val="29999"/>
              </a:srgbClr>
            </a:solidFill>
            <a:ln w="9525">
              <a:noFill/>
            </a:ln>
          </p:spPr>
          <p:txBody>
            <a:bodyPr/>
            <a:lstStyle/>
            <a:p>
              <a:endParaRPr lang="zh-CN" altLang="en-US"/>
            </a:p>
          </p:txBody>
        </p:sp>
        <p:sp>
          <p:nvSpPr>
            <p:cNvPr id="1095" name="Freeform 70"/>
            <p:cNvSpPr/>
            <p:nvPr/>
          </p:nvSpPr>
          <p:spPr>
            <a:xfrm>
              <a:off x="3880" y="1342"/>
              <a:ext cx="46" cy="47"/>
            </a:xfrm>
            <a:custGeom>
              <a:avLst/>
              <a:gdLst/>
              <a:ahLst/>
              <a:cxnLst>
                <a:cxn ang="0">
                  <a:pos x="3" y="0"/>
                </a:cxn>
                <a:cxn ang="0">
                  <a:pos x="0" y="5"/>
                </a:cxn>
                <a:cxn ang="0">
                  <a:pos x="11" y="14"/>
                </a:cxn>
                <a:cxn ang="0">
                  <a:pos x="15" y="22"/>
                </a:cxn>
                <a:cxn ang="0">
                  <a:pos x="20" y="26"/>
                </a:cxn>
                <a:cxn ang="0">
                  <a:pos x="26" y="23"/>
                </a:cxn>
                <a:cxn ang="0">
                  <a:pos x="14" y="7"/>
                </a:cxn>
                <a:cxn ang="0">
                  <a:pos x="3" y="0"/>
                </a:cxn>
              </a:cxnLst>
              <a:rect l="0" t="0" r="0" b="0"/>
              <a:pathLst>
                <a:path w="61" h="63">
                  <a:moveTo>
                    <a:pt x="7" y="0"/>
                  </a:moveTo>
                  <a:cubicBezTo>
                    <a:pt x="6" y="6"/>
                    <a:pt x="3" y="9"/>
                    <a:pt x="0" y="14"/>
                  </a:cubicBezTo>
                  <a:cubicBezTo>
                    <a:pt x="7" y="23"/>
                    <a:pt x="13" y="31"/>
                    <a:pt x="24" y="35"/>
                  </a:cubicBezTo>
                  <a:cubicBezTo>
                    <a:pt x="27" y="42"/>
                    <a:pt x="31" y="48"/>
                    <a:pt x="36" y="54"/>
                  </a:cubicBezTo>
                  <a:cubicBezTo>
                    <a:pt x="37" y="61"/>
                    <a:pt x="40" y="59"/>
                    <a:pt x="46" y="63"/>
                  </a:cubicBezTo>
                  <a:cubicBezTo>
                    <a:pt x="54" y="62"/>
                    <a:pt x="56" y="62"/>
                    <a:pt x="61" y="56"/>
                  </a:cubicBezTo>
                  <a:cubicBezTo>
                    <a:pt x="59" y="46"/>
                    <a:pt x="42" y="23"/>
                    <a:pt x="33" y="17"/>
                  </a:cubicBezTo>
                  <a:cubicBezTo>
                    <a:pt x="23" y="10"/>
                    <a:pt x="14" y="9"/>
                    <a:pt x="7" y="0"/>
                  </a:cubicBezTo>
                  <a:close/>
                </a:path>
              </a:pathLst>
            </a:custGeom>
            <a:solidFill>
              <a:srgbClr val="FEFEFE">
                <a:alpha val="29999"/>
              </a:srgbClr>
            </a:solidFill>
            <a:ln w="9525">
              <a:noFill/>
            </a:ln>
          </p:spPr>
          <p:txBody>
            <a:bodyPr/>
            <a:lstStyle/>
            <a:p>
              <a:endParaRPr lang="zh-CN" altLang="en-US"/>
            </a:p>
          </p:txBody>
        </p:sp>
        <p:sp>
          <p:nvSpPr>
            <p:cNvPr id="1096" name="Freeform 71"/>
            <p:cNvSpPr/>
            <p:nvPr/>
          </p:nvSpPr>
          <p:spPr>
            <a:xfrm>
              <a:off x="3483" y="1401"/>
              <a:ext cx="46" cy="50"/>
            </a:xfrm>
            <a:custGeom>
              <a:avLst/>
              <a:gdLst/>
              <a:ahLst/>
              <a:cxnLst>
                <a:cxn ang="0">
                  <a:pos x="12" y="3"/>
                </a:cxn>
                <a:cxn ang="0">
                  <a:pos x="13" y="14"/>
                </a:cxn>
                <a:cxn ang="0">
                  <a:pos x="7" y="18"/>
                </a:cxn>
                <a:cxn ang="0">
                  <a:pos x="10" y="28"/>
                </a:cxn>
                <a:cxn ang="0">
                  <a:pos x="20" y="24"/>
                </a:cxn>
                <a:cxn ang="0">
                  <a:pos x="26" y="19"/>
                </a:cxn>
                <a:cxn ang="0">
                  <a:pos x="22" y="12"/>
                </a:cxn>
                <a:cxn ang="0">
                  <a:pos x="24" y="5"/>
                </a:cxn>
                <a:cxn ang="0">
                  <a:pos x="23" y="1"/>
                </a:cxn>
                <a:cxn ang="0">
                  <a:pos x="20" y="1"/>
                </a:cxn>
                <a:cxn ang="0">
                  <a:pos x="22" y="2"/>
                </a:cxn>
                <a:cxn ang="0">
                  <a:pos x="21" y="7"/>
                </a:cxn>
                <a:cxn ang="0">
                  <a:pos x="18" y="10"/>
                </a:cxn>
                <a:cxn ang="0">
                  <a:pos x="12" y="3"/>
                </a:cxn>
              </a:cxnLst>
              <a:rect l="0" t="0" r="0" b="0"/>
              <a:pathLst>
                <a:path w="61" h="67">
                  <a:moveTo>
                    <a:pt x="28" y="7"/>
                  </a:moveTo>
                  <a:cubicBezTo>
                    <a:pt x="17" y="15"/>
                    <a:pt x="24" y="25"/>
                    <a:pt x="30" y="34"/>
                  </a:cubicBezTo>
                  <a:cubicBezTo>
                    <a:pt x="27" y="44"/>
                    <a:pt x="26" y="44"/>
                    <a:pt x="16" y="43"/>
                  </a:cubicBezTo>
                  <a:cubicBezTo>
                    <a:pt x="0" y="46"/>
                    <a:pt x="13" y="63"/>
                    <a:pt x="22" y="67"/>
                  </a:cubicBezTo>
                  <a:cubicBezTo>
                    <a:pt x="31" y="65"/>
                    <a:pt x="39" y="60"/>
                    <a:pt x="48" y="58"/>
                  </a:cubicBezTo>
                  <a:cubicBezTo>
                    <a:pt x="51" y="52"/>
                    <a:pt x="54" y="50"/>
                    <a:pt x="60" y="47"/>
                  </a:cubicBezTo>
                  <a:cubicBezTo>
                    <a:pt x="61" y="40"/>
                    <a:pt x="51" y="28"/>
                    <a:pt x="51" y="28"/>
                  </a:cubicBezTo>
                  <a:cubicBezTo>
                    <a:pt x="52" y="22"/>
                    <a:pt x="55" y="19"/>
                    <a:pt x="57" y="14"/>
                  </a:cubicBezTo>
                  <a:cubicBezTo>
                    <a:pt x="56" y="10"/>
                    <a:pt x="58" y="5"/>
                    <a:pt x="55" y="2"/>
                  </a:cubicBezTo>
                  <a:cubicBezTo>
                    <a:pt x="53" y="0"/>
                    <a:pt x="48" y="2"/>
                    <a:pt x="46" y="4"/>
                  </a:cubicBezTo>
                  <a:cubicBezTo>
                    <a:pt x="45" y="5"/>
                    <a:pt x="49" y="5"/>
                    <a:pt x="51" y="5"/>
                  </a:cubicBezTo>
                  <a:cubicBezTo>
                    <a:pt x="57" y="10"/>
                    <a:pt x="52" y="9"/>
                    <a:pt x="49" y="16"/>
                  </a:cubicBezTo>
                  <a:cubicBezTo>
                    <a:pt x="58" y="23"/>
                    <a:pt x="50" y="22"/>
                    <a:pt x="43" y="23"/>
                  </a:cubicBezTo>
                  <a:cubicBezTo>
                    <a:pt x="34" y="22"/>
                    <a:pt x="31" y="16"/>
                    <a:pt x="28" y="7"/>
                  </a:cubicBezTo>
                  <a:close/>
                </a:path>
              </a:pathLst>
            </a:custGeom>
            <a:solidFill>
              <a:srgbClr val="FEFEFE">
                <a:alpha val="29999"/>
              </a:srgbClr>
            </a:solidFill>
            <a:ln w="9525">
              <a:noFill/>
            </a:ln>
          </p:spPr>
          <p:txBody>
            <a:bodyPr/>
            <a:lstStyle/>
            <a:p>
              <a:endParaRPr lang="zh-CN" altLang="en-US"/>
            </a:p>
          </p:txBody>
        </p:sp>
        <p:sp>
          <p:nvSpPr>
            <p:cNvPr id="1097" name="Freeform 72"/>
            <p:cNvSpPr/>
            <p:nvPr/>
          </p:nvSpPr>
          <p:spPr>
            <a:xfrm>
              <a:off x="3434" y="1420"/>
              <a:ext cx="32" cy="27"/>
            </a:xfrm>
            <a:custGeom>
              <a:avLst/>
              <a:gdLst/>
              <a:ahLst/>
              <a:cxnLst>
                <a:cxn ang="0">
                  <a:pos x="9" y="2"/>
                </a:cxn>
                <a:cxn ang="0">
                  <a:pos x="2" y="3"/>
                </a:cxn>
                <a:cxn ang="0">
                  <a:pos x="14" y="15"/>
                </a:cxn>
                <a:cxn ang="0">
                  <a:pos x="17" y="13"/>
                </a:cxn>
                <a:cxn ang="0">
                  <a:pos x="9" y="2"/>
                </a:cxn>
              </a:cxnLst>
              <a:rect l="0" t="0" r="0" b="0"/>
              <a:pathLst>
                <a:path w="43" h="36">
                  <a:moveTo>
                    <a:pt x="21" y="3"/>
                  </a:moveTo>
                  <a:cubicBezTo>
                    <a:pt x="14" y="0"/>
                    <a:pt x="12" y="2"/>
                    <a:pt x="6" y="6"/>
                  </a:cubicBezTo>
                  <a:cubicBezTo>
                    <a:pt x="0" y="17"/>
                    <a:pt x="23" y="32"/>
                    <a:pt x="33" y="36"/>
                  </a:cubicBezTo>
                  <a:cubicBezTo>
                    <a:pt x="36" y="35"/>
                    <a:pt x="42" y="34"/>
                    <a:pt x="42" y="30"/>
                  </a:cubicBezTo>
                  <a:cubicBezTo>
                    <a:pt x="43" y="24"/>
                    <a:pt x="27" y="3"/>
                    <a:pt x="21" y="3"/>
                  </a:cubicBezTo>
                  <a:close/>
                </a:path>
              </a:pathLst>
            </a:custGeom>
            <a:solidFill>
              <a:srgbClr val="FEFEFE">
                <a:alpha val="29999"/>
              </a:srgbClr>
            </a:solidFill>
            <a:ln w="9525">
              <a:noFill/>
            </a:ln>
          </p:spPr>
          <p:txBody>
            <a:bodyPr/>
            <a:lstStyle/>
            <a:p>
              <a:endParaRPr lang="zh-CN" altLang="en-US"/>
            </a:p>
          </p:txBody>
        </p:sp>
        <p:sp>
          <p:nvSpPr>
            <p:cNvPr id="1098" name="Freeform 73"/>
            <p:cNvSpPr/>
            <p:nvPr/>
          </p:nvSpPr>
          <p:spPr>
            <a:xfrm>
              <a:off x="3413" y="1391"/>
              <a:ext cx="24" cy="31"/>
            </a:xfrm>
            <a:custGeom>
              <a:avLst/>
              <a:gdLst/>
              <a:ahLst/>
              <a:cxnLst>
                <a:cxn ang="0">
                  <a:pos x="9" y="0"/>
                </a:cxn>
                <a:cxn ang="0">
                  <a:pos x="0" y="11"/>
                </a:cxn>
                <a:cxn ang="0">
                  <a:pos x="7" y="11"/>
                </a:cxn>
                <a:cxn ang="0">
                  <a:pos x="8" y="13"/>
                </a:cxn>
                <a:cxn ang="0">
                  <a:pos x="7" y="15"/>
                </a:cxn>
                <a:cxn ang="0">
                  <a:pos x="13" y="9"/>
                </a:cxn>
                <a:cxn ang="0">
                  <a:pos x="11" y="4"/>
                </a:cxn>
                <a:cxn ang="0">
                  <a:pos x="9" y="0"/>
                </a:cxn>
              </a:cxnLst>
              <a:rect l="0" t="0" r="0" b="0"/>
              <a:pathLst>
                <a:path w="32" h="41">
                  <a:moveTo>
                    <a:pt x="21" y="0"/>
                  </a:moveTo>
                  <a:cubicBezTo>
                    <a:pt x="15" y="10"/>
                    <a:pt x="6" y="16"/>
                    <a:pt x="0" y="26"/>
                  </a:cubicBezTo>
                  <a:cubicBezTo>
                    <a:pt x="7" y="27"/>
                    <a:pt x="10" y="27"/>
                    <a:pt x="16" y="24"/>
                  </a:cubicBezTo>
                  <a:cubicBezTo>
                    <a:pt x="17" y="26"/>
                    <a:pt x="19" y="27"/>
                    <a:pt x="19" y="29"/>
                  </a:cubicBezTo>
                  <a:cubicBezTo>
                    <a:pt x="19" y="31"/>
                    <a:pt x="15" y="33"/>
                    <a:pt x="16" y="35"/>
                  </a:cubicBezTo>
                  <a:cubicBezTo>
                    <a:pt x="19" y="41"/>
                    <a:pt x="29" y="23"/>
                    <a:pt x="30" y="21"/>
                  </a:cubicBezTo>
                  <a:cubicBezTo>
                    <a:pt x="32" y="9"/>
                    <a:pt x="26" y="19"/>
                    <a:pt x="24" y="9"/>
                  </a:cubicBezTo>
                  <a:cubicBezTo>
                    <a:pt x="25" y="1"/>
                    <a:pt x="27" y="4"/>
                    <a:pt x="21" y="0"/>
                  </a:cubicBezTo>
                  <a:close/>
                </a:path>
              </a:pathLst>
            </a:custGeom>
            <a:solidFill>
              <a:srgbClr val="FEFEFE">
                <a:alpha val="29999"/>
              </a:srgbClr>
            </a:solidFill>
            <a:ln w="9525">
              <a:noFill/>
            </a:ln>
          </p:spPr>
          <p:txBody>
            <a:bodyPr/>
            <a:lstStyle/>
            <a:p>
              <a:endParaRPr lang="zh-CN" altLang="en-US"/>
            </a:p>
          </p:txBody>
        </p:sp>
        <p:sp>
          <p:nvSpPr>
            <p:cNvPr id="1099" name="Freeform 74"/>
            <p:cNvSpPr/>
            <p:nvPr/>
          </p:nvSpPr>
          <p:spPr>
            <a:xfrm>
              <a:off x="3447" y="1402"/>
              <a:ext cx="34" cy="24"/>
            </a:xfrm>
            <a:custGeom>
              <a:avLst/>
              <a:gdLst/>
              <a:ahLst/>
              <a:cxnLst>
                <a:cxn ang="0">
                  <a:pos x="9" y="0"/>
                </a:cxn>
                <a:cxn ang="0">
                  <a:pos x="0" y="3"/>
                </a:cxn>
                <a:cxn ang="0">
                  <a:pos x="11" y="13"/>
                </a:cxn>
                <a:cxn ang="0">
                  <a:pos x="20" y="11"/>
                </a:cxn>
                <a:cxn ang="0">
                  <a:pos x="10" y="5"/>
                </a:cxn>
                <a:cxn ang="0">
                  <a:pos x="9" y="0"/>
                </a:cxn>
              </a:cxnLst>
              <a:rect l="0" t="0" r="0" b="0"/>
              <a:pathLst>
                <a:path w="45" h="32">
                  <a:moveTo>
                    <a:pt x="21" y="0"/>
                  </a:moveTo>
                  <a:cubicBezTo>
                    <a:pt x="10" y="1"/>
                    <a:pt x="8" y="1"/>
                    <a:pt x="0" y="7"/>
                  </a:cubicBezTo>
                  <a:cubicBezTo>
                    <a:pt x="3" y="20"/>
                    <a:pt x="15" y="29"/>
                    <a:pt x="27" y="31"/>
                  </a:cubicBezTo>
                  <a:cubicBezTo>
                    <a:pt x="36" y="30"/>
                    <a:pt x="41" y="32"/>
                    <a:pt x="45" y="24"/>
                  </a:cubicBezTo>
                  <a:cubicBezTo>
                    <a:pt x="32" y="16"/>
                    <a:pt x="30" y="23"/>
                    <a:pt x="22" y="10"/>
                  </a:cubicBezTo>
                  <a:cubicBezTo>
                    <a:pt x="21" y="2"/>
                    <a:pt x="21" y="5"/>
                    <a:pt x="21" y="0"/>
                  </a:cubicBezTo>
                  <a:close/>
                </a:path>
              </a:pathLst>
            </a:custGeom>
            <a:solidFill>
              <a:srgbClr val="FEFEFE">
                <a:alpha val="29999"/>
              </a:srgbClr>
            </a:solidFill>
            <a:ln w="9525">
              <a:noFill/>
            </a:ln>
          </p:spPr>
          <p:txBody>
            <a:bodyPr/>
            <a:lstStyle/>
            <a:p>
              <a:endParaRPr lang="zh-CN" altLang="en-US"/>
            </a:p>
          </p:txBody>
        </p:sp>
        <p:sp>
          <p:nvSpPr>
            <p:cNvPr id="1100" name="Freeform 75"/>
            <p:cNvSpPr/>
            <p:nvPr/>
          </p:nvSpPr>
          <p:spPr>
            <a:xfrm>
              <a:off x="3398" y="1070"/>
              <a:ext cx="27" cy="55"/>
            </a:xfrm>
            <a:custGeom>
              <a:avLst/>
              <a:gdLst/>
              <a:ahLst/>
              <a:cxnLst>
                <a:cxn ang="0">
                  <a:pos x="14" y="0"/>
                </a:cxn>
                <a:cxn ang="0">
                  <a:pos x="9" y="6"/>
                </a:cxn>
                <a:cxn ang="0">
                  <a:pos x="4" y="15"/>
                </a:cxn>
                <a:cxn ang="0">
                  <a:pos x="0" y="25"/>
                </a:cxn>
                <a:cxn ang="0">
                  <a:pos x="4" y="30"/>
                </a:cxn>
                <a:cxn ang="0">
                  <a:pos x="9" y="25"/>
                </a:cxn>
                <a:cxn ang="0">
                  <a:pos x="16" y="13"/>
                </a:cxn>
                <a:cxn ang="0">
                  <a:pos x="14" y="0"/>
                </a:cxn>
              </a:cxnLst>
              <a:rect l="0" t="0" r="0" b="0"/>
              <a:pathLst>
                <a:path w="35" h="74">
                  <a:moveTo>
                    <a:pt x="30" y="0"/>
                  </a:moveTo>
                  <a:cubicBezTo>
                    <a:pt x="33" y="8"/>
                    <a:pt x="29" y="14"/>
                    <a:pt x="21" y="15"/>
                  </a:cubicBezTo>
                  <a:cubicBezTo>
                    <a:pt x="19" y="27"/>
                    <a:pt x="24" y="33"/>
                    <a:pt x="9" y="36"/>
                  </a:cubicBezTo>
                  <a:cubicBezTo>
                    <a:pt x="13" y="50"/>
                    <a:pt x="12" y="52"/>
                    <a:pt x="0" y="59"/>
                  </a:cubicBezTo>
                  <a:cubicBezTo>
                    <a:pt x="3" y="64"/>
                    <a:pt x="5" y="69"/>
                    <a:pt x="8" y="74"/>
                  </a:cubicBezTo>
                  <a:cubicBezTo>
                    <a:pt x="15" y="71"/>
                    <a:pt x="16" y="65"/>
                    <a:pt x="20" y="59"/>
                  </a:cubicBezTo>
                  <a:cubicBezTo>
                    <a:pt x="22" y="47"/>
                    <a:pt x="28" y="41"/>
                    <a:pt x="35" y="32"/>
                  </a:cubicBezTo>
                  <a:cubicBezTo>
                    <a:pt x="34" y="26"/>
                    <a:pt x="30" y="8"/>
                    <a:pt x="30" y="0"/>
                  </a:cubicBezTo>
                  <a:close/>
                </a:path>
              </a:pathLst>
            </a:custGeom>
            <a:solidFill>
              <a:srgbClr val="FEFEFE">
                <a:alpha val="29999"/>
              </a:srgbClr>
            </a:solidFill>
            <a:ln w="9525">
              <a:noFill/>
            </a:ln>
          </p:spPr>
          <p:txBody>
            <a:bodyPr/>
            <a:lstStyle/>
            <a:p>
              <a:endParaRPr lang="zh-CN" altLang="en-US"/>
            </a:p>
          </p:txBody>
        </p:sp>
        <p:sp>
          <p:nvSpPr>
            <p:cNvPr id="1101" name="Freeform 76"/>
            <p:cNvSpPr/>
            <p:nvPr/>
          </p:nvSpPr>
          <p:spPr>
            <a:xfrm>
              <a:off x="3449" y="1061"/>
              <a:ext cx="19" cy="55"/>
            </a:xfrm>
            <a:custGeom>
              <a:avLst/>
              <a:gdLst/>
              <a:ahLst/>
              <a:cxnLst>
                <a:cxn ang="0">
                  <a:pos x="6" y="3"/>
                </a:cxn>
                <a:cxn ang="0">
                  <a:pos x="2" y="4"/>
                </a:cxn>
                <a:cxn ang="0">
                  <a:pos x="0" y="10"/>
                </a:cxn>
                <a:cxn ang="0">
                  <a:pos x="6" y="17"/>
                </a:cxn>
                <a:cxn ang="0">
                  <a:pos x="11" y="24"/>
                </a:cxn>
                <a:cxn ang="0">
                  <a:pos x="7" y="8"/>
                </a:cxn>
                <a:cxn ang="0">
                  <a:pos x="6" y="3"/>
                </a:cxn>
              </a:cxnLst>
              <a:rect l="0" t="0" r="0" b="0"/>
              <a:pathLst>
                <a:path w="25" h="73">
                  <a:moveTo>
                    <a:pt x="13" y="7"/>
                  </a:moveTo>
                  <a:cubicBezTo>
                    <a:pt x="9" y="0"/>
                    <a:pt x="7" y="2"/>
                    <a:pt x="4" y="8"/>
                  </a:cubicBezTo>
                  <a:cubicBezTo>
                    <a:pt x="3" y="13"/>
                    <a:pt x="1" y="17"/>
                    <a:pt x="0" y="22"/>
                  </a:cubicBezTo>
                  <a:cubicBezTo>
                    <a:pt x="1" y="35"/>
                    <a:pt x="6" y="33"/>
                    <a:pt x="15" y="41"/>
                  </a:cubicBezTo>
                  <a:cubicBezTo>
                    <a:pt x="16" y="52"/>
                    <a:pt x="15" y="73"/>
                    <a:pt x="25" y="56"/>
                  </a:cubicBezTo>
                  <a:cubicBezTo>
                    <a:pt x="24" y="33"/>
                    <a:pt x="23" y="36"/>
                    <a:pt x="16" y="20"/>
                  </a:cubicBezTo>
                  <a:cubicBezTo>
                    <a:pt x="15" y="11"/>
                    <a:pt x="16" y="15"/>
                    <a:pt x="13" y="7"/>
                  </a:cubicBezTo>
                  <a:close/>
                </a:path>
              </a:pathLst>
            </a:custGeom>
            <a:solidFill>
              <a:srgbClr val="FEFEFE">
                <a:alpha val="29999"/>
              </a:srgbClr>
            </a:solidFill>
            <a:ln w="9525">
              <a:noFill/>
            </a:ln>
          </p:spPr>
          <p:txBody>
            <a:bodyPr/>
            <a:lstStyle/>
            <a:p>
              <a:endParaRPr lang="zh-CN" altLang="en-US"/>
            </a:p>
          </p:txBody>
        </p:sp>
        <p:sp>
          <p:nvSpPr>
            <p:cNvPr id="1102" name="Freeform 77"/>
            <p:cNvSpPr/>
            <p:nvPr/>
          </p:nvSpPr>
          <p:spPr>
            <a:xfrm>
              <a:off x="3471" y="1044"/>
              <a:ext cx="10" cy="25"/>
            </a:xfrm>
            <a:custGeom>
              <a:avLst/>
              <a:gdLst/>
              <a:ahLst/>
              <a:cxnLst>
                <a:cxn ang="0">
                  <a:pos x="4" y="0"/>
                </a:cxn>
                <a:cxn ang="0">
                  <a:pos x="1" y="5"/>
                </a:cxn>
                <a:cxn ang="0">
                  <a:pos x="4" y="11"/>
                </a:cxn>
                <a:cxn ang="0">
                  <a:pos x="4" y="0"/>
                </a:cxn>
              </a:cxnLst>
              <a:rect l="0" t="0" r="0" b="0"/>
              <a:pathLst>
                <a:path w="14" h="33">
                  <a:moveTo>
                    <a:pt x="11" y="0"/>
                  </a:moveTo>
                  <a:cubicBezTo>
                    <a:pt x="7" y="3"/>
                    <a:pt x="5" y="7"/>
                    <a:pt x="1" y="10"/>
                  </a:cubicBezTo>
                  <a:cubicBezTo>
                    <a:pt x="2" y="18"/>
                    <a:pt x="0" y="33"/>
                    <a:pt x="11" y="25"/>
                  </a:cubicBezTo>
                  <a:cubicBezTo>
                    <a:pt x="14" y="15"/>
                    <a:pt x="5" y="4"/>
                    <a:pt x="11" y="0"/>
                  </a:cubicBezTo>
                  <a:close/>
                </a:path>
              </a:pathLst>
            </a:custGeom>
            <a:solidFill>
              <a:srgbClr val="FEFEFE">
                <a:alpha val="29999"/>
              </a:srgbClr>
            </a:solidFill>
            <a:ln w="9525">
              <a:noFill/>
            </a:ln>
          </p:spPr>
          <p:txBody>
            <a:bodyPr/>
            <a:lstStyle/>
            <a:p>
              <a:endParaRPr lang="zh-CN" altLang="en-US"/>
            </a:p>
          </p:txBody>
        </p:sp>
        <p:sp>
          <p:nvSpPr>
            <p:cNvPr id="1103" name="Freeform 78"/>
            <p:cNvSpPr/>
            <p:nvPr/>
          </p:nvSpPr>
          <p:spPr>
            <a:xfrm>
              <a:off x="3481" y="1056"/>
              <a:ext cx="21" cy="48"/>
            </a:xfrm>
            <a:custGeom>
              <a:avLst/>
              <a:gdLst/>
              <a:ahLst/>
              <a:cxnLst>
                <a:cxn ang="0">
                  <a:pos x="2" y="0"/>
                </a:cxn>
                <a:cxn ang="0">
                  <a:pos x="5" y="6"/>
                </a:cxn>
                <a:cxn ang="0">
                  <a:pos x="8" y="9"/>
                </a:cxn>
                <a:cxn ang="0">
                  <a:pos x="4" y="17"/>
                </a:cxn>
                <a:cxn ang="0">
                  <a:pos x="0" y="24"/>
                </a:cxn>
                <a:cxn ang="0">
                  <a:pos x="5" y="24"/>
                </a:cxn>
                <a:cxn ang="0">
                  <a:pos x="11" y="11"/>
                </a:cxn>
                <a:cxn ang="0">
                  <a:pos x="2" y="0"/>
                </a:cxn>
              </a:cxnLst>
              <a:rect l="0" t="0" r="0" b="0"/>
              <a:pathLst>
                <a:path w="28" h="64">
                  <a:moveTo>
                    <a:pt x="5" y="0"/>
                  </a:moveTo>
                  <a:cubicBezTo>
                    <a:pt x="6" y="5"/>
                    <a:pt x="7" y="10"/>
                    <a:pt x="11" y="14"/>
                  </a:cubicBezTo>
                  <a:cubicBezTo>
                    <a:pt x="14" y="17"/>
                    <a:pt x="20" y="21"/>
                    <a:pt x="20" y="21"/>
                  </a:cubicBezTo>
                  <a:cubicBezTo>
                    <a:pt x="9" y="27"/>
                    <a:pt x="0" y="23"/>
                    <a:pt x="8" y="39"/>
                  </a:cubicBezTo>
                  <a:cubicBezTo>
                    <a:pt x="6" y="47"/>
                    <a:pt x="4" y="50"/>
                    <a:pt x="0" y="56"/>
                  </a:cubicBezTo>
                  <a:cubicBezTo>
                    <a:pt x="4" y="62"/>
                    <a:pt x="7" y="64"/>
                    <a:pt x="11" y="57"/>
                  </a:cubicBezTo>
                  <a:cubicBezTo>
                    <a:pt x="13" y="43"/>
                    <a:pt x="10" y="29"/>
                    <a:pt x="26" y="26"/>
                  </a:cubicBezTo>
                  <a:cubicBezTo>
                    <a:pt x="28" y="15"/>
                    <a:pt x="14" y="4"/>
                    <a:pt x="5" y="0"/>
                  </a:cubicBezTo>
                  <a:close/>
                </a:path>
              </a:pathLst>
            </a:custGeom>
            <a:solidFill>
              <a:srgbClr val="FEFEFE">
                <a:alpha val="29999"/>
              </a:srgbClr>
            </a:solidFill>
            <a:ln w="9525">
              <a:noFill/>
            </a:ln>
          </p:spPr>
          <p:txBody>
            <a:bodyPr/>
            <a:lstStyle/>
            <a:p>
              <a:endParaRPr lang="zh-CN" altLang="en-US"/>
            </a:p>
          </p:txBody>
        </p:sp>
        <p:sp>
          <p:nvSpPr>
            <p:cNvPr id="1104" name="Freeform 79"/>
            <p:cNvSpPr/>
            <p:nvPr/>
          </p:nvSpPr>
          <p:spPr>
            <a:xfrm>
              <a:off x="3212" y="1125"/>
              <a:ext cx="12" cy="27"/>
            </a:xfrm>
            <a:custGeom>
              <a:avLst/>
              <a:gdLst/>
              <a:ahLst/>
              <a:cxnLst>
                <a:cxn ang="0">
                  <a:pos x="6" y="2"/>
                </a:cxn>
                <a:cxn ang="0">
                  <a:pos x="0" y="3"/>
                </a:cxn>
                <a:cxn ang="0">
                  <a:pos x="4" y="10"/>
                </a:cxn>
                <a:cxn ang="0">
                  <a:pos x="6" y="2"/>
                </a:cxn>
              </a:cxnLst>
              <a:rect l="0" t="0" r="0" b="0"/>
              <a:pathLst>
                <a:path w="16" h="36">
                  <a:moveTo>
                    <a:pt x="14" y="3"/>
                  </a:moveTo>
                  <a:cubicBezTo>
                    <a:pt x="7" y="0"/>
                    <a:pt x="4" y="1"/>
                    <a:pt x="0" y="7"/>
                  </a:cubicBezTo>
                  <a:cubicBezTo>
                    <a:pt x="3" y="14"/>
                    <a:pt x="2" y="17"/>
                    <a:pt x="8" y="22"/>
                  </a:cubicBezTo>
                  <a:cubicBezTo>
                    <a:pt x="16" y="36"/>
                    <a:pt x="11" y="7"/>
                    <a:pt x="14" y="3"/>
                  </a:cubicBezTo>
                  <a:close/>
                </a:path>
              </a:pathLst>
            </a:custGeom>
            <a:solidFill>
              <a:srgbClr val="FEFEFE">
                <a:alpha val="29999"/>
              </a:srgbClr>
            </a:solidFill>
            <a:ln w="9525">
              <a:noFill/>
            </a:ln>
          </p:spPr>
          <p:txBody>
            <a:bodyPr/>
            <a:lstStyle/>
            <a:p>
              <a:endParaRPr lang="zh-CN" altLang="en-US"/>
            </a:p>
          </p:txBody>
        </p:sp>
        <p:sp>
          <p:nvSpPr>
            <p:cNvPr id="1105" name="Freeform 80"/>
            <p:cNvSpPr/>
            <p:nvPr/>
          </p:nvSpPr>
          <p:spPr>
            <a:xfrm>
              <a:off x="3202" y="1102"/>
              <a:ext cx="10" cy="15"/>
            </a:xfrm>
            <a:custGeom>
              <a:avLst/>
              <a:gdLst/>
              <a:ahLst/>
              <a:cxnLst>
                <a:cxn ang="0">
                  <a:pos x="5" y="2"/>
                </a:cxn>
                <a:cxn ang="0">
                  <a:pos x="1" y="5"/>
                </a:cxn>
                <a:cxn ang="0">
                  <a:pos x="4" y="8"/>
                </a:cxn>
                <a:cxn ang="0">
                  <a:pos x="5" y="2"/>
                </a:cxn>
              </a:cxnLst>
              <a:rect l="0" t="0" r="0" b="0"/>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29999"/>
              </a:srgbClr>
            </a:solidFill>
            <a:ln w="9525">
              <a:noFill/>
            </a:ln>
          </p:spPr>
          <p:txBody>
            <a:bodyPr/>
            <a:lstStyle/>
            <a:p>
              <a:endParaRPr lang="zh-CN" altLang="en-US"/>
            </a:p>
          </p:txBody>
        </p:sp>
        <p:sp>
          <p:nvSpPr>
            <p:cNvPr id="1106" name="Freeform 81"/>
            <p:cNvSpPr/>
            <p:nvPr/>
          </p:nvSpPr>
          <p:spPr>
            <a:xfrm>
              <a:off x="3198" y="1084"/>
              <a:ext cx="12" cy="14"/>
            </a:xfrm>
            <a:custGeom>
              <a:avLst/>
              <a:gdLst/>
              <a:ahLst/>
              <a:cxnLst>
                <a:cxn ang="0">
                  <a:pos x="5" y="2"/>
                </a:cxn>
                <a:cxn ang="0">
                  <a:pos x="0" y="4"/>
                </a:cxn>
                <a:cxn ang="0">
                  <a:pos x="5" y="7"/>
                </a:cxn>
                <a:cxn ang="0">
                  <a:pos x="5" y="2"/>
                </a:cxn>
              </a:cxnLst>
              <a:rect l="0" t="0" r="0" b="0"/>
              <a:pathLst>
                <a:path w="16" h="19">
                  <a:moveTo>
                    <a:pt x="10" y="5"/>
                  </a:moveTo>
                  <a:cubicBezTo>
                    <a:pt x="4" y="0"/>
                    <a:pt x="1" y="3"/>
                    <a:pt x="0" y="10"/>
                  </a:cubicBezTo>
                  <a:cubicBezTo>
                    <a:pt x="4" y="15"/>
                    <a:pt x="7" y="16"/>
                    <a:pt x="12" y="19"/>
                  </a:cubicBezTo>
                  <a:cubicBezTo>
                    <a:pt x="16" y="12"/>
                    <a:pt x="14" y="12"/>
                    <a:pt x="10" y="5"/>
                  </a:cubicBezTo>
                  <a:close/>
                </a:path>
              </a:pathLst>
            </a:custGeom>
            <a:solidFill>
              <a:srgbClr val="FEFEFE">
                <a:alpha val="29999"/>
              </a:srgbClr>
            </a:solidFill>
            <a:ln w="9525">
              <a:noFill/>
            </a:ln>
          </p:spPr>
          <p:txBody>
            <a:bodyPr/>
            <a:lstStyle/>
            <a:p>
              <a:endParaRPr lang="zh-CN" altLang="en-US"/>
            </a:p>
          </p:txBody>
        </p:sp>
        <p:sp>
          <p:nvSpPr>
            <p:cNvPr id="1107" name="Freeform 82"/>
            <p:cNvSpPr/>
            <p:nvPr/>
          </p:nvSpPr>
          <p:spPr>
            <a:xfrm>
              <a:off x="3186" y="1044"/>
              <a:ext cx="11" cy="19"/>
            </a:xfrm>
            <a:custGeom>
              <a:avLst/>
              <a:gdLst/>
              <a:ahLst/>
              <a:cxnLst>
                <a:cxn ang="0">
                  <a:pos x="3" y="0"/>
                </a:cxn>
                <a:cxn ang="0">
                  <a:pos x="0" y="6"/>
                </a:cxn>
                <a:cxn ang="0">
                  <a:pos x="6" y="11"/>
                </a:cxn>
                <a:cxn ang="0">
                  <a:pos x="3" y="0"/>
                </a:cxn>
              </a:cxnLst>
              <a:rect l="0" t="0" r="0" b="0"/>
              <a:pathLst>
                <a:path w="14" h="25">
                  <a:moveTo>
                    <a:pt x="6" y="0"/>
                  </a:moveTo>
                  <a:cubicBezTo>
                    <a:pt x="4" y="5"/>
                    <a:pt x="3" y="9"/>
                    <a:pt x="0" y="13"/>
                  </a:cubicBezTo>
                  <a:cubicBezTo>
                    <a:pt x="1" y="24"/>
                    <a:pt x="1" y="25"/>
                    <a:pt x="12" y="24"/>
                  </a:cubicBezTo>
                  <a:cubicBezTo>
                    <a:pt x="14" y="12"/>
                    <a:pt x="8" y="10"/>
                    <a:pt x="6" y="0"/>
                  </a:cubicBezTo>
                  <a:close/>
                </a:path>
              </a:pathLst>
            </a:custGeom>
            <a:solidFill>
              <a:srgbClr val="FEFEFE">
                <a:alpha val="29999"/>
              </a:srgbClr>
            </a:solidFill>
            <a:ln w="9525">
              <a:noFill/>
            </a:ln>
          </p:spPr>
          <p:txBody>
            <a:bodyPr/>
            <a:lstStyle/>
            <a:p>
              <a:endParaRPr lang="zh-CN" altLang="en-US"/>
            </a:p>
          </p:txBody>
        </p:sp>
        <p:sp>
          <p:nvSpPr>
            <p:cNvPr id="1108" name="Freeform 83"/>
            <p:cNvSpPr/>
            <p:nvPr/>
          </p:nvSpPr>
          <p:spPr>
            <a:xfrm>
              <a:off x="3188" y="1069"/>
              <a:ext cx="16" cy="13"/>
            </a:xfrm>
            <a:custGeom>
              <a:avLst/>
              <a:gdLst/>
              <a:ahLst/>
              <a:cxnLst>
                <a:cxn ang="0">
                  <a:pos x="5" y="0"/>
                </a:cxn>
                <a:cxn ang="0">
                  <a:pos x="7" y="7"/>
                </a:cxn>
                <a:cxn ang="0">
                  <a:pos x="5" y="2"/>
                </a:cxn>
                <a:cxn ang="0">
                  <a:pos x="5" y="0"/>
                </a:cxn>
              </a:cxnLst>
              <a:rect l="0" t="0" r="0" b="0"/>
              <a:pathLst>
                <a:path w="22" h="18">
                  <a:moveTo>
                    <a:pt x="13" y="0"/>
                  </a:moveTo>
                  <a:cubicBezTo>
                    <a:pt x="0" y="8"/>
                    <a:pt x="9" y="12"/>
                    <a:pt x="19" y="18"/>
                  </a:cubicBezTo>
                  <a:cubicBezTo>
                    <a:pt x="20" y="11"/>
                    <a:pt x="22" y="8"/>
                    <a:pt x="14" y="6"/>
                  </a:cubicBezTo>
                  <a:cubicBezTo>
                    <a:pt x="9" y="3"/>
                    <a:pt x="9" y="5"/>
                    <a:pt x="13" y="0"/>
                  </a:cubicBezTo>
                  <a:close/>
                </a:path>
              </a:pathLst>
            </a:custGeom>
            <a:solidFill>
              <a:srgbClr val="FEFEFE">
                <a:alpha val="29999"/>
              </a:srgbClr>
            </a:solidFill>
            <a:ln w="9525">
              <a:noFill/>
            </a:ln>
          </p:spPr>
          <p:txBody>
            <a:bodyPr/>
            <a:lstStyle/>
            <a:p>
              <a:endParaRPr lang="zh-CN" altLang="en-US"/>
            </a:p>
          </p:txBody>
        </p:sp>
        <p:sp>
          <p:nvSpPr>
            <p:cNvPr id="1109" name="Freeform 84"/>
            <p:cNvSpPr/>
            <p:nvPr/>
          </p:nvSpPr>
          <p:spPr>
            <a:xfrm>
              <a:off x="4024" y="1692"/>
              <a:ext cx="45" cy="60"/>
            </a:xfrm>
            <a:custGeom>
              <a:avLst/>
              <a:gdLst/>
              <a:ahLst/>
              <a:cxnLst>
                <a:cxn ang="0">
                  <a:pos x="5" y="3"/>
                </a:cxn>
                <a:cxn ang="0">
                  <a:pos x="2" y="7"/>
                </a:cxn>
                <a:cxn ang="0">
                  <a:pos x="6" y="16"/>
                </a:cxn>
                <a:cxn ang="0">
                  <a:pos x="11" y="22"/>
                </a:cxn>
                <a:cxn ang="0">
                  <a:pos x="17" y="26"/>
                </a:cxn>
                <a:cxn ang="0">
                  <a:pos x="22" y="33"/>
                </a:cxn>
                <a:cxn ang="0">
                  <a:pos x="22" y="23"/>
                </a:cxn>
                <a:cxn ang="0">
                  <a:pos x="18" y="15"/>
                </a:cxn>
                <a:cxn ang="0">
                  <a:pos x="11" y="7"/>
                </a:cxn>
                <a:cxn ang="0">
                  <a:pos x="5" y="3"/>
                </a:cxn>
              </a:cxnLst>
              <a:rect l="0" t="0" r="0" b="0"/>
              <a:pathLst>
                <a:path w="60" h="81">
                  <a:moveTo>
                    <a:pt x="10" y="7"/>
                  </a:moveTo>
                  <a:cubicBezTo>
                    <a:pt x="0" y="0"/>
                    <a:pt x="0" y="9"/>
                    <a:pt x="3" y="18"/>
                  </a:cubicBezTo>
                  <a:cubicBezTo>
                    <a:pt x="5" y="25"/>
                    <a:pt x="12" y="32"/>
                    <a:pt x="15" y="39"/>
                  </a:cubicBezTo>
                  <a:cubicBezTo>
                    <a:pt x="16" y="51"/>
                    <a:pt x="17" y="51"/>
                    <a:pt x="27" y="54"/>
                  </a:cubicBezTo>
                  <a:cubicBezTo>
                    <a:pt x="31" y="57"/>
                    <a:pt x="36" y="60"/>
                    <a:pt x="40" y="63"/>
                  </a:cubicBezTo>
                  <a:cubicBezTo>
                    <a:pt x="43" y="70"/>
                    <a:pt x="45" y="77"/>
                    <a:pt x="51" y="81"/>
                  </a:cubicBezTo>
                  <a:cubicBezTo>
                    <a:pt x="60" y="75"/>
                    <a:pt x="56" y="66"/>
                    <a:pt x="52" y="57"/>
                  </a:cubicBezTo>
                  <a:cubicBezTo>
                    <a:pt x="51" y="49"/>
                    <a:pt x="50" y="41"/>
                    <a:pt x="43" y="37"/>
                  </a:cubicBezTo>
                  <a:cubicBezTo>
                    <a:pt x="37" y="30"/>
                    <a:pt x="33" y="23"/>
                    <a:pt x="25" y="18"/>
                  </a:cubicBezTo>
                  <a:cubicBezTo>
                    <a:pt x="20" y="12"/>
                    <a:pt x="17" y="9"/>
                    <a:pt x="10" y="7"/>
                  </a:cubicBezTo>
                  <a:close/>
                </a:path>
              </a:pathLst>
            </a:custGeom>
            <a:solidFill>
              <a:srgbClr val="FEFEFE">
                <a:alpha val="29999"/>
              </a:srgbClr>
            </a:solidFill>
            <a:ln w="9525">
              <a:noFill/>
            </a:ln>
          </p:spPr>
          <p:txBody>
            <a:bodyPr/>
            <a:lstStyle/>
            <a:p>
              <a:endParaRPr lang="zh-CN" altLang="en-US"/>
            </a:p>
          </p:txBody>
        </p:sp>
        <p:sp>
          <p:nvSpPr>
            <p:cNvPr id="1110" name="Freeform 85"/>
            <p:cNvSpPr/>
            <p:nvPr/>
          </p:nvSpPr>
          <p:spPr>
            <a:xfrm>
              <a:off x="4255" y="1643"/>
              <a:ext cx="53" cy="46"/>
            </a:xfrm>
            <a:custGeom>
              <a:avLst/>
              <a:gdLst/>
              <a:ahLst/>
              <a:cxnLst>
                <a:cxn ang="0">
                  <a:pos x="12" y="10"/>
                </a:cxn>
                <a:cxn ang="0">
                  <a:pos x="5" y="14"/>
                </a:cxn>
                <a:cxn ang="0">
                  <a:pos x="1" y="19"/>
                </a:cxn>
                <a:cxn ang="0">
                  <a:pos x="5" y="25"/>
                </a:cxn>
                <a:cxn ang="0">
                  <a:pos x="12" y="19"/>
                </a:cxn>
                <a:cxn ang="0">
                  <a:pos x="16" y="10"/>
                </a:cxn>
                <a:cxn ang="0">
                  <a:pos x="23" y="0"/>
                </a:cxn>
                <a:cxn ang="0">
                  <a:pos x="30" y="5"/>
                </a:cxn>
                <a:cxn ang="0">
                  <a:pos x="14" y="10"/>
                </a:cxn>
                <a:cxn ang="0">
                  <a:pos x="12" y="10"/>
                </a:cxn>
              </a:cxnLst>
              <a:rect l="0" t="0" r="0" b="0"/>
              <a:pathLst>
                <a:path w="71" h="61">
                  <a:moveTo>
                    <a:pt x="28" y="23"/>
                  </a:moveTo>
                  <a:cubicBezTo>
                    <a:pt x="25" y="33"/>
                    <a:pt x="25" y="33"/>
                    <a:pt x="13" y="32"/>
                  </a:cubicBezTo>
                  <a:cubicBezTo>
                    <a:pt x="2" y="33"/>
                    <a:pt x="3" y="34"/>
                    <a:pt x="1" y="44"/>
                  </a:cubicBezTo>
                  <a:cubicBezTo>
                    <a:pt x="2" y="60"/>
                    <a:pt x="0" y="61"/>
                    <a:pt x="13" y="59"/>
                  </a:cubicBezTo>
                  <a:cubicBezTo>
                    <a:pt x="19" y="54"/>
                    <a:pt x="21" y="48"/>
                    <a:pt x="28" y="44"/>
                  </a:cubicBezTo>
                  <a:cubicBezTo>
                    <a:pt x="30" y="33"/>
                    <a:pt x="28" y="25"/>
                    <a:pt x="40" y="23"/>
                  </a:cubicBezTo>
                  <a:cubicBezTo>
                    <a:pt x="42" y="12"/>
                    <a:pt x="44" y="4"/>
                    <a:pt x="55" y="0"/>
                  </a:cubicBezTo>
                  <a:cubicBezTo>
                    <a:pt x="65" y="2"/>
                    <a:pt x="69" y="1"/>
                    <a:pt x="71" y="11"/>
                  </a:cubicBezTo>
                  <a:cubicBezTo>
                    <a:pt x="63" y="22"/>
                    <a:pt x="48" y="21"/>
                    <a:pt x="35" y="23"/>
                  </a:cubicBezTo>
                  <a:cubicBezTo>
                    <a:pt x="30" y="27"/>
                    <a:pt x="32" y="27"/>
                    <a:pt x="28" y="23"/>
                  </a:cubicBezTo>
                  <a:close/>
                </a:path>
              </a:pathLst>
            </a:custGeom>
            <a:solidFill>
              <a:srgbClr val="FEFEFE">
                <a:alpha val="29999"/>
              </a:srgbClr>
            </a:solidFill>
            <a:ln w="9525">
              <a:noFill/>
            </a:ln>
          </p:spPr>
          <p:txBody>
            <a:bodyPr/>
            <a:lstStyle/>
            <a:p>
              <a:endParaRPr lang="zh-CN" altLang="en-US"/>
            </a:p>
          </p:txBody>
        </p:sp>
        <p:sp>
          <p:nvSpPr>
            <p:cNvPr id="1111" name="Freeform 86"/>
            <p:cNvSpPr/>
            <p:nvPr/>
          </p:nvSpPr>
          <p:spPr>
            <a:xfrm>
              <a:off x="4095" y="1618"/>
              <a:ext cx="17" cy="23"/>
            </a:xfrm>
            <a:custGeom>
              <a:avLst/>
              <a:gdLst/>
              <a:ahLst/>
              <a:cxnLst>
                <a:cxn ang="0">
                  <a:pos x="4" y="0"/>
                </a:cxn>
                <a:cxn ang="0">
                  <a:pos x="0" y="6"/>
                </a:cxn>
                <a:cxn ang="0">
                  <a:pos x="5" y="14"/>
                </a:cxn>
                <a:cxn ang="0">
                  <a:pos x="4" y="0"/>
                </a:cxn>
              </a:cxnLst>
              <a:rect l="0" t="0" r="0" b="0"/>
              <a:pathLst>
                <a:path w="23" h="30">
                  <a:moveTo>
                    <a:pt x="9" y="0"/>
                  </a:moveTo>
                  <a:cubicBezTo>
                    <a:pt x="8" y="7"/>
                    <a:pt x="3" y="8"/>
                    <a:pt x="0" y="14"/>
                  </a:cubicBezTo>
                  <a:cubicBezTo>
                    <a:pt x="3" y="21"/>
                    <a:pt x="8" y="24"/>
                    <a:pt x="12" y="30"/>
                  </a:cubicBezTo>
                  <a:cubicBezTo>
                    <a:pt x="23" y="15"/>
                    <a:pt x="4" y="9"/>
                    <a:pt x="9" y="0"/>
                  </a:cubicBezTo>
                  <a:close/>
                </a:path>
              </a:pathLst>
            </a:custGeom>
            <a:solidFill>
              <a:srgbClr val="FEFEFE">
                <a:alpha val="29999"/>
              </a:srgbClr>
            </a:solidFill>
            <a:ln w="9525">
              <a:noFill/>
            </a:ln>
          </p:spPr>
          <p:txBody>
            <a:bodyPr/>
            <a:lstStyle/>
            <a:p>
              <a:endParaRPr lang="zh-CN" altLang="en-US"/>
            </a:p>
          </p:txBody>
        </p:sp>
        <p:sp>
          <p:nvSpPr>
            <p:cNvPr id="1112" name="Freeform 87"/>
            <p:cNvSpPr/>
            <p:nvPr/>
          </p:nvSpPr>
          <p:spPr>
            <a:xfrm>
              <a:off x="4087" y="1596"/>
              <a:ext cx="20" cy="17"/>
            </a:xfrm>
            <a:custGeom>
              <a:avLst/>
              <a:gdLst/>
              <a:ahLst/>
              <a:cxnLst>
                <a:cxn ang="0">
                  <a:pos x="9" y="0"/>
                </a:cxn>
                <a:cxn ang="0">
                  <a:pos x="0" y="5"/>
                </a:cxn>
                <a:cxn ang="0">
                  <a:pos x="9" y="8"/>
                </a:cxn>
                <a:cxn ang="0">
                  <a:pos x="9" y="0"/>
                </a:cxn>
              </a:cxnLst>
              <a:rect l="0" t="0" r="0" b="0"/>
              <a:pathLst>
                <a:path w="26" h="23">
                  <a:moveTo>
                    <a:pt x="19" y="0"/>
                  </a:moveTo>
                  <a:cubicBezTo>
                    <a:pt x="17" y="12"/>
                    <a:pt x="10" y="11"/>
                    <a:pt x="0" y="14"/>
                  </a:cubicBezTo>
                  <a:cubicBezTo>
                    <a:pt x="5" y="23"/>
                    <a:pt x="11" y="22"/>
                    <a:pt x="21" y="20"/>
                  </a:cubicBezTo>
                  <a:cubicBezTo>
                    <a:pt x="26" y="12"/>
                    <a:pt x="23" y="7"/>
                    <a:pt x="19" y="0"/>
                  </a:cubicBezTo>
                  <a:close/>
                </a:path>
              </a:pathLst>
            </a:custGeom>
            <a:solidFill>
              <a:srgbClr val="FEFEFE">
                <a:alpha val="29999"/>
              </a:srgbClr>
            </a:solidFill>
            <a:ln w="9525">
              <a:noFill/>
            </a:ln>
          </p:spPr>
          <p:txBody>
            <a:bodyPr/>
            <a:lstStyle/>
            <a:p>
              <a:endParaRPr lang="zh-CN" altLang="en-US"/>
            </a:p>
          </p:txBody>
        </p:sp>
        <p:sp>
          <p:nvSpPr>
            <p:cNvPr id="1113" name="Freeform 88"/>
            <p:cNvSpPr/>
            <p:nvPr/>
          </p:nvSpPr>
          <p:spPr>
            <a:xfrm>
              <a:off x="3934" y="1402"/>
              <a:ext cx="24" cy="33"/>
            </a:xfrm>
            <a:custGeom>
              <a:avLst/>
              <a:gdLst/>
              <a:ahLst/>
              <a:cxnLst>
                <a:cxn ang="0">
                  <a:pos x="12" y="0"/>
                </a:cxn>
                <a:cxn ang="0">
                  <a:pos x="5" y="5"/>
                </a:cxn>
                <a:cxn ang="0">
                  <a:pos x="5" y="14"/>
                </a:cxn>
                <a:cxn ang="0">
                  <a:pos x="11" y="15"/>
                </a:cxn>
                <a:cxn ang="0">
                  <a:pos x="12" y="0"/>
                </a:cxn>
              </a:cxnLst>
              <a:rect l="0" t="0" r="0" b="0"/>
              <a:pathLst>
                <a:path w="32" h="44">
                  <a:moveTo>
                    <a:pt x="28" y="0"/>
                  </a:moveTo>
                  <a:cubicBezTo>
                    <a:pt x="32" y="10"/>
                    <a:pt x="18" y="9"/>
                    <a:pt x="10" y="11"/>
                  </a:cubicBezTo>
                  <a:cubicBezTo>
                    <a:pt x="0" y="18"/>
                    <a:pt x="7" y="24"/>
                    <a:pt x="12" y="32"/>
                  </a:cubicBezTo>
                  <a:cubicBezTo>
                    <a:pt x="14" y="44"/>
                    <a:pt x="15" y="41"/>
                    <a:pt x="24" y="36"/>
                  </a:cubicBezTo>
                  <a:cubicBezTo>
                    <a:pt x="32" y="25"/>
                    <a:pt x="29" y="14"/>
                    <a:pt x="28" y="0"/>
                  </a:cubicBezTo>
                  <a:close/>
                </a:path>
              </a:pathLst>
            </a:custGeom>
            <a:solidFill>
              <a:srgbClr val="FEFEFE">
                <a:alpha val="29999"/>
              </a:srgbClr>
            </a:solidFill>
            <a:ln w="9525">
              <a:noFill/>
            </a:ln>
          </p:spPr>
          <p:txBody>
            <a:bodyPr/>
            <a:lstStyle/>
            <a:p>
              <a:endParaRPr lang="zh-CN" altLang="en-US"/>
            </a:p>
          </p:txBody>
        </p:sp>
        <p:sp>
          <p:nvSpPr>
            <p:cNvPr id="1114" name="Freeform 89"/>
            <p:cNvSpPr/>
            <p:nvPr/>
          </p:nvSpPr>
          <p:spPr>
            <a:xfrm>
              <a:off x="3968" y="1445"/>
              <a:ext cx="26" cy="33"/>
            </a:xfrm>
            <a:custGeom>
              <a:avLst/>
              <a:gdLst/>
              <a:ahLst/>
              <a:cxnLst>
                <a:cxn ang="0">
                  <a:pos x="14" y="0"/>
                </a:cxn>
                <a:cxn ang="0">
                  <a:pos x="5" y="4"/>
                </a:cxn>
                <a:cxn ang="0">
                  <a:pos x="6" y="14"/>
                </a:cxn>
                <a:cxn ang="0">
                  <a:pos x="11" y="15"/>
                </a:cxn>
                <a:cxn ang="0">
                  <a:pos x="14" y="0"/>
                </a:cxn>
              </a:cxnLst>
              <a:rect l="0" t="0" r="0" b="0"/>
              <a:pathLst>
                <a:path w="34" h="44">
                  <a:moveTo>
                    <a:pt x="30" y="0"/>
                  </a:moveTo>
                  <a:cubicBezTo>
                    <a:pt x="34" y="10"/>
                    <a:pt x="18" y="7"/>
                    <a:pt x="10" y="9"/>
                  </a:cubicBezTo>
                  <a:cubicBezTo>
                    <a:pt x="0" y="16"/>
                    <a:pt x="9" y="24"/>
                    <a:pt x="14" y="32"/>
                  </a:cubicBezTo>
                  <a:cubicBezTo>
                    <a:pt x="16" y="44"/>
                    <a:pt x="17" y="41"/>
                    <a:pt x="26" y="36"/>
                  </a:cubicBezTo>
                  <a:cubicBezTo>
                    <a:pt x="34" y="25"/>
                    <a:pt x="31" y="14"/>
                    <a:pt x="30" y="0"/>
                  </a:cubicBezTo>
                  <a:close/>
                </a:path>
              </a:pathLst>
            </a:custGeom>
            <a:solidFill>
              <a:srgbClr val="FEFEFE">
                <a:alpha val="29999"/>
              </a:srgbClr>
            </a:solidFill>
            <a:ln w="9525">
              <a:noFill/>
            </a:ln>
          </p:spPr>
          <p:txBody>
            <a:bodyPr/>
            <a:lstStyle/>
            <a:p>
              <a:endParaRPr lang="zh-CN" altLang="en-US"/>
            </a:p>
          </p:txBody>
        </p:sp>
        <p:sp>
          <p:nvSpPr>
            <p:cNvPr id="1115" name="Freeform 90"/>
            <p:cNvSpPr/>
            <p:nvPr/>
          </p:nvSpPr>
          <p:spPr>
            <a:xfrm>
              <a:off x="3995" y="1508"/>
              <a:ext cx="28" cy="28"/>
            </a:xfrm>
            <a:custGeom>
              <a:avLst/>
              <a:gdLst/>
              <a:ahLst/>
              <a:cxnLst>
                <a:cxn ang="0">
                  <a:pos x="13" y="2"/>
                </a:cxn>
                <a:cxn ang="0">
                  <a:pos x="4" y="2"/>
                </a:cxn>
                <a:cxn ang="0">
                  <a:pos x="5" y="11"/>
                </a:cxn>
                <a:cxn ang="0">
                  <a:pos x="10" y="13"/>
                </a:cxn>
                <a:cxn ang="0">
                  <a:pos x="13" y="2"/>
                </a:cxn>
              </a:cxnLst>
              <a:rect l="0" t="0" r="0" b="0"/>
              <a:pathLst>
                <a:path w="38" h="37">
                  <a:moveTo>
                    <a:pt x="34" y="2"/>
                  </a:moveTo>
                  <a:cubicBezTo>
                    <a:pt x="38" y="12"/>
                    <a:pt x="18" y="0"/>
                    <a:pt x="10" y="2"/>
                  </a:cubicBezTo>
                  <a:cubicBezTo>
                    <a:pt x="0" y="9"/>
                    <a:pt x="9" y="17"/>
                    <a:pt x="14" y="25"/>
                  </a:cubicBezTo>
                  <a:cubicBezTo>
                    <a:pt x="16" y="37"/>
                    <a:pt x="17" y="34"/>
                    <a:pt x="26" y="29"/>
                  </a:cubicBezTo>
                  <a:cubicBezTo>
                    <a:pt x="34" y="18"/>
                    <a:pt x="35" y="16"/>
                    <a:pt x="34" y="2"/>
                  </a:cubicBezTo>
                  <a:close/>
                </a:path>
              </a:pathLst>
            </a:custGeom>
            <a:solidFill>
              <a:srgbClr val="FEFEFE">
                <a:alpha val="29999"/>
              </a:srgbClr>
            </a:solidFill>
            <a:ln w="9525">
              <a:noFill/>
            </a:ln>
          </p:spPr>
          <p:txBody>
            <a:bodyPr/>
            <a:lstStyle/>
            <a:p>
              <a:endParaRPr lang="zh-CN" altLang="en-US"/>
            </a:p>
          </p:txBody>
        </p:sp>
        <p:sp>
          <p:nvSpPr>
            <p:cNvPr id="1116" name="Freeform 91"/>
            <p:cNvSpPr/>
            <p:nvPr/>
          </p:nvSpPr>
          <p:spPr>
            <a:xfrm>
              <a:off x="4029" y="1498"/>
              <a:ext cx="28" cy="26"/>
            </a:xfrm>
            <a:custGeom>
              <a:avLst/>
              <a:gdLst/>
              <a:ahLst/>
              <a:cxnLst>
                <a:cxn ang="0">
                  <a:pos x="13" y="2"/>
                </a:cxn>
                <a:cxn ang="0">
                  <a:pos x="4" y="2"/>
                </a:cxn>
                <a:cxn ang="0">
                  <a:pos x="7" y="10"/>
                </a:cxn>
                <a:cxn ang="0">
                  <a:pos x="11" y="10"/>
                </a:cxn>
                <a:cxn ang="0">
                  <a:pos x="13" y="2"/>
                </a:cxn>
              </a:cxnLst>
              <a:rect l="0" t="0" r="0" b="0"/>
              <a:pathLst>
                <a:path w="38" h="34">
                  <a:moveTo>
                    <a:pt x="34" y="2"/>
                  </a:moveTo>
                  <a:cubicBezTo>
                    <a:pt x="38" y="12"/>
                    <a:pt x="18" y="0"/>
                    <a:pt x="10" y="2"/>
                  </a:cubicBezTo>
                  <a:cubicBezTo>
                    <a:pt x="0" y="9"/>
                    <a:pt x="11" y="14"/>
                    <a:pt x="16" y="22"/>
                  </a:cubicBezTo>
                  <a:cubicBezTo>
                    <a:pt x="18" y="34"/>
                    <a:pt x="18" y="27"/>
                    <a:pt x="27" y="22"/>
                  </a:cubicBezTo>
                  <a:cubicBezTo>
                    <a:pt x="35" y="11"/>
                    <a:pt x="35" y="16"/>
                    <a:pt x="34" y="2"/>
                  </a:cubicBezTo>
                  <a:close/>
                </a:path>
              </a:pathLst>
            </a:custGeom>
            <a:solidFill>
              <a:srgbClr val="FEFEFE">
                <a:alpha val="29999"/>
              </a:srgbClr>
            </a:solidFill>
            <a:ln w="9525">
              <a:noFill/>
            </a:ln>
          </p:spPr>
          <p:txBody>
            <a:bodyPr/>
            <a:lstStyle/>
            <a:p>
              <a:endParaRPr lang="zh-CN" altLang="en-US"/>
            </a:p>
          </p:txBody>
        </p:sp>
        <p:sp>
          <p:nvSpPr>
            <p:cNvPr id="1117" name="Freeform 92"/>
            <p:cNvSpPr/>
            <p:nvPr/>
          </p:nvSpPr>
          <p:spPr>
            <a:xfrm>
              <a:off x="4019" y="1462"/>
              <a:ext cx="26" cy="20"/>
            </a:xfrm>
            <a:custGeom>
              <a:avLst/>
              <a:gdLst/>
              <a:ahLst/>
              <a:cxnLst>
                <a:cxn ang="0">
                  <a:pos x="13" y="1"/>
                </a:cxn>
                <a:cxn ang="0">
                  <a:pos x="4" y="1"/>
                </a:cxn>
                <a:cxn ang="0">
                  <a:pos x="5" y="6"/>
                </a:cxn>
                <a:cxn ang="0">
                  <a:pos x="10" y="7"/>
                </a:cxn>
                <a:cxn ang="0">
                  <a:pos x="13" y="1"/>
                </a:cxn>
              </a:cxnLst>
              <a:rect l="0" t="0" r="0" b="0"/>
              <a:pathLst>
                <a:path w="35" h="27">
                  <a:moveTo>
                    <a:pt x="31" y="1"/>
                  </a:moveTo>
                  <a:cubicBezTo>
                    <a:pt x="35" y="11"/>
                    <a:pt x="18" y="0"/>
                    <a:pt x="10" y="2"/>
                  </a:cubicBezTo>
                  <a:cubicBezTo>
                    <a:pt x="0" y="9"/>
                    <a:pt x="8" y="7"/>
                    <a:pt x="13" y="15"/>
                  </a:cubicBezTo>
                  <a:cubicBezTo>
                    <a:pt x="15" y="27"/>
                    <a:pt x="16" y="24"/>
                    <a:pt x="25" y="19"/>
                  </a:cubicBezTo>
                  <a:cubicBezTo>
                    <a:pt x="33" y="8"/>
                    <a:pt x="32" y="15"/>
                    <a:pt x="31" y="1"/>
                  </a:cubicBezTo>
                  <a:close/>
                </a:path>
              </a:pathLst>
            </a:custGeom>
            <a:solidFill>
              <a:srgbClr val="FEFEFE">
                <a:alpha val="29999"/>
              </a:srgbClr>
            </a:solidFill>
            <a:ln w="9525">
              <a:noFill/>
            </a:ln>
          </p:spPr>
          <p:txBody>
            <a:bodyPr/>
            <a:lstStyle/>
            <a:p>
              <a:endParaRPr lang="zh-CN" altLang="en-US"/>
            </a:p>
          </p:txBody>
        </p:sp>
        <p:sp>
          <p:nvSpPr>
            <p:cNvPr id="1118" name="Freeform 93"/>
            <p:cNvSpPr/>
            <p:nvPr/>
          </p:nvSpPr>
          <p:spPr>
            <a:xfrm>
              <a:off x="3993" y="1437"/>
              <a:ext cx="26" cy="35"/>
            </a:xfrm>
            <a:custGeom>
              <a:avLst/>
              <a:gdLst/>
              <a:ahLst/>
              <a:cxnLst>
                <a:cxn ang="0">
                  <a:pos x="12" y="7"/>
                </a:cxn>
                <a:cxn ang="0">
                  <a:pos x="7" y="1"/>
                </a:cxn>
                <a:cxn ang="0">
                  <a:pos x="4" y="10"/>
                </a:cxn>
                <a:cxn ang="0">
                  <a:pos x="7" y="14"/>
                </a:cxn>
                <a:cxn ang="0">
                  <a:pos x="11" y="12"/>
                </a:cxn>
                <a:cxn ang="0">
                  <a:pos x="12" y="7"/>
                </a:cxn>
              </a:cxnLst>
              <a:rect l="0" t="0" r="0" b="0"/>
              <a:pathLst>
                <a:path w="35" h="47">
                  <a:moveTo>
                    <a:pt x="28" y="16"/>
                  </a:moveTo>
                  <a:cubicBezTo>
                    <a:pt x="27" y="13"/>
                    <a:pt x="22" y="0"/>
                    <a:pt x="19" y="2"/>
                  </a:cubicBezTo>
                  <a:cubicBezTo>
                    <a:pt x="16" y="4"/>
                    <a:pt x="10" y="20"/>
                    <a:pt x="10" y="25"/>
                  </a:cubicBezTo>
                  <a:cubicBezTo>
                    <a:pt x="0" y="32"/>
                    <a:pt x="14" y="27"/>
                    <a:pt x="19" y="35"/>
                  </a:cubicBezTo>
                  <a:cubicBezTo>
                    <a:pt x="21" y="47"/>
                    <a:pt x="18" y="34"/>
                    <a:pt x="27" y="29"/>
                  </a:cubicBezTo>
                  <a:cubicBezTo>
                    <a:pt x="35" y="18"/>
                    <a:pt x="29" y="30"/>
                    <a:pt x="28" y="16"/>
                  </a:cubicBezTo>
                  <a:close/>
                </a:path>
              </a:pathLst>
            </a:custGeom>
            <a:solidFill>
              <a:srgbClr val="FEFEFE">
                <a:alpha val="29999"/>
              </a:srgbClr>
            </a:solidFill>
            <a:ln w="9525">
              <a:noFill/>
            </a:ln>
          </p:spPr>
          <p:txBody>
            <a:bodyPr/>
            <a:lstStyle/>
            <a:p>
              <a:endParaRPr lang="zh-CN" altLang="en-US"/>
            </a:p>
          </p:txBody>
        </p:sp>
        <p:sp>
          <p:nvSpPr>
            <p:cNvPr id="1119" name="Freeform 94"/>
            <p:cNvSpPr/>
            <p:nvPr/>
          </p:nvSpPr>
          <p:spPr>
            <a:xfrm>
              <a:off x="3961" y="1421"/>
              <a:ext cx="24" cy="26"/>
            </a:xfrm>
            <a:custGeom>
              <a:avLst/>
              <a:gdLst/>
              <a:ahLst/>
              <a:cxnLst>
                <a:cxn ang="0">
                  <a:pos x="10" y="4"/>
                </a:cxn>
                <a:cxn ang="0">
                  <a:pos x="5" y="1"/>
                </a:cxn>
                <a:cxn ang="0">
                  <a:pos x="5" y="10"/>
                </a:cxn>
                <a:cxn ang="0">
                  <a:pos x="11" y="11"/>
                </a:cxn>
                <a:cxn ang="0">
                  <a:pos x="10" y="4"/>
                </a:cxn>
              </a:cxnLst>
              <a:rect l="0" t="0" r="0" b="0"/>
              <a:pathLst>
                <a:path w="32" h="35">
                  <a:moveTo>
                    <a:pt x="22" y="10"/>
                  </a:moveTo>
                  <a:cubicBezTo>
                    <a:pt x="26" y="20"/>
                    <a:pt x="18" y="0"/>
                    <a:pt x="10" y="2"/>
                  </a:cubicBezTo>
                  <a:cubicBezTo>
                    <a:pt x="0" y="9"/>
                    <a:pt x="7" y="15"/>
                    <a:pt x="12" y="23"/>
                  </a:cubicBezTo>
                  <a:cubicBezTo>
                    <a:pt x="14" y="35"/>
                    <a:pt x="15" y="32"/>
                    <a:pt x="24" y="27"/>
                  </a:cubicBezTo>
                  <a:cubicBezTo>
                    <a:pt x="32" y="16"/>
                    <a:pt x="23" y="24"/>
                    <a:pt x="22" y="10"/>
                  </a:cubicBezTo>
                  <a:close/>
                </a:path>
              </a:pathLst>
            </a:custGeom>
            <a:solidFill>
              <a:srgbClr val="FEFEFE">
                <a:alpha val="29999"/>
              </a:srgbClr>
            </a:solidFill>
            <a:ln w="9525">
              <a:noFill/>
            </a:ln>
          </p:spPr>
          <p:txBody>
            <a:bodyPr/>
            <a:lstStyle/>
            <a:p>
              <a:endParaRPr lang="zh-CN" altLang="en-US"/>
            </a:p>
          </p:txBody>
        </p:sp>
        <p:sp>
          <p:nvSpPr>
            <p:cNvPr id="1120" name="Freeform 95"/>
            <p:cNvSpPr/>
            <p:nvPr/>
          </p:nvSpPr>
          <p:spPr>
            <a:xfrm>
              <a:off x="4001" y="1474"/>
              <a:ext cx="24" cy="26"/>
            </a:xfrm>
            <a:custGeom>
              <a:avLst/>
              <a:gdLst/>
              <a:ahLst/>
              <a:cxnLst>
                <a:cxn ang="0">
                  <a:pos x="10" y="4"/>
                </a:cxn>
                <a:cxn ang="0">
                  <a:pos x="5" y="1"/>
                </a:cxn>
                <a:cxn ang="0">
                  <a:pos x="5" y="10"/>
                </a:cxn>
                <a:cxn ang="0">
                  <a:pos x="11" y="11"/>
                </a:cxn>
                <a:cxn ang="0">
                  <a:pos x="10" y="4"/>
                </a:cxn>
              </a:cxnLst>
              <a:rect l="0" t="0" r="0" b="0"/>
              <a:pathLst>
                <a:path w="32" h="35">
                  <a:moveTo>
                    <a:pt x="22" y="10"/>
                  </a:moveTo>
                  <a:cubicBezTo>
                    <a:pt x="26" y="20"/>
                    <a:pt x="18" y="0"/>
                    <a:pt x="10" y="2"/>
                  </a:cubicBezTo>
                  <a:cubicBezTo>
                    <a:pt x="0" y="9"/>
                    <a:pt x="7" y="15"/>
                    <a:pt x="12" y="23"/>
                  </a:cubicBezTo>
                  <a:cubicBezTo>
                    <a:pt x="14" y="35"/>
                    <a:pt x="15" y="32"/>
                    <a:pt x="24" y="27"/>
                  </a:cubicBezTo>
                  <a:cubicBezTo>
                    <a:pt x="32" y="16"/>
                    <a:pt x="23" y="24"/>
                    <a:pt x="22" y="10"/>
                  </a:cubicBezTo>
                  <a:close/>
                </a:path>
              </a:pathLst>
            </a:custGeom>
            <a:solidFill>
              <a:srgbClr val="FEFEFE">
                <a:alpha val="29999"/>
              </a:srgbClr>
            </a:solidFill>
            <a:ln w="9525">
              <a:noFill/>
            </a:ln>
          </p:spPr>
          <p:txBody>
            <a:bodyPr/>
            <a:lstStyle/>
            <a:p>
              <a:endParaRPr lang="zh-CN" altLang="en-US"/>
            </a:p>
          </p:txBody>
        </p:sp>
        <p:sp>
          <p:nvSpPr>
            <p:cNvPr id="1121" name="Freeform 96"/>
            <p:cNvSpPr/>
            <p:nvPr/>
          </p:nvSpPr>
          <p:spPr>
            <a:xfrm>
              <a:off x="2391" y="100"/>
              <a:ext cx="141" cy="108"/>
            </a:xfrm>
            <a:custGeom>
              <a:avLst/>
              <a:gdLst/>
              <a:ahLst/>
              <a:cxnLst>
                <a:cxn ang="0">
                  <a:pos x="71" y="2"/>
                </a:cxn>
                <a:cxn ang="0">
                  <a:pos x="77" y="2"/>
                </a:cxn>
                <a:cxn ang="0">
                  <a:pos x="78" y="7"/>
                </a:cxn>
                <a:cxn ang="0">
                  <a:pos x="78" y="11"/>
                </a:cxn>
                <a:cxn ang="0">
                  <a:pos x="54" y="19"/>
                </a:cxn>
                <a:cxn ang="0">
                  <a:pos x="45" y="25"/>
                </a:cxn>
                <a:cxn ang="0">
                  <a:pos x="40" y="26"/>
                </a:cxn>
                <a:cxn ang="0">
                  <a:pos x="30" y="35"/>
                </a:cxn>
                <a:cxn ang="0">
                  <a:pos x="31" y="39"/>
                </a:cxn>
                <a:cxn ang="0">
                  <a:pos x="34" y="49"/>
                </a:cxn>
                <a:cxn ang="0">
                  <a:pos x="45" y="53"/>
                </a:cxn>
                <a:cxn ang="0">
                  <a:pos x="38" y="59"/>
                </a:cxn>
                <a:cxn ang="0">
                  <a:pos x="34" y="56"/>
                </a:cxn>
                <a:cxn ang="0">
                  <a:pos x="30" y="57"/>
                </a:cxn>
                <a:cxn ang="0">
                  <a:pos x="9" y="52"/>
                </a:cxn>
                <a:cxn ang="0">
                  <a:pos x="7" y="45"/>
                </a:cxn>
                <a:cxn ang="0">
                  <a:pos x="19" y="38"/>
                </a:cxn>
                <a:cxn ang="0">
                  <a:pos x="21" y="32"/>
                </a:cxn>
                <a:cxn ang="0">
                  <a:pos x="19" y="27"/>
                </a:cxn>
                <a:cxn ang="0">
                  <a:pos x="30" y="20"/>
                </a:cxn>
                <a:cxn ang="0">
                  <a:pos x="40" y="15"/>
                </a:cxn>
                <a:cxn ang="0">
                  <a:pos x="47" y="11"/>
                </a:cxn>
                <a:cxn ang="0">
                  <a:pos x="71" y="2"/>
                </a:cxn>
              </a:cxnLst>
              <a:rect l="0" t="0" r="0" b="0"/>
              <a:pathLst>
                <a:path w="189" h="144">
                  <a:moveTo>
                    <a:pt x="171" y="4"/>
                  </a:moveTo>
                  <a:cubicBezTo>
                    <a:pt x="174" y="3"/>
                    <a:pt x="182" y="0"/>
                    <a:pt x="185" y="4"/>
                  </a:cubicBezTo>
                  <a:cubicBezTo>
                    <a:pt x="187" y="7"/>
                    <a:pt x="189" y="16"/>
                    <a:pt x="189" y="16"/>
                  </a:cubicBezTo>
                  <a:cubicBezTo>
                    <a:pt x="188" y="19"/>
                    <a:pt x="189" y="22"/>
                    <a:pt x="187" y="24"/>
                  </a:cubicBezTo>
                  <a:cubicBezTo>
                    <a:pt x="175" y="34"/>
                    <a:pt x="146" y="34"/>
                    <a:pt x="131" y="44"/>
                  </a:cubicBezTo>
                  <a:cubicBezTo>
                    <a:pt x="125" y="53"/>
                    <a:pt x="120" y="54"/>
                    <a:pt x="109" y="58"/>
                  </a:cubicBezTo>
                  <a:cubicBezTo>
                    <a:pt x="105" y="59"/>
                    <a:pt x="97" y="62"/>
                    <a:pt x="97" y="62"/>
                  </a:cubicBezTo>
                  <a:cubicBezTo>
                    <a:pt x="88" y="76"/>
                    <a:pt x="83" y="74"/>
                    <a:pt x="71" y="82"/>
                  </a:cubicBezTo>
                  <a:cubicBezTo>
                    <a:pt x="66" y="98"/>
                    <a:pt x="70" y="78"/>
                    <a:pt x="75" y="92"/>
                  </a:cubicBezTo>
                  <a:cubicBezTo>
                    <a:pt x="81" y="108"/>
                    <a:pt x="71" y="108"/>
                    <a:pt x="83" y="116"/>
                  </a:cubicBezTo>
                  <a:cubicBezTo>
                    <a:pt x="90" y="121"/>
                    <a:pt x="107" y="126"/>
                    <a:pt x="107" y="126"/>
                  </a:cubicBezTo>
                  <a:cubicBezTo>
                    <a:pt x="105" y="139"/>
                    <a:pt x="106" y="144"/>
                    <a:pt x="93" y="140"/>
                  </a:cubicBezTo>
                  <a:cubicBezTo>
                    <a:pt x="91" y="137"/>
                    <a:pt x="87" y="130"/>
                    <a:pt x="83" y="130"/>
                  </a:cubicBezTo>
                  <a:cubicBezTo>
                    <a:pt x="79" y="130"/>
                    <a:pt x="71" y="134"/>
                    <a:pt x="71" y="134"/>
                  </a:cubicBezTo>
                  <a:cubicBezTo>
                    <a:pt x="52" y="129"/>
                    <a:pt x="42" y="124"/>
                    <a:pt x="21" y="122"/>
                  </a:cubicBezTo>
                  <a:cubicBezTo>
                    <a:pt x="14" y="115"/>
                    <a:pt x="0" y="102"/>
                    <a:pt x="19" y="106"/>
                  </a:cubicBezTo>
                  <a:cubicBezTo>
                    <a:pt x="29" y="91"/>
                    <a:pt x="26" y="93"/>
                    <a:pt x="47" y="90"/>
                  </a:cubicBezTo>
                  <a:cubicBezTo>
                    <a:pt x="55" y="84"/>
                    <a:pt x="54" y="88"/>
                    <a:pt x="51" y="76"/>
                  </a:cubicBezTo>
                  <a:cubicBezTo>
                    <a:pt x="50" y="72"/>
                    <a:pt x="47" y="64"/>
                    <a:pt x="47" y="64"/>
                  </a:cubicBezTo>
                  <a:cubicBezTo>
                    <a:pt x="50" y="41"/>
                    <a:pt x="50" y="43"/>
                    <a:pt x="73" y="46"/>
                  </a:cubicBezTo>
                  <a:cubicBezTo>
                    <a:pt x="82" y="45"/>
                    <a:pt x="97" y="36"/>
                    <a:pt x="97" y="36"/>
                  </a:cubicBezTo>
                  <a:cubicBezTo>
                    <a:pt x="102" y="29"/>
                    <a:pt x="105" y="27"/>
                    <a:pt x="113" y="24"/>
                  </a:cubicBezTo>
                  <a:cubicBezTo>
                    <a:pt x="134" y="27"/>
                    <a:pt x="161" y="25"/>
                    <a:pt x="171" y="4"/>
                  </a:cubicBezTo>
                  <a:close/>
                </a:path>
              </a:pathLst>
            </a:custGeom>
            <a:solidFill>
              <a:srgbClr val="FEFEFE">
                <a:alpha val="29999"/>
              </a:srgbClr>
            </a:solidFill>
            <a:ln w="9525">
              <a:noFill/>
            </a:ln>
          </p:spPr>
          <p:txBody>
            <a:bodyPr/>
            <a:lstStyle/>
            <a:p>
              <a:endParaRPr lang="zh-CN" altLang="en-US"/>
            </a:p>
          </p:txBody>
        </p:sp>
        <p:sp>
          <p:nvSpPr>
            <p:cNvPr id="1122" name="Freeform 97"/>
            <p:cNvSpPr/>
            <p:nvPr/>
          </p:nvSpPr>
          <p:spPr>
            <a:xfrm>
              <a:off x="2475" y="204"/>
              <a:ext cx="40" cy="12"/>
            </a:xfrm>
            <a:custGeom>
              <a:avLst/>
              <a:gdLst/>
              <a:ahLst/>
              <a:cxnLst>
                <a:cxn ang="0">
                  <a:pos x="11" y="0"/>
                </a:cxn>
                <a:cxn ang="0">
                  <a:pos x="5" y="1"/>
                </a:cxn>
                <a:cxn ang="0">
                  <a:pos x="14" y="6"/>
                </a:cxn>
                <a:cxn ang="0">
                  <a:pos x="19" y="5"/>
                </a:cxn>
                <a:cxn ang="0">
                  <a:pos x="11" y="0"/>
                </a:cxn>
              </a:cxnLst>
              <a:rect l="0" t="0" r="0" b="0"/>
              <a:pathLst>
                <a:path w="53" h="17">
                  <a:moveTo>
                    <a:pt x="24" y="0"/>
                  </a:moveTo>
                  <a:cubicBezTo>
                    <a:pt x="20" y="1"/>
                    <a:pt x="16" y="0"/>
                    <a:pt x="12" y="2"/>
                  </a:cubicBezTo>
                  <a:cubicBezTo>
                    <a:pt x="0" y="9"/>
                    <a:pt x="30" y="15"/>
                    <a:pt x="32" y="16"/>
                  </a:cubicBezTo>
                  <a:cubicBezTo>
                    <a:pt x="36" y="15"/>
                    <a:pt x="41" y="17"/>
                    <a:pt x="44" y="14"/>
                  </a:cubicBezTo>
                  <a:cubicBezTo>
                    <a:pt x="53" y="3"/>
                    <a:pt x="30" y="0"/>
                    <a:pt x="24" y="0"/>
                  </a:cubicBezTo>
                  <a:close/>
                </a:path>
              </a:pathLst>
            </a:custGeom>
            <a:solidFill>
              <a:srgbClr val="FEFEFE">
                <a:alpha val="29999"/>
              </a:srgbClr>
            </a:solidFill>
            <a:ln w="9525">
              <a:noFill/>
            </a:ln>
          </p:spPr>
          <p:txBody>
            <a:bodyPr/>
            <a:lstStyle/>
            <a:p>
              <a:endParaRPr lang="zh-CN" altLang="en-US"/>
            </a:p>
          </p:txBody>
        </p:sp>
        <p:sp>
          <p:nvSpPr>
            <p:cNvPr id="1123" name="Freeform 98"/>
            <p:cNvSpPr/>
            <p:nvPr/>
          </p:nvSpPr>
          <p:spPr>
            <a:xfrm>
              <a:off x="2680" y="48"/>
              <a:ext cx="42" cy="28"/>
            </a:xfrm>
            <a:custGeom>
              <a:avLst/>
              <a:gdLst/>
              <a:ahLst/>
              <a:cxnLst>
                <a:cxn ang="0">
                  <a:pos x="23" y="2"/>
                </a:cxn>
                <a:cxn ang="0">
                  <a:pos x="10" y="11"/>
                </a:cxn>
                <a:cxn ang="0">
                  <a:pos x="4" y="15"/>
                </a:cxn>
                <a:cxn ang="0">
                  <a:pos x="4" y="2"/>
                </a:cxn>
                <a:cxn ang="0">
                  <a:pos x="8" y="0"/>
                </a:cxn>
                <a:cxn ang="0">
                  <a:pos x="23" y="2"/>
                </a:cxn>
              </a:cxnLst>
              <a:rect l="0" t="0" r="0" b="0"/>
              <a:pathLst>
                <a:path w="57" h="37">
                  <a:moveTo>
                    <a:pt x="57" y="4"/>
                  </a:moveTo>
                  <a:cubicBezTo>
                    <a:pt x="53" y="16"/>
                    <a:pt x="35" y="17"/>
                    <a:pt x="25" y="24"/>
                  </a:cubicBezTo>
                  <a:cubicBezTo>
                    <a:pt x="22" y="34"/>
                    <a:pt x="22" y="37"/>
                    <a:pt x="11" y="34"/>
                  </a:cubicBezTo>
                  <a:cubicBezTo>
                    <a:pt x="6" y="27"/>
                    <a:pt x="0" y="10"/>
                    <a:pt x="9" y="4"/>
                  </a:cubicBezTo>
                  <a:cubicBezTo>
                    <a:pt x="12" y="2"/>
                    <a:pt x="21" y="0"/>
                    <a:pt x="21" y="0"/>
                  </a:cubicBezTo>
                  <a:cubicBezTo>
                    <a:pt x="33" y="2"/>
                    <a:pt x="45" y="4"/>
                    <a:pt x="57" y="4"/>
                  </a:cubicBezTo>
                  <a:close/>
                </a:path>
              </a:pathLst>
            </a:custGeom>
            <a:solidFill>
              <a:srgbClr val="FEFEFE">
                <a:alpha val="29999"/>
              </a:srgbClr>
            </a:solidFill>
            <a:ln w="9525">
              <a:noFill/>
            </a:ln>
          </p:spPr>
          <p:txBody>
            <a:bodyPr/>
            <a:lstStyle/>
            <a:p>
              <a:endParaRPr lang="zh-CN" altLang="en-US"/>
            </a:p>
          </p:txBody>
        </p:sp>
        <p:sp>
          <p:nvSpPr>
            <p:cNvPr id="1124" name="Freeform 99"/>
            <p:cNvSpPr/>
            <p:nvPr/>
          </p:nvSpPr>
          <p:spPr>
            <a:xfrm>
              <a:off x="2710" y="61"/>
              <a:ext cx="50" cy="20"/>
            </a:xfrm>
            <a:custGeom>
              <a:avLst/>
              <a:gdLst/>
              <a:ahLst/>
              <a:cxnLst>
                <a:cxn ang="0">
                  <a:pos x="11" y="0"/>
                </a:cxn>
                <a:cxn ang="0">
                  <a:pos x="4" y="3"/>
                </a:cxn>
                <a:cxn ang="0">
                  <a:pos x="23" y="12"/>
                </a:cxn>
                <a:cxn ang="0">
                  <a:pos x="25" y="11"/>
                </a:cxn>
                <a:cxn ang="0">
                  <a:pos x="11" y="0"/>
                </a:cxn>
              </a:cxnLst>
              <a:rect l="0" t="0" r="0" b="0"/>
              <a:pathLst>
                <a:path w="68" h="26">
                  <a:moveTo>
                    <a:pt x="29" y="0"/>
                  </a:moveTo>
                  <a:cubicBezTo>
                    <a:pt x="23" y="2"/>
                    <a:pt x="11" y="6"/>
                    <a:pt x="11" y="6"/>
                  </a:cubicBezTo>
                  <a:cubicBezTo>
                    <a:pt x="0" y="23"/>
                    <a:pt x="47" y="24"/>
                    <a:pt x="57" y="26"/>
                  </a:cubicBezTo>
                  <a:cubicBezTo>
                    <a:pt x="59" y="25"/>
                    <a:pt x="62" y="26"/>
                    <a:pt x="63" y="24"/>
                  </a:cubicBezTo>
                  <a:cubicBezTo>
                    <a:pt x="68" y="3"/>
                    <a:pt x="42" y="3"/>
                    <a:pt x="29" y="0"/>
                  </a:cubicBezTo>
                  <a:close/>
                </a:path>
              </a:pathLst>
            </a:custGeom>
            <a:solidFill>
              <a:srgbClr val="FEFEFE">
                <a:alpha val="29999"/>
              </a:srgbClr>
            </a:solidFill>
            <a:ln w="9525">
              <a:noFill/>
            </a:ln>
          </p:spPr>
          <p:txBody>
            <a:bodyPr/>
            <a:lstStyle/>
            <a:p>
              <a:endParaRPr lang="zh-CN" altLang="en-US"/>
            </a:p>
          </p:txBody>
        </p:sp>
        <p:sp>
          <p:nvSpPr>
            <p:cNvPr id="1125" name="Freeform 100"/>
            <p:cNvSpPr/>
            <p:nvPr/>
          </p:nvSpPr>
          <p:spPr>
            <a:xfrm>
              <a:off x="2764" y="64"/>
              <a:ext cx="50" cy="32"/>
            </a:xfrm>
            <a:custGeom>
              <a:avLst/>
              <a:gdLst/>
              <a:ahLst/>
              <a:cxnLst>
                <a:cxn ang="0">
                  <a:pos x="22" y="4"/>
                </a:cxn>
                <a:cxn ang="0">
                  <a:pos x="11" y="4"/>
                </a:cxn>
                <a:cxn ang="0">
                  <a:pos x="5" y="4"/>
                </a:cxn>
                <a:cxn ang="0">
                  <a:pos x="4" y="14"/>
                </a:cxn>
                <a:cxn ang="0">
                  <a:pos x="14" y="18"/>
                </a:cxn>
                <a:cxn ang="0">
                  <a:pos x="27" y="11"/>
                </a:cxn>
                <a:cxn ang="0">
                  <a:pos x="22" y="4"/>
                </a:cxn>
              </a:cxnLst>
              <a:rect l="0" t="0" r="0" b="0"/>
              <a:pathLst>
                <a:path w="66" h="43">
                  <a:moveTo>
                    <a:pt x="50" y="9"/>
                  </a:moveTo>
                  <a:cubicBezTo>
                    <a:pt x="40" y="16"/>
                    <a:pt x="36" y="16"/>
                    <a:pt x="26" y="9"/>
                  </a:cubicBezTo>
                  <a:cubicBezTo>
                    <a:pt x="20" y="0"/>
                    <a:pt x="18" y="4"/>
                    <a:pt x="10" y="9"/>
                  </a:cubicBezTo>
                  <a:cubicBezTo>
                    <a:pt x="4" y="17"/>
                    <a:pt x="0" y="21"/>
                    <a:pt x="8" y="35"/>
                  </a:cubicBezTo>
                  <a:cubicBezTo>
                    <a:pt x="12" y="42"/>
                    <a:pt x="32" y="43"/>
                    <a:pt x="32" y="43"/>
                  </a:cubicBezTo>
                  <a:cubicBezTo>
                    <a:pt x="41" y="40"/>
                    <a:pt x="54" y="33"/>
                    <a:pt x="62" y="27"/>
                  </a:cubicBezTo>
                  <a:cubicBezTo>
                    <a:pt x="66" y="15"/>
                    <a:pt x="61" y="15"/>
                    <a:pt x="50" y="9"/>
                  </a:cubicBezTo>
                  <a:close/>
                </a:path>
              </a:pathLst>
            </a:custGeom>
            <a:solidFill>
              <a:srgbClr val="FEFEFE">
                <a:alpha val="29999"/>
              </a:srgbClr>
            </a:solidFill>
            <a:ln w="9525">
              <a:noFill/>
            </a:ln>
          </p:spPr>
          <p:txBody>
            <a:bodyPr/>
            <a:lstStyle/>
            <a:p>
              <a:endParaRPr lang="zh-CN" altLang="en-US"/>
            </a:p>
          </p:txBody>
        </p:sp>
        <p:sp>
          <p:nvSpPr>
            <p:cNvPr id="1126" name="Freeform 101"/>
            <p:cNvSpPr/>
            <p:nvPr/>
          </p:nvSpPr>
          <p:spPr>
            <a:xfrm>
              <a:off x="3113" y="91"/>
              <a:ext cx="88" cy="31"/>
            </a:xfrm>
            <a:custGeom>
              <a:avLst/>
              <a:gdLst/>
              <a:ahLst/>
              <a:cxnLst>
                <a:cxn ang="0">
                  <a:pos x="6" y="0"/>
                </a:cxn>
                <a:cxn ang="0">
                  <a:pos x="4" y="7"/>
                </a:cxn>
                <a:cxn ang="0">
                  <a:pos x="22" y="13"/>
                </a:cxn>
                <a:cxn ang="0">
                  <a:pos x="32" y="15"/>
                </a:cxn>
                <a:cxn ang="0">
                  <a:pos x="47" y="10"/>
                </a:cxn>
                <a:cxn ang="0">
                  <a:pos x="33" y="2"/>
                </a:cxn>
                <a:cxn ang="0">
                  <a:pos x="6" y="0"/>
                </a:cxn>
              </a:cxnLst>
              <a:rect l="0" t="0" r="0" b="0"/>
              <a:pathLst>
                <a:path w="117" h="41">
                  <a:moveTo>
                    <a:pt x="14" y="0"/>
                  </a:moveTo>
                  <a:cubicBezTo>
                    <a:pt x="8" y="4"/>
                    <a:pt x="0" y="9"/>
                    <a:pt x="8" y="16"/>
                  </a:cubicBezTo>
                  <a:cubicBezTo>
                    <a:pt x="21" y="27"/>
                    <a:pt x="34" y="28"/>
                    <a:pt x="50" y="30"/>
                  </a:cubicBezTo>
                  <a:cubicBezTo>
                    <a:pt x="66" y="41"/>
                    <a:pt x="57" y="39"/>
                    <a:pt x="76" y="36"/>
                  </a:cubicBezTo>
                  <a:cubicBezTo>
                    <a:pt x="88" y="32"/>
                    <a:pt x="101" y="29"/>
                    <a:pt x="112" y="22"/>
                  </a:cubicBezTo>
                  <a:cubicBezTo>
                    <a:pt x="117" y="6"/>
                    <a:pt x="87" y="5"/>
                    <a:pt x="78" y="4"/>
                  </a:cubicBezTo>
                  <a:cubicBezTo>
                    <a:pt x="17" y="6"/>
                    <a:pt x="34" y="20"/>
                    <a:pt x="14" y="0"/>
                  </a:cubicBezTo>
                  <a:close/>
                </a:path>
              </a:pathLst>
            </a:custGeom>
            <a:solidFill>
              <a:srgbClr val="FEFEFE">
                <a:alpha val="29999"/>
              </a:srgbClr>
            </a:solidFill>
            <a:ln w="9525">
              <a:noFill/>
            </a:ln>
          </p:spPr>
          <p:txBody>
            <a:bodyPr/>
            <a:lstStyle/>
            <a:p>
              <a:endParaRPr lang="zh-CN" altLang="en-US"/>
            </a:p>
          </p:txBody>
        </p:sp>
        <p:sp>
          <p:nvSpPr>
            <p:cNvPr id="1127" name="Freeform 102"/>
            <p:cNvSpPr/>
            <p:nvPr/>
          </p:nvSpPr>
          <p:spPr>
            <a:xfrm>
              <a:off x="3203" y="90"/>
              <a:ext cx="46" cy="24"/>
            </a:xfrm>
            <a:custGeom>
              <a:avLst/>
              <a:gdLst/>
              <a:ahLst/>
              <a:cxnLst>
                <a:cxn ang="0">
                  <a:pos x="13" y="2"/>
                </a:cxn>
                <a:cxn ang="0">
                  <a:pos x="25" y="5"/>
                </a:cxn>
                <a:cxn ang="0">
                  <a:pos x="12" y="14"/>
                </a:cxn>
                <a:cxn ang="0">
                  <a:pos x="2" y="10"/>
                </a:cxn>
                <a:cxn ang="0">
                  <a:pos x="13" y="2"/>
                </a:cxn>
              </a:cxnLst>
              <a:rect l="0" t="0" r="0" b="0"/>
              <a:pathLst>
                <a:path w="62" h="32">
                  <a:moveTo>
                    <a:pt x="32" y="4"/>
                  </a:moveTo>
                  <a:cubicBezTo>
                    <a:pt x="44" y="0"/>
                    <a:pt x="53" y="1"/>
                    <a:pt x="62" y="10"/>
                  </a:cubicBezTo>
                  <a:cubicBezTo>
                    <a:pt x="59" y="23"/>
                    <a:pt x="42" y="28"/>
                    <a:pt x="30" y="32"/>
                  </a:cubicBezTo>
                  <a:cubicBezTo>
                    <a:pt x="15" y="22"/>
                    <a:pt x="23" y="25"/>
                    <a:pt x="6" y="22"/>
                  </a:cubicBezTo>
                  <a:cubicBezTo>
                    <a:pt x="0" y="4"/>
                    <a:pt x="14" y="8"/>
                    <a:pt x="32" y="4"/>
                  </a:cubicBezTo>
                  <a:close/>
                </a:path>
              </a:pathLst>
            </a:custGeom>
            <a:solidFill>
              <a:srgbClr val="FEFEFE">
                <a:alpha val="29999"/>
              </a:srgbClr>
            </a:solidFill>
            <a:ln w="9525">
              <a:noFill/>
            </a:ln>
          </p:spPr>
          <p:txBody>
            <a:bodyPr/>
            <a:lstStyle/>
            <a:p>
              <a:endParaRPr lang="zh-CN" altLang="en-US"/>
            </a:p>
          </p:txBody>
        </p:sp>
        <p:sp>
          <p:nvSpPr>
            <p:cNvPr id="1128" name="Freeform 103"/>
            <p:cNvSpPr/>
            <p:nvPr/>
          </p:nvSpPr>
          <p:spPr>
            <a:xfrm>
              <a:off x="3182" y="119"/>
              <a:ext cx="37" cy="17"/>
            </a:xfrm>
            <a:custGeom>
              <a:avLst/>
              <a:gdLst/>
              <a:ahLst/>
              <a:cxnLst>
                <a:cxn ang="0">
                  <a:pos x="8" y="1"/>
                </a:cxn>
                <a:cxn ang="0">
                  <a:pos x="3" y="2"/>
                </a:cxn>
                <a:cxn ang="0">
                  <a:pos x="17" y="10"/>
                </a:cxn>
                <a:cxn ang="0">
                  <a:pos x="8" y="1"/>
                </a:cxn>
              </a:cxnLst>
              <a:rect l="0" t="0" r="0" b="0"/>
              <a:pathLst>
                <a:path w="49" h="23">
                  <a:moveTo>
                    <a:pt x="20" y="1"/>
                  </a:moveTo>
                  <a:cubicBezTo>
                    <a:pt x="15" y="2"/>
                    <a:pt x="8" y="0"/>
                    <a:pt x="6" y="5"/>
                  </a:cubicBezTo>
                  <a:cubicBezTo>
                    <a:pt x="0" y="19"/>
                    <a:pt x="32" y="21"/>
                    <a:pt x="38" y="23"/>
                  </a:cubicBezTo>
                  <a:cubicBezTo>
                    <a:pt x="49" y="6"/>
                    <a:pt x="35" y="3"/>
                    <a:pt x="20" y="1"/>
                  </a:cubicBezTo>
                  <a:close/>
                </a:path>
              </a:pathLst>
            </a:custGeom>
            <a:solidFill>
              <a:srgbClr val="FEFEFE">
                <a:alpha val="29999"/>
              </a:srgbClr>
            </a:solidFill>
            <a:ln w="9525">
              <a:noFill/>
            </a:ln>
          </p:spPr>
          <p:txBody>
            <a:bodyPr/>
            <a:lstStyle/>
            <a:p>
              <a:endParaRPr lang="zh-CN" altLang="en-US"/>
            </a:p>
          </p:txBody>
        </p:sp>
        <p:sp>
          <p:nvSpPr>
            <p:cNvPr id="1129" name="Freeform 104"/>
            <p:cNvSpPr/>
            <p:nvPr/>
          </p:nvSpPr>
          <p:spPr>
            <a:xfrm>
              <a:off x="3434" y="343"/>
              <a:ext cx="76" cy="114"/>
            </a:xfrm>
            <a:custGeom>
              <a:avLst/>
              <a:gdLst/>
              <a:ahLst/>
              <a:cxnLst>
                <a:cxn ang="0">
                  <a:pos x="2" y="0"/>
                </a:cxn>
                <a:cxn ang="0">
                  <a:pos x="0" y="8"/>
                </a:cxn>
                <a:cxn ang="0">
                  <a:pos x="5" y="18"/>
                </a:cxn>
                <a:cxn ang="0">
                  <a:pos x="13" y="31"/>
                </a:cxn>
                <a:cxn ang="0">
                  <a:pos x="15" y="44"/>
                </a:cxn>
                <a:cxn ang="0">
                  <a:pos x="34" y="65"/>
                </a:cxn>
                <a:cxn ang="0">
                  <a:pos x="36" y="53"/>
                </a:cxn>
                <a:cxn ang="0">
                  <a:pos x="31" y="44"/>
                </a:cxn>
                <a:cxn ang="0">
                  <a:pos x="25" y="39"/>
                </a:cxn>
                <a:cxn ang="0">
                  <a:pos x="22" y="32"/>
                </a:cxn>
                <a:cxn ang="0">
                  <a:pos x="17" y="19"/>
                </a:cxn>
                <a:cxn ang="0">
                  <a:pos x="1" y="5"/>
                </a:cxn>
                <a:cxn ang="0">
                  <a:pos x="2" y="0"/>
                </a:cxn>
              </a:cxnLst>
              <a:rect l="0" t="0" r="0" b="0"/>
              <a:pathLst>
                <a:path w="102" h="152">
                  <a:moveTo>
                    <a:pt x="6" y="0"/>
                  </a:moveTo>
                  <a:cubicBezTo>
                    <a:pt x="4" y="6"/>
                    <a:pt x="0" y="18"/>
                    <a:pt x="0" y="18"/>
                  </a:cubicBezTo>
                  <a:cubicBezTo>
                    <a:pt x="3" y="26"/>
                    <a:pt x="9" y="35"/>
                    <a:pt x="14" y="42"/>
                  </a:cubicBezTo>
                  <a:cubicBezTo>
                    <a:pt x="17" y="58"/>
                    <a:pt x="16" y="69"/>
                    <a:pt x="32" y="72"/>
                  </a:cubicBezTo>
                  <a:cubicBezTo>
                    <a:pt x="44" y="80"/>
                    <a:pt x="40" y="91"/>
                    <a:pt x="36" y="104"/>
                  </a:cubicBezTo>
                  <a:cubicBezTo>
                    <a:pt x="57" y="118"/>
                    <a:pt x="60" y="139"/>
                    <a:pt x="80" y="152"/>
                  </a:cubicBezTo>
                  <a:cubicBezTo>
                    <a:pt x="95" y="148"/>
                    <a:pt x="102" y="135"/>
                    <a:pt x="86" y="124"/>
                  </a:cubicBezTo>
                  <a:cubicBezTo>
                    <a:pt x="72" y="129"/>
                    <a:pt x="78" y="110"/>
                    <a:pt x="74" y="102"/>
                  </a:cubicBezTo>
                  <a:cubicBezTo>
                    <a:pt x="72" y="98"/>
                    <a:pt x="65" y="94"/>
                    <a:pt x="62" y="92"/>
                  </a:cubicBezTo>
                  <a:cubicBezTo>
                    <a:pt x="59" y="82"/>
                    <a:pt x="65" y="65"/>
                    <a:pt x="52" y="74"/>
                  </a:cubicBezTo>
                  <a:cubicBezTo>
                    <a:pt x="46" y="65"/>
                    <a:pt x="47" y="54"/>
                    <a:pt x="42" y="44"/>
                  </a:cubicBezTo>
                  <a:cubicBezTo>
                    <a:pt x="36" y="32"/>
                    <a:pt x="16" y="18"/>
                    <a:pt x="4" y="12"/>
                  </a:cubicBezTo>
                  <a:lnTo>
                    <a:pt x="6" y="0"/>
                  </a:lnTo>
                  <a:close/>
                </a:path>
              </a:pathLst>
            </a:custGeom>
            <a:solidFill>
              <a:srgbClr val="FEFEFE">
                <a:alpha val="29999"/>
              </a:srgbClr>
            </a:solidFill>
            <a:ln w="9525">
              <a:noFill/>
            </a:ln>
          </p:spPr>
          <p:txBody>
            <a:bodyPr/>
            <a:lstStyle/>
            <a:p>
              <a:endParaRPr lang="zh-CN" altLang="en-US"/>
            </a:p>
          </p:txBody>
        </p:sp>
        <p:sp>
          <p:nvSpPr>
            <p:cNvPr id="1130" name="Freeform 105"/>
            <p:cNvSpPr/>
            <p:nvPr/>
          </p:nvSpPr>
          <p:spPr>
            <a:xfrm>
              <a:off x="3495" y="461"/>
              <a:ext cx="55" cy="78"/>
            </a:xfrm>
            <a:custGeom>
              <a:avLst/>
              <a:gdLst/>
              <a:ahLst/>
              <a:cxnLst>
                <a:cxn ang="0">
                  <a:pos x="27" y="10"/>
                </a:cxn>
                <a:cxn ang="0">
                  <a:pos x="30" y="17"/>
                </a:cxn>
                <a:cxn ang="0">
                  <a:pos x="12" y="36"/>
                </a:cxn>
                <a:cxn ang="0">
                  <a:pos x="13" y="44"/>
                </a:cxn>
                <a:cxn ang="0">
                  <a:pos x="8" y="41"/>
                </a:cxn>
                <a:cxn ang="0">
                  <a:pos x="2" y="36"/>
                </a:cxn>
                <a:cxn ang="0">
                  <a:pos x="0" y="36"/>
                </a:cxn>
                <a:cxn ang="0">
                  <a:pos x="4" y="25"/>
                </a:cxn>
                <a:cxn ang="0">
                  <a:pos x="5" y="23"/>
                </a:cxn>
                <a:cxn ang="0">
                  <a:pos x="1" y="11"/>
                </a:cxn>
                <a:cxn ang="0">
                  <a:pos x="1" y="6"/>
                </a:cxn>
                <a:cxn ang="0">
                  <a:pos x="10" y="10"/>
                </a:cxn>
                <a:cxn ang="0">
                  <a:pos x="15" y="15"/>
                </a:cxn>
                <a:cxn ang="0">
                  <a:pos x="27" y="10"/>
                </a:cxn>
              </a:cxnLst>
              <a:rect l="0" t="0" r="0" b="0"/>
              <a:pathLst>
                <a:path w="74" h="103">
                  <a:moveTo>
                    <a:pt x="64" y="22"/>
                  </a:moveTo>
                  <a:cubicBezTo>
                    <a:pt x="73" y="36"/>
                    <a:pt x="70" y="29"/>
                    <a:pt x="74" y="40"/>
                  </a:cubicBezTo>
                  <a:cubicBezTo>
                    <a:pt x="70" y="77"/>
                    <a:pt x="68" y="81"/>
                    <a:pt x="30" y="84"/>
                  </a:cubicBezTo>
                  <a:cubicBezTo>
                    <a:pt x="33" y="88"/>
                    <a:pt x="39" y="95"/>
                    <a:pt x="32" y="100"/>
                  </a:cubicBezTo>
                  <a:cubicBezTo>
                    <a:pt x="28" y="103"/>
                    <a:pt x="24" y="95"/>
                    <a:pt x="20" y="94"/>
                  </a:cubicBezTo>
                  <a:cubicBezTo>
                    <a:pt x="17" y="84"/>
                    <a:pt x="20" y="89"/>
                    <a:pt x="6" y="84"/>
                  </a:cubicBezTo>
                  <a:cubicBezTo>
                    <a:pt x="4" y="83"/>
                    <a:pt x="0" y="82"/>
                    <a:pt x="0" y="82"/>
                  </a:cubicBezTo>
                  <a:cubicBezTo>
                    <a:pt x="3" y="73"/>
                    <a:pt x="7" y="67"/>
                    <a:pt x="10" y="58"/>
                  </a:cubicBezTo>
                  <a:cubicBezTo>
                    <a:pt x="11" y="56"/>
                    <a:pt x="12" y="52"/>
                    <a:pt x="12" y="52"/>
                  </a:cubicBezTo>
                  <a:cubicBezTo>
                    <a:pt x="10" y="42"/>
                    <a:pt x="8" y="33"/>
                    <a:pt x="2" y="24"/>
                  </a:cubicBezTo>
                  <a:cubicBezTo>
                    <a:pt x="3" y="21"/>
                    <a:pt x="2" y="17"/>
                    <a:pt x="4" y="14"/>
                  </a:cubicBezTo>
                  <a:cubicBezTo>
                    <a:pt x="11" y="0"/>
                    <a:pt x="18" y="19"/>
                    <a:pt x="26" y="22"/>
                  </a:cubicBezTo>
                  <a:cubicBezTo>
                    <a:pt x="31" y="36"/>
                    <a:pt x="26" y="33"/>
                    <a:pt x="36" y="36"/>
                  </a:cubicBezTo>
                  <a:cubicBezTo>
                    <a:pt x="45" y="30"/>
                    <a:pt x="55" y="28"/>
                    <a:pt x="64" y="22"/>
                  </a:cubicBezTo>
                  <a:close/>
                </a:path>
              </a:pathLst>
            </a:custGeom>
            <a:solidFill>
              <a:srgbClr val="FEFEFE">
                <a:alpha val="29999"/>
              </a:srgbClr>
            </a:solidFill>
            <a:ln w="9525">
              <a:noFill/>
            </a:ln>
          </p:spPr>
          <p:txBody>
            <a:bodyPr/>
            <a:lstStyle/>
            <a:p>
              <a:endParaRPr lang="zh-CN" altLang="en-US"/>
            </a:p>
          </p:txBody>
        </p:sp>
        <p:sp>
          <p:nvSpPr>
            <p:cNvPr id="1131" name="Freeform 106"/>
            <p:cNvSpPr/>
            <p:nvPr/>
          </p:nvSpPr>
          <p:spPr>
            <a:xfrm>
              <a:off x="3459" y="541"/>
              <a:ext cx="109" cy="189"/>
            </a:xfrm>
            <a:custGeom>
              <a:avLst/>
              <a:gdLst/>
              <a:ahLst/>
              <a:cxnLst>
                <a:cxn ang="0">
                  <a:pos x="34" y="42"/>
                </a:cxn>
                <a:cxn ang="0">
                  <a:pos x="28" y="45"/>
                </a:cxn>
                <a:cxn ang="0">
                  <a:pos x="27" y="56"/>
                </a:cxn>
                <a:cxn ang="0">
                  <a:pos x="9" y="62"/>
                </a:cxn>
                <a:cxn ang="0">
                  <a:pos x="3" y="71"/>
                </a:cxn>
                <a:cxn ang="0">
                  <a:pos x="8" y="77"/>
                </a:cxn>
                <a:cxn ang="0">
                  <a:pos x="3" y="84"/>
                </a:cxn>
                <a:cxn ang="0">
                  <a:pos x="10" y="107"/>
                </a:cxn>
                <a:cxn ang="0">
                  <a:pos x="12" y="91"/>
                </a:cxn>
                <a:cxn ang="0">
                  <a:pos x="9" y="81"/>
                </a:cxn>
                <a:cxn ang="0">
                  <a:pos x="17" y="74"/>
                </a:cxn>
                <a:cxn ang="0">
                  <a:pos x="22" y="67"/>
                </a:cxn>
                <a:cxn ang="0">
                  <a:pos x="28" y="74"/>
                </a:cxn>
                <a:cxn ang="0">
                  <a:pos x="19" y="80"/>
                </a:cxn>
                <a:cxn ang="0">
                  <a:pos x="23" y="85"/>
                </a:cxn>
                <a:cxn ang="0">
                  <a:pos x="28" y="76"/>
                </a:cxn>
                <a:cxn ang="0">
                  <a:pos x="35" y="78"/>
                </a:cxn>
                <a:cxn ang="0">
                  <a:pos x="43" y="62"/>
                </a:cxn>
                <a:cxn ang="0">
                  <a:pos x="47" y="66"/>
                </a:cxn>
                <a:cxn ang="0">
                  <a:pos x="57" y="62"/>
                </a:cxn>
                <a:cxn ang="0">
                  <a:pos x="60" y="56"/>
                </a:cxn>
                <a:cxn ang="0">
                  <a:pos x="59" y="47"/>
                </a:cxn>
                <a:cxn ang="0">
                  <a:pos x="56" y="42"/>
                </a:cxn>
                <a:cxn ang="0">
                  <a:pos x="51" y="17"/>
                </a:cxn>
                <a:cxn ang="0">
                  <a:pos x="39" y="0"/>
                </a:cxn>
                <a:cxn ang="0">
                  <a:pos x="32" y="5"/>
                </a:cxn>
                <a:cxn ang="0">
                  <a:pos x="40" y="15"/>
                </a:cxn>
                <a:cxn ang="0">
                  <a:pos x="40" y="27"/>
                </a:cxn>
                <a:cxn ang="0">
                  <a:pos x="34" y="42"/>
                </a:cxn>
              </a:cxnLst>
              <a:rect l="0" t="0" r="0" b="0"/>
              <a:pathLst>
                <a:path w="146" h="252">
                  <a:moveTo>
                    <a:pt x="82" y="100"/>
                  </a:moveTo>
                  <a:cubicBezTo>
                    <a:pt x="70" y="88"/>
                    <a:pt x="69" y="92"/>
                    <a:pt x="66" y="106"/>
                  </a:cubicBezTo>
                  <a:cubicBezTo>
                    <a:pt x="65" y="115"/>
                    <a:pt x="68" y="124"/>
                    <a:pt x="64" y="132"/>
                  </a:cubicBezTo>
                  <a:cubicBezTo>
                    <a:pt x="63" y="133"/>
                    <a:pt x="28" y="142"/>
                    <a:pt x="22" y="146"/>
                  </a:cubicBezTo>
                  <a:cubicBezTo>
                    <a:pt x="18" y="157"/>
                    <a:pt x="18" y="162"/>
                    <a:pt x="8" y="168"/>
                  </a:cubicBezTo>
                  <a:cubicBezTo>
                    <a:pt x="0" y="180"/>
                    <a:pt x="7" y="180"/>
                    <a:pt x="20" y="182"/>
                  </a:cubicBezTo>
                  <a:cubicBezTo>
                    <a:pt x="17" y="190"/>
                    <a:pt x="15" y="193"/>
                    <a:pt x="8" y="198"/>
                  </a:cubicBezTo>
                  <a:cubicBezTo>
                    <a:pt x="10" y="214"/>
                    <a:pt x="9" y="242"/>
                    <a:pt x="24" y="252"/>
                  </a:cubicBezTo>
                  <a:cubicBezTo>
                    <a:pt x="42" y="246"/>
                    <a:pt x="31" y="227"/>
                    <a:pt x="28" y="214"/>
                  </a:cubicBezTo>
                  <a:cubicBezTo>
                    <a:pt x="26" y="207"/>
                    <a:pt x="22" y="192"/>
                    <a:pt x="22" y="192"/>
                  </a:cubicBezTo>
                  <a:cubicBezTo>
                    <a:pt x="25" y="180"/>
                    <a:pt x="33" y="182"/>
                    <a:pt x="42" y="176"/>
                  </a:cubicBezTo>
                  <a:cubicBezTo>
                    <a:pt x="44" y="169"/>
                    <a:pt x="52" y="158"/>
                    <a:pt x="52" y="158"/>
                  </a:cubicBezTo>
                  <a:cubicBezTo>
                    <a:pt x="58" y="164"/>
                    <a:pt x="63" y="166"/>
                    <a:pt x="66" y="174"/>
                  </a:cubicBezTo>
                  <a:cubicBezTo>
                    <a:pt x="59" y="178"/>
                    <a:pt x="51" y="188"/>
                    <a:pt x="44" y="190"/>
                  </a:cubicBezTo>
                  <a:cubicBezTo>
                    <a:pt x="36" y="202"/>
                    <a:pt x="46" y="202"/>
                    <a:pt x="56" y="200"/>
                  </a:cubicBezTo>
                  <a:cubicBezTo>
                    <a:pt x="60" y="189"/>
                    <a:pt x="59" y="184"/>
                    <a:pt x="68" y="178"/>
                  </a:cubicBezTo>
                  <a:cubicBezTo>
                    <a:pt x="77" y="181"/>
                    <a:pt x="75" y="187"/>
                    <a:pt x="84" y="184"/>
                  </a:cubicBezTo>
                  <a:cubicBezTo>
                    <a:pt x="92" y="171"/>
                    <a:pt x="91" y="157"/>
                    <a:pt x="104" y="148"/>
                  </a:cubicBezTo>
                  <a:cubicBezTo>
                    <a:pt x="108" y="149"/>
                    <a:pt x="110" y="155"/>
                    <a:pt x="114" y="156"/>
                  </a:cubicBezTo>
                  <a:cubicBezTo>
                    <a:pt x="120" y="158"/>
                    <a:pt x="131" y="151"/>
                    <a:pt x="136" y="148"/>
                  </a:cubicBezTo>
                  <a:cubicBezTo>
                    <a:pt x="145" y="134"/>
                    <a:pt x="142" y="141"/>
                    <a:pt x="146" y="130"/>
                  </a:cubicBezTo>
                  <a:cubicBezTo>
                    <a:pt x="146" y="127"/>
                    <a:pt x="145" y="115"/>
                    <a:pt x="142" y="110"/>
                  </a:cubicBezTo>
                  <a:cubicBezTo>
                    <a:pt x="140" y="106"/>
                    <a:pt x="134" y="98"/>
                    <a:pt x="134" y="98"/>
                  </a:cubicBezTo>
                  <a:cubicBezTo>
                    <a:pt x="131" y="78"/>
                    <a:pt x="142" y="53"/>
                    <a:pt x="122" y="40"/>
                  </a:cubicBezTo>
                  <a:cubicBezTo>
                    <a:pt x="112" y="26"/>
                    <a:pt x="109" y="10"/>
                    <a:pt x="94" y="0"/>
                  </a:cubicBezTo>
                  <a:cubicBezTo>
                    <a:pt x="87" y="4"/>
                    <a:pt x="86" y="9"/>
                    <a:pt x="78" y="12"/>
                  </a:cubicBezTo>
                  <a:cubicBezTo>
                    <a:pt x="67" y="29"/>
                    <a:pt x="80" y="31"/>
                    <a:pt x="96" y="34"/>
                  </a:cubicBezTo>
                  <a:cubicBezTo>
                    <a:pt x="103" y="44"/>
                    <a:pt x="100" y="53"/>
                    <a:pt x="96" y="64"/>
                  </a:cubicBezTo>
                  <a:cubicBezTo>
                    <a:pt x="96" y="68"/>
                    <a:pt x="95" y="106"/>
                    <a:pt x="82" y="100"/>
                  </a:cubicBezTo>
                  <a:close/>
                </a:path>
              </a:pathLst>
            </a:custGeom>
            <a:solidFill>
              <a:srgbClr val="FEFEFE">
                <a:alpha val="29999"/>
              </a:srgbClr>
            </a:solidFill>
            <a:ln w="9525">
              <a:noFill/>
            </a:ln>
          </p:spPr>
          <p:txBody>
            <a:bodyPr/>
            <a:lstStyle/>
            <a:p>
              <a:endParaRPr lang="zh-CN" altLang="en-US"/>
            </a:p>
          </p:txBody>
        </p:sp>
        <p:sp>
          <p:nvSpPr>
            <p:cNvPr id="1132" name="Freeform 107"/>
            <p:cNvSpPr/>
            <p:nvPr/>
          </p:nvSpPr>
          <p:spPr>
            <a:xfrm>
              <a:off x="2398" y="37"/>
              <a:ext cx="52" cy="30"/>
            </a:xfrm>
            <a:custGeom>
              <a:avLst/>
              <a:gdLst/>
              <a:ahLst/>
              <a:cxnLst>
                <a:cxn ang="0">
                  <a:pos x="25" y="0"/>
                </a:cxn>
                <a:cxn ang="0">
                  <a:pos x="27" y="8"/>
                </a:cxn>
                <a:cxn ang="0">
                  <a:pos x="16" y="11"/>
                </a:cxn>
                <a:cxn ang="0">
                  <a:pos x="13" y="17"/>
                </a:cxn>
                <a:cxn ang="0">
                  <a:pos x="3" y="17"/>
                </a:cxn>
                <a:cxn ang="0">
                  <a:pos x="1" y="15"/>
                </a:cxn>
                <a:cxn ang="0">
                  <a:pos x="14" y="8"/>
                </a:cxn>
                <a:cxn ang="0">
                  <a:pos x="25" y="0"/>
                </a:cxn>
              </a:cxnLst>
              <a:rect l="0" t="0" r="0" b="0"/>
              <a:pathLst>
                <a:path w="70" h="40">
                  <a:moveTo>
                    <a:pt x="59" y="0"/>
                  </a:moveTo>
                  <a:cubicBezTo>
                    <a:pt x="68" y="3"/>
                    <a:pt x="70" y="10"/>
                    <a:pt x="65" y="20"/>
                  </a:cubicBezTo>
                  <a:cubicBezTo>
                    <a:pt x="61" y="27"/>
                    <a:pt x="49" y="23"/>
                    <a:pt x="41" y="24"/>
                  </a:cubicBezTo>
                  <a:cubicBezTo>
                    <a:pt x="36" y="38"/>
                    <a:pt x="41" y="34"/>
                    <a:pt x="31" y="40"/>
                  </a:cubicBezTo>
                  <a:cubicBezTo>
                    <a:pt x="23" y="39"/>
                    <a:pt x="15" y="39"/>
                    <a:pt x="7" y="38"/>
                  </a:cubicBezTo>
                  <a:cubicBezTo>
                    <a:pt x="5" y="38"/>
                    <a:pt x="0" y="38"/>
                    <a:pt x="1" y="36"/>
                  </a:cubicBezTo>
                  <a:cubicBezTo>
                    <a:pt x="7" y="26"/>
                    <a:pt x="23" y="23"/>
                    <a:pt x="33" y="20"/>
                  </a:cubicBezTo>
                  <a:cubicBezTo>
                    <a:pt x="39" y="11"/>
                    <a:pt x="51" y="8"/>
                    <a:pt x="59" y="0"/>
                  </a:cubicBezTo>
                  <a:close/>
                </a:path>
              </a:pathLst>
            </a:custGeom>
            <a:solidFill>
              <a:srgbClr val="FEFEFE">
                <a:alpha val="29999"/>
              </a:srgbClr>
            </a:solidFill>
            <a:ln w="9525">
              <a:noFill/>
            </a:ln>
          </p:spPr>
          <p:txBody>
            <a:bodyPr/>
            <a:lstStyle/>
            <a:p>
              <a:endParaRPr lang="zh-CN" altLang="en-US"/>
            </a:p>
          </p:txBody>
        </p:sp>
        <p:sp>
          <p:nvSpPr>
            <p:cNvPr id="1133" name="Freeform 108"/>
            <p:cNvSpPr/>
            <p:nvPr/>
          </p:nvSpPr>
          <p:spPr>
            <a:xfrm>
              <a:off x="2291" y="46"/>
              <a:ext cx="19" cy="22"/>
            </a:xfrm>
            <a:custGeom>
              <a:avLst/>
              <a:gdLst/>
              <a:ahLst/>
              <a:cxnLst>
                <a:cxn ang="0">
                  <a:pos x="7" y="0"/>
                </a:cxn>
                <a:cxn ang="0">
                  <a:pos x="0" y="8"/>
                </a:cxn>
                <a:cxn ang="0">
                  <a:pos x="7" y="11"/>
                </a:cxn>
                <a:cxn ang="0">
                  <a:pos x="7" y="0"/>
                </a:cxn>
              </a:cxnLst>
              <a:rect l="0" t="0" r="0" b="0"/>
              <a:pathLst>
                <a:path w="26" h="29">
                  <a:moveTo>
                    <a:pt x="18" y="0"/>
                  </a:moveTo>
                  <a:cubicBezTo>
                    <a:pt x="9" y="6"/>
                    <a:pt x="4" y="7"/>
                    <a:pt x="0" y="18"/>
                  </a:cubicBezTo>
                  <a:cubicBezTo>
                    <a:pt x="7" y="25"/>
                    <a:pt x="9" y="29"/>
                    <a:pt x="18" y="26"/>
                  </a:cubicBezTo>
                  <a:cubicBezTo>
                    <a:pt x="22" y="14"/>
                    <a:pt x="26" y="12"/>
                    <a:pt x="18" y="0"/>
                  </a:cubicBezTo>
                  <a:close/>
                </a:path>
              </a:pathLst>
            </a:custGeom>
            <a:solidFill>
              <a:srgbClr val="FEFEFE">
                <a:alpha val="29999"/>
              </a:srgbClr>
            </a:solidFill>
            <a:ln w="9525">
              <a:noFill/>
            </a:ln>
          </p:spPr>
          <p:txBody>
            <a:bodyPr/>
            <a:lstStyle/>
            <a:p>
              <a:endParaRPr lang="zh-CN" altLang="en-US"/>
            </a:p>
          </p:txBody>
        </p:sp>
        <p:sp>
          <p:nvSpPr>
            <p:cNvPr id="1134" name="Freeform 109"/>
            <p:cNvSpPr/>
            <p:nvPr/>
          </p:nvSpPr>
          <p:spPr>
            <a:xfrm>
              <a:off x="2315" y="45"/>
              <a:ext cx="37" cy="27"/>
            </a:xfrm>
            <a:custGeom>
              <a:avLst/>
              <a:gdLst/>
              <a:ahLst/>
              <a:cxnLst>
                <a:cxn ang="0">
                  <a:pos x="6" y="3"/>
                </a:cxn>
                <a:cxn ang="0">
                  <a:pos x="0" y="8"/>
                </a:cxn>
                <a:cxn ang="0">
                  <a:pos x="3" y="14"/>
                </a:cxn>
                <a:cxn ang="0">
                  <a:pos x="8" y="15"/>
                </a:cxn>
                <a:cxn ang="0">
                  <a:pos x="17" y="11"/>
                </a:cxn>
                <a:cxn ang="0">
                  <a:pos x="6" y="3"/>
                </a:cxn>
              </a:cxnLst>
              <a:rect l="0" t="0" r="0" b="0"/>
              <a:pathLst>
                <a:path w="49" h="36">
                  <a:moveTo>
                    <a:pt x="14" y="6"/>
                  </a:moveTo>
                  <a:cubicBezTo>
                    <a:pt x="11" y="14"/>
                    <a:pt x="7" y="13"/>
                    <a:pt x="0" y="18"/>
                  </a:cubicBezTo>
                  <a:cubicBezTo>
                    <a:pt x="1" y="22"/>
                    <a:pt x="2" y="29"/>
                    <a:pt x="6" y="32"/>
                  </a:cubicBezTo>
                  <a:cubicBezTo>
                    <a:pt x="10" y="34"/>
                    <a:pt x="18" y="36"/>
                    <a:pt x="18" y="36"/>
                  </a:cubicBezTo>
                  <a:cubicBezTo>
                    <a:pt x="24" y="27"/>
                    <a:pt x="30" y="28"/>
                    <a:pt x="40" y="26"/>
                  </a:cubicBezTo>
                  <a:cubicBezTo>
                    <a:pt x="49" y="0"/>
                    <a:pt x="26" y="18"/>
                    <a:pt x="14" y="6"/>
                  </a:cubicBezTo>
                  <a:close/>
                </a:path>
              </a:pathLst>
            </a:custGeom>
            <a:solidFill>
              <a:srgbClr val="FEFEFE">
                <a:alpha val="29999"/>
              </a:srgbClr>
            </a:solidFill>
            <a:ln w="9525">
              <a:noFill/>
            </a:ln>
          </p:spPr>
          <p:txBody>
            <a:bodyPr/>
            <a:lstStyle/>
            <a:p>
              <a:endParaRPr lang="zh-CN" altLang="en-US"/>
            </a:p>
          </p:txBody>
        </p:sp>
        <p:sp>
          <p:nvSpPr>
            <p:cNvPr id="1135" name="Freeform 110"/>
            <p:cNvSpPr/>
            <p:nvPr/>
          </p:nvSpPr>
          <p:spPr>
            <a:xfrm>
              <a:off x="2376" y="36"/>
              <a:ext cx="20" cy="16"/>
            </a:xfrm>
            <a:custGeom>
              <a:avLst/>
              <a:gdLst/>
              <a:ahLst/>
              <a:cxnLst>
                <a:cxn ang="0">
                  <a:pos x="4" y="0"/>
                </a:cxn>
                <a:cxn ang="0">
                  <a:pos x="1" y="5"/>
                </a:cxn>
                <a:cxn ang="0">
                  <a:pos x="7" y="9"/>
                </a:cxn>
                <a:cxn ang="0">
                  <a:pos x="4" y="0"/>
                </a:cxn>
              </a:cxnLst>
              <a:rect l="0" t="0" r="0" b="0"/>
              <a:pathLst>
                <a:path w="27" h="22">
                  <a:moveTo>
                    <a:pt x="11" y="0"/>
                  </a:moveTo>
                  <a:cubicBezTo>
                    <a:pt x="8" y="4"/>
                    <a:pt x="0" y="8"/>
                    <a:pt x="3" y="12"/>
                  </a:cubicBezTo>
                  <a:cubicBezTo>
                    <a:pt x="6" y="17"/>
                    <a:pt x="19" y="22"/>
                    <a:pt x="19" y="22"/>
                  </a:cubicBezTo>
                  <a:cubicBezTo>
                    <a:pt x="27" y="10"/>
                    <a:pt x="15" y="11"/>
                    <a:pt x="11" y="0"/>
                  </a:cubicBezTo>
                  <a:close/>
                </a:path>
              </a:pathLst>
            </a:custGeom>
            <a:solidFill>
              <a:srgbClr val="FEFEFE">
                <a:alpha val="29999"/>
              </a:srgbClr>
            </a:solidFill>
            <a:ln w="9525">
              <a:noFill/>
            </a:ln>
          </p:spPr>
          <p:txBody>
            <a:bodyPr/>
            <a:lstStyle/>
            <a:p>
              <a:endParaRPr lang="zh-CN" altLang="en-US"/>
            </a:p>
          </p:txBody>
        </p:sp>
        <p:sp>
          <p:nvSpPr>
            <p:cNvPr id="1136" name="Freeform 111"/>
            <p:cNvSpPr/>
            <p:nvPr/>
          </p:nvSpPr>
          <p:spPr>
            <a:xfrm>
              <a:off x="2358" y="54"/>
              <a:ext cx="15" cy="13"/>
            </a:xfrm>
            <a:custGeom>
              <a:avLst/>
              <a:gdLst/>
              <a:ahLst/>
              <a:cxnLst>
                <a:cxn ang="0">
                  <a:pos x="5" y="0"/>
                </a:cxn>
                <a:cxn ang="0">
                  <a:pos x="4" y="7"/>
                </a:cxn>
                <a:cxn ang="0">
                  <a:pos x="5" y="0"/>
                </a:cxn>
              </a:cxnLst>
              <a:rect l="0" t="0" r="0" b="0"/>
              <a:pathLst>
                <a:path w="20" h="18">
                  <a:moveTo>
                    <a:pt x="11" y="0"/>
                  </a:moveTo>
                  <a:cubicBezTo>
                    <a:pt x="1" y="14"/>
                    <a:pt x="0" y="9"/>
                    <a:pt x="9" y="18"/>
                  </a:cubicBezTo>
                  <a:cubicBezTo>
                    <a:pt x="20" y="14"/>
                    <a:pt x="16" y="18"/>
                    <a:pt x="11" y="0"/>
                  </a:cubicBezTo>
                  <a:close/>
                </a:path>
              </a:pathLst>
            </a:custGeom>
            <a:solidFill>
              <a:srgbClr val="FEFEFE">
                <a:alpha val="29999"/>
              </a:srgbClr>
            </a:solidFill>
            <a:ln w="9525">
              <a:noFill/>
            </a:ln>
          </p:spPr>
          <p:txBody>
            <a:bodyPr/>
            <a:lstStyle/>
            <a:p>
              <a:endParaRPr lang="zh-CN" altLang="en-US"/>
            </a:p>
          </p:txBody>
        </p:sp>
        <p:sp>
          <p:nvSpPr>
            <p:cNvPr id="1137" name="Freeform 112"/>
            <p:cNvSpPr/>
            <p:nvPr/>
          </p:nvSpPr>
          <p:spPr>
            <a:xfrm>
              <a:off x="3498" y="70"/>
              <a:ext cx="18" cy="33"/>
            </a:xfrm>
            <a:custGeom>
              <a:avLst/>
              <a:gdLst/>
              <a:ahLst/>
              <a:cxnLst>
                <a:cxn ang="0">
                  <a:pos x="11" y="0"/>
                </a:cxn>
                <a:cxn ang="0">
                  <a:pos x="4" y="7"/>
                </a:cxn>
                <a:cxn ang="0">
                  <a:pos x="0" y="15"/>
                </a:cxn>
                <a:cxn ang="0">
                  <a:pos x="7" y="17"/>
                </a:cxn>
                <a:cxn ang="0">
                  <a:pos x="11" y="0"/>
                </a:cxn>
              </a:cxnLst>
              <a:rect l="0" t="0" r="0" b="0"/>
              <a:pathLst>
                <a:path w="24" h="44">
                  <a:moveTo>
                    <a:pt x="24" y="0"/>
                  </a:moveTo>
                  <a:cubicBezTo>
                    <a:pt x="19" y="7"/>
                    <a:pt x="15" y="11"/>
                    <a:pt x="8" y="16"/>
                  </a:cubicBezTo>
                  <a:cubicBezTo>
                    <a:pt x="4" y="21"/>
                    <a:pt x="0" y="34"/>
                    <a:pt x="0" y="34"/>
                  </a:cubicBezTo>
                  <a:cubicBezTo>
                    <a:pt x="3" y="44"/>
                    <a:pt x="7" y="42"/>
                    <a:pt x="16" y="40"/>
                  </a:cubicBezTo>
                  <a:cubicBezTo>
                    <a:pt x="20" y="27"/>
                    <a:pt x="24" y="14"/>
                    <a:pt x="24" y="0"/>
                  </a:cubicBezTo>
                  <a:close/>
                </a:path>
              </a:pathLst>
            </a:custGeom>
            <a:solidFill>
              <a:srgbClr val="FEFEFE">
                <a:alpha val="29999"/>
              </a:srgbClr>
            </a:solidFill>
            <a:ln w="9525">
              <a:noFill/>
            </a:ln>
          </p:spPr>
          <p:txBody>
            <a:bodyPr/>
            <a:lstStyle/>
            <a:p>
              <a:endParaRPr lang="zh-CN" altLang="en-US"/>
            </a:p>
          </p:txBody>
        </p:sp>
        <p:sp>
          <p:nvSpPr>
            <p:cNvPr id="1138" name="Freeform 113"/>
            <p:cNvSpPr/>
            <p:nvPr/>
          </p:nvSpPr>
          <p:spPr>
            <a:xfrm>
              <a:off x="2614" y="1522"/>
              <a:ext cx="31" cy="18"/>
            </a:xfrm>
            <a:custGeom>
              <a:avLst/>
              <a:gdLst/>
              <a:ahLst/>
              <a:cxnLst>
                <a:cxn ang="0">
                  <a:pos x="13" y="0"/>
                </a:cxn>
                <a:cxn ang="0">
                  <a:pos x="11" y="11"/>
                </a:cxn>
                <a:cxn ang="0">
                  <a:pos x="13" y="0"/>
                </a:cxn>
              </a:cxnLst>
              <a:rect l="0" t="0" r="0" b="0"/>
              <a:pathLst>
                <a:path w="41" h="24">
                  <a:moveTo>
                    <a:pt x="30" y="0"/>
                  </a:moveTo>
                  <a:cubicBezTo>
                    <a:pt x="4" y="4"/>
                    <a:pt x="0" y="17"/>
                    <a:pt x="26" y="24"/>
                  </a:cubicBezTo>
                  <a:cubicBezTo>
                    <a:pt x="41" y="19"/>
                    <a:pt x="38" y="10"/>
                    <a:pt x="30" y="0"/>
                  </a:cubicBezTo>
                  <a:close/>
                </a:path>
              </a:pathLst>
            </a:custGeom>
            <a:solidFill>
              <a:srgbClr val="FEFEFE">
                <a:alpha val="29999"/>
              </a:srgbClr>
            </a:solidFill>
            <a:ln w="9525">
              <a:noFill/>
            </a:ln>
          </p:spPr>
          <p:txBody>
            <a:bodyPr/>
            <a:lstStyle/>
            <a:p>
              <a:endParaRPr lang="zh-CN" altLang="en-US"/>
            </a:p>
          </p:txBody>
        </p:sp>
        <p:sp>
          <p:nvSpPr>
            <p:cNvPr id="1139" name="Freeform 114"/>
            <p:cNvSpPr/>
            <p:nvPr/>
          </p:nvSpPr>
          <p:spPr>
            <a:xfrm>
              <a:off x="2654" y="1515"/>
              <a:ext cx="10" cy="15"/>
            </a:xfrm>
            <a:custGeom>
              <a:avLst/>
              <a:gdLst/>
              <a:ahLst/>
              <a:cxnLst>
                <a:cxn ang="0">
                  <a:pos x="5" y="2"/>
                </a:cxn>
                <a:cxn ang="0">
                  <a:pos x="1" y="5"/>
                </a:cxn>
                <a:cxn ang="0">
                  <a:pos x="4" y="8"/>
                </a:cxn>
                <a:cxn ang="0">
                  <a:pos x="5" y="2"/>
                </a:cxn>
              </a:cxnLst>
              <a:rect l="0" t="0" r="0" b="0"/>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29999"/>
              </a:srgbClr>
            </a:solidFill>
            <a:ln w="9525">
              <a:noFill/>
            </a:ln>
          </p:spPr>
          <p:txBody>
            <a:bodyPr/>
            <a:lstStyle/>
            <a:p>
              <a:endParaRPr lang="zh-CN" altLang="en-US"/>
            </a:p>
          </p:txBody>
        </p:sp>
        <p:sp>
          <p:nvSpPr>
            <p:cNvPr id="1140" name="Freeform 115"/>
            <p:cNvSpPr/>
            <p:nvPr/>
          </p:nvSpPr>
          <p:spPr>
            <a:xfrm>
              <a:off x="2587" y="1361"/>
              <a:ext cx="9" cy="15"/>
            </a:xfrm>
            <a:custGeom>
              <a:avLst/>
              <a:gdLst/>
              <a:ahLst/>
              <a:cxnLst>
                <a:cxn ang="0">
                  <a:pos x="3" y="2"/>
                </a:cxn>
                <a:cxn ang="0">
                  <a:pos x="1" y="5"/>
                </a:cxn>
                <a:cxn ang="0">
                  <a:pos x="3" y="8"/>
                </a:cxn>
                <a:cxn ang="0">
                  <a:pos x="3" y="2"/>
                </a:cxn>
              </a:cxnLst>
              <a:rect l="0" t="0" r="0" b="0"/>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29999"/>
              </a:srgbClr>
            </a:solidFill>
            <a:ln w="9525">
              <a:noFill/>
            </a:ln>
          </p:spPr>
          <p:txBody>
            <a:bodyPr/>
            <a:lstStyle/>
            <a:p>
              <a:endParaRPr lang="zh-CN" altLang="en-US"/>
            </a:p>
          </p:txBody>
        </p:sp>
        <p:sp>
          <p:nvSpPr>
            <p:cNvPr id="1141" name="Freeform 116"/>
            <p:cNvSpPr/>
            <p:nvPr/>
          </p:nvSpPr>
          <p:spPr>
            <a:xfrm>
              <a:off x="2647" y="1288"/>
              <a:ext cx="11" cy="19"/>
            </a:xfrm>
            <a:custGeom>
              <a:avLst/>
              <a:gdLst/>
              <a:ahLst/>
              <a:cxnLst>
                <a:cxn ang="0">
                  <a:pos x="3" y="0"/>
                </a:cxn>
                <a:cxn ang="0">
                  <a:pos x="0" y="6"/>
                </a:cxn>
                <a:cxn ang="0">
                  <a:pos x="6" y="11"/>
                </a:cxn>
                <a:cxn ang="0">
                  <a:pos x="3" y="0"/>
                </a:cxn>
              </a:cxnLst>
              <a:rect l="0" t="0" r="0" b="0"/>
              <a:pathLst>
                <a:path w="14" h="25">
                  <a:moveTo>
                    <a:pt x="6" y="0"/>
                  </a:moveTo>
                  <a:cubicBezTo>
                    <a:pt x="4" y="5"/>
                    <a:pt x="3" y="9"/>
                    <a:pt x="0" y="13"/>
                  </a:cubicBezTo>
                  <a:cubicBezTo>
                    <a:pt x="1" y="24"/>
                    <a:pt x="1" y="25"/>
                    <a:pt x="12" y="24"/>
                  </a:cubicBezTo>
                  <a:cubicBezTo>
                    <a:pt x="14" y="12"/>
                    <a:pt x="8" y="10"/>
                    <a:pt x="6" y="0"/>
                  </a:cubicBezTo>
                  <a:close/>
                </a:path>
              </a:pathLst>
            </a:custGeom>
            <a:solidFill>
              <a:srgbClr val="FEFEFE">
                <a:alpha val="29999"/>
              </a:srgbClr>
            </a:solidFill>
            <a:ln w="9525">
              <a:noFill/>
            </a:ln>
          </p:spPr>
          <p:txBody>
            <a:bodyPr/>
            <a:lstStyle/>
            <a:p>
              <a:endParaRPr lang="zh-CN" altLang="en-US"/>
            </a:p>
          </p:txBody>
        </p:sp>
        <p:sp>
          <p:nvSpPr>
            <p:cNvPr id="1142" name="Freeform 117"/>
            <p:cNvSpPr/>
            <p:nvPr/>
          </p:nvSpPr>
          <p:spPr>
            <a:xfrm>
              <a:off x="2623" y="1287"/>
              <a:ext cx="11" cy="19"/>
            </a:xfrm>
            <a:custGeom>
              <a:avLst/>
              <a:gdLst/>
              <a:ahLst/>
              <a:cxnLst>
                <a:cxn ang="0">
                  <a:pos x="3" y="0"/>
                </a:cxn>
                <a:cxn ang="0">
                  <a:pos x="0" y="6"/>
                </a:cxn>
                <a:cxn ang="0">
                  <a:pos x="6" y="11"/>
                </a:cxn>
                <a:cxn ang="0">
                  <a:pos x="3" y="0"/>
                </a:cxn>
              </a:cxnLst>
              <a:rect l="0" t="0" r="0" b="0"/>
              <a:pathLst>
                <a:path w="14" h="25">
                  <a:moveTo>
                    <a:pt x="6" y="0"/>
                  </a:moveTo>
                  <a:cubicBezTo>
                    <a:pt x="4" y="5"/>
                    <a:pt x="3" y="9"/>
                    <a:pt x="0" y="13"/>
                  </a:cubicBezTo>
                  <a:cubicBezTo>
                    <a:pt x="1" y="24"/>
                    <a:pt x="1" y="25"/>
                    <a:pt x="12" y="24"/>
                  </a:cubicBezTo>
                  <a:cubicBezTo>
                    <a:pt x="14" y="12"/>
                    <a:pt x="8" y="10"/>
                    <a:pt x="6" y="0"/>
                  </a:cubicBezTo>
                  <a:close/>
                </a:path>
              </a:pathLst>
            </a:custGeom>
            <a:solidFill>
              <a:srgbClr val="FEFEFE">
                <a:alpha val="29999"/>
              </a:srgbClr>
            </a:solidFill>
            <a:ln w="9525">
              <a:noFill/>
            </a:ln>
          </p:spPr>
          <p:txBody>
            <a:bodyPr/>
            <a:lstStyle/>
            <a:p>
              <a:endParaRPr lang="zh-CN" altLang="en-US"/>
            </a:p>
          </p:txBody>
        </p:sp>
        <p:sp>
          <p:nvSpPr>
            <p:cNvPr id="1143" name="Freeform 118"/>
            <p:cNvSpPr/>
            <p:nvPr/>
          </p:nvSpPr>
          <p:spPr>
            <a:xfrm>
              <a:off x="2612" y="1309"/>
              <a:ext cx="10" cy="15"/>
            </a:xfrm>
            <a:custGeom>
              <a:avLst/>
              <a:gdLst/>
              <a:ahLst/>
              <a:cxnLst>
                <a:cxn ang="0">
                  <a:pos x="5" y="2"/>
                </a:cxn>
                <a:cxn ang="0">
                  <a:pos x="1" y="5"/>
                </a:cxn>
                <a:cxn ang="0">
                  <a:pos x="4" y="8"/>
                </a:cxn>
                <a:cxn ang="0">
                  <a:pos x="5" y="2"/>
                </a:cxn>
              </a:cxnLst>
              <a:rect l="0" t="0" r="0" b="0"/>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29999"/>
              </a:srgbClr>
            </a:solidFill>
            <a:ln w="9525">
              <a:noFill/>
            </a:ln>
          </p:spPr>
          <p:txBody>
            <a:bodyPr/>
            <a:lstStyle/>
            <a:p>
              <a:endParaRPr lang="zh-CN" altLang="en-US"/>
            </a:p>
          </p:txBody>
        </p:sp>
        <p:sp>
          <p:nvSpPr>
            <p:cNvPr id="1144" name="Freeform 119"/>
            <p:cNvSpPr/>
            <p:nvPr/>
          </p:nvSpPr>
          <p:spPr>
            <a:xfrm>
              <a:off x="2587" y="1343"/>
              <a:ext cx="9" cy="15"/>
            </a:xfrm>
            <a:custGeom>
              <a:avLst/>
              <a:gdLst/>
              <a:ahLst/>
              <a:cxnLst>
                <a:cxn ang="0">
                  <a:pos x="3" y="2"/>
                </a:cxn>
                <a:cxn ang="0">
                  <a:pos x="1" y="5"/>
                </a:cxn>
                <a:cxn ang="0">
                  <a:pos x="3" y="8"/>
                </a:cxn>
                <a:cxn ang="0">
                  <a:pos x="3" y="2"/>
                </a:cxn>
              </a:cxnLst>
              <a:rect l="0" t="0" r="0" b="0"/>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29999"/>
              </a:srgbClr>
            </a:solidFill>
            <a:ln w="9525">
              <a:noFill/>
            </a:ln>
          </p:spPr>
          <p:txBody>
            <a:bodyPr/>
            <a:lstStyle/>
            <a:p>
              <a:endParaRPr lang="zh-CN" altLang="en-US"/>
            </a:p>
          </p:txBody>
        </p:sp>
        <p:sp>
          <p:nvSpPr>
            <p:cNvPr id="1145" name="Freeform 120"/>
            <p:cNvSpPr/>
            <p:nvPr/>
          </p:nvSpPr>
          <p:spPr>
            <a:xfrm>
              <a:off x="2606" y="1330"/>
              <a:ext cx="10" cy="15"/>
            </a:xfrm>
            <a:custGeom>
              <a:avLst/>
              <a:gdLst/>
              <a:ahLst/>
              <a:cxnLst>
                <a:cxn ang="0">
                  <a:pos x="5" y="2"/>
                </a:cxn>
                <a:cxn ang="0">
                  <a:pos x="1" y="5"/>
                </a:cxn>
                <a:cxn ang="0">
                  <a:pos x="4" y="8"/>
                </a:cxn>
                <a:cxn ang="0">
                  <a:pos x="5" y="2"/>
                </a:cxn>
              </a:cxnLst>
              <a:rect l="0" t="0" r="0" b="0"/>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29999"/>
              </a:srgbClr>
            </a:solidFill>
            <a:ln w="9525">
              <a:noFill/>
            </a:ln>
          </p:spPr>
          <p:txBody>
            <a:bodyPr/>
            <a:lstStyle/>
            <a:p>
              <a:endParaRPr lang="zh-CN" altLang="en-US"/>
            </a:p>
          </p:txBody>
        </p:sp>
        <p:sp>
          <p:nvSpPr>
            <p:cNvPr id="1146" name="Freeform 121"/>
            <p:cNvSpPr/>
            <p:nvPr/>
          </p:nvSpPr>
          <p:spPr>
            <a:xfrm>
              <a:off x="1873" y="342"/>
              <a:ext cx="10" cy="15"/>
            </a:xfrm>
            <a:custGeom>
              <a:avLst/>
              <a:gdLst/>
              <a:ahLst/>
              <a:cxnLst>
                <a:cxn ang="0">
                  <a:pos x="5" y="2"/>
                </a:cxn>
                <a:cxn ang="0">
                  <a:pos x="1" y="5"/>
                </a:cxn>
                <a:cxn ang="0">
                  <a:pos x="4" y="8"/>
                </a:cxn>
                <a:cxn ang="0">
                  <a:pos x="5" y="2"/>
                </a:cxn>
              </a:cxnLst>
              <a:rect l="0" t="0" r="0" b="0"/>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29999"/>
              </a:srgbClr>
            </a:solidFill>
            <a:ln w="9525">
              <a:noFill/>
            </a:ln>
          </p:spPr>
          <p:txBody>
            <a:bodyPr/>
            <a:lstStyle/>
            <a:p>
              <a:endParaRPr lang="zh-CN" altLang="en-US"/>
            </a:p>
          </p:txBody>
        </p:sp>
        <p:sp>
          <p:nvSpPr>
            <p:cNvPr id="1147" name="Freeform 122"/>
            <p:cNvSpPr/>
            <p:nvPr/>
          </p:nvSpPr>
          <p:spPr>
            <a:xfrm>
              <a:off x="1812" y="308"/>
              <a:ext cx="10" cy="15"/>
            </a:xfrm>
            <a:custGeom>
              <a:avLst/>
              <a:gdLst/>
              <a:ahLst/>
              <a:cxnLst>
                <a:cxn ang="0">
                  <a:pos x="5" y="2"/>
                </a:cxn>
                <a:cxn ang="0">
                  <a:pos x="1" y="5"/>
                </a:cxn>
                <a:cxn ang="0">
                  <a:pos x="4" y="8"/>
                </a:cxn>
                <a:cxn ang="0">
                  <a:pos x="5" y="2"/>
                </a:cxn>
              </a:cxnLst>
              <a:rect l="0" t="0" r="0" b="0"/>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29999"/>
              </a:srgbClr>
            </a:solidFill>
            <a:ln w="9525">
              <a:noFill/>
            </a:ln>
          </p:spPr>
          <p:txBody>
            <a:bodyPr/>
            <a:lstStyle/>
            <a:p>
              <a:endParaRPr lang="zh-CN" altLang="en-US"/>
            </a:p>
          </p:txBody>
        </p:sp>
        <p:sp>
          <p:nvSpPr>
            <p:cNvPr id="1148" name="Freeform 123"/>
            <p:cNvSpPr/>
            <p:nvPr/>
          </p:nvSpPr>
          <p:spPr>
            <a:xfrm>
              <a:off x="1574" y="91"/>
              <a:ext cx="2060" cy="1644"/>
            </a:xfrm>
            <a:custGeom>
              <a:avLst/>
              <a:gdLst/>
              <a:ahLst/>
              <a:cxnLst>
                <a:cxn ang="0">
                  <a:pos x="452" y="653"/>
                </a:cxn>
                <a:cxn ang="0">
                  <a:pos x="333" y="595"/>
                </a:cxn>
                <a:cxn ang="0">
                  <a:pos x="158" y="645"/>
                </a:cxn>
                <a:cxn ang="0">
                  <a:pos x="46" y="759"/>
                </a:cxn>
                <a:cxn ang="0">
                  <a:pos x="12" y="941"/>
                </a:cxn>
                <a:cxn ang="0">
                  <a:pos x="146" y="1059"/>
                </a:cxn>
                <a:cxn ang="0">
                  <a:pos x="308" y="1041"/>
                </a:cxn>
                <a:cxn ang="0">
                  <a:pos x="396" y="1138"/>
                </a:cxn>
                <a:cxn ang="0">
                  <a:pos x="452" y="1447"/>
                </a:cxn>
                <a:cxn ang="0">
                  <a:pos x="497" y="1628"/>
                </a:cxn>
                <a:cxn ang="0">
                  <a:pos x="704" y="1574"/>
                </a:cxn>
                <a:cxn ang="0">
                  <a:pos x="817" y="1380"/>
                </a:cxn>
                <a:cxn ang="0">
                  <a:pos x="885" y="1153"/>
                </a:cxn>
                <a:cxn ang="0">
                  <a:pos x="998" y="999"/>
                </a:cxn>
                <a:cxn ang="0">
                  <a:pos x="796" y="856"/>
                </a:cxn>
                <a:cxn ang="0">
                  <a:pos x="817" y="819"/>
                </a:cxn>
                <a:cxn ang="0">
                  <a:pos x="1003" y="916"/>
                </a:cxn>
                <a:cxn ang="0">
                  <a:pos x="1098" y="792"/>
                </a:cxn>
                <a:cxn ang="0">
                  <a:pos x="1046" y="763"/>
                </a:cxn>
                <a:cxn ang="0">
                  <a:pos x="929" y="716"/>
                </a:cxn>
                <a:cxn ang="0">
                  <a:pos x="1141" y="761"/>
                </a:cxn>
                <a:cxn ang="0">
                  <a:pos x="1296" y="852"/>
                </a:cxn>
                <a:cxn ang="0">
                  <a:pos x="1373" y="1033"/>
                </a:cxn>
                <a:cxn ang="0">
                  <a:pos x="1608" y="847"/>
                </a:cxn>
                <a:cxn ang="0">
                  <a:pos x="1704" y="1030"/>
                </a:cxn>
                <a:cxn ang="0">
                  <a:pos x="1707" y="874"/>
                </a:cxn>
                <a:cxn ang="0">
                  <a:pos x="1759" y="800"/>
                </a:cxn>
                <a:cxn ang="0">
                  <a:pos x="1783" y="544"/>
                </a:cxn>
                <a:cxn ang="0">
                  <a:pos x="1824" y="528"/>
                </a:cxn>
                <a:cxn ang="0">
                  <a:pos x="1844" y="427"/>
                </a:cxn>
                <a:cxn ang="0">
                  <a:pos x="1805" y="226"/>
                </a:cxn>
                <a:cxn ang="0">
                  <a:pos x="1899" y="108"/>
                </a:cxn>
                <a:cxn ang="0">
                  <a:pos x="1947" y="209"/>
                </a:cxn>
                <a:cxn ang="0">
                  <a:pos x="1943" y="123"/>
                </a:cxn>
                <a:cxn ang="0">
                  <a:pos x="1975" y="51"/>
                </a:cxn>
                <a:cxn ang="0">
                  <a:pos x="2038" y="0"/>
                </a:cxn>
                <a:cxn ang="0">
                  <a:pos x="1820" y="63"/>
                </a:cxn>
                <a:cxn ang="0">
                  <a:pos x="1583" y="83"/>
                </a:cxn>
                <a:cxn ang="0">
                  <a:pos x="1349" y="30"/>
                </a:cxn>
                <a:cxn ang="0">
                  <a:pos x="1132" y="65"/>
                </a:cxn>
                <a:cxn ang="0">
                  <a:pos x="1040" y="170"/>
                </a:cxn>
                <a:cxn ang="0">
                  <a:pos x="926" y="137"/>
                </a:cxn>
                <a:cxn ang="0">
                  <a:pos x="758" y="183"/>
                </a:cxn>
                <a:cxn ang="0">
                  <a:pos x="667" y="140"/>
                </a:cxn>
                <a:cxn ang="0">
                  <a:pos x="364" y="248"/>
                </a:cxn>
                <a:cxn ang="0">
                  <a:pos x="535" y="213"/>
                </a:cxn>
                <a:cxn ang="0">
                  <a:pos x="638" y="276"/>
                </a:cxn>
                <a:cxn ang="0">
                  <a:pos x="443" y="357"/>
                </a:cxn>
                <a:cxn ang="0">
                  <a:pos x="275" y="416"/>
                </a:cxn>
                <a:cxn ang="0">
                  <a:pos x="167" y="537"/>
                </a:cxn>
                <a:cxn ang="0">
                  <a:pos x="283" y="552"/>
                </a:cxn>
                <a:cxn ang="0">
                  <a:pos x="381" y="573"/>
                </a:cxn>
                <a:cxn ang="0">
                  <a:pos x="493" y="590"/>
                </a:cxn>
                <a:cxn ang="0">
                  <a:pos x="487" y="512"/>
                </a:cxn>
                <a:cxn ang="0">
                  <a:pos x="592" y="548"/>
                </a:cxn>
                <a:cxn ang="0">
                  <a:pos x="686" y="470"/>
                </a:cxn>
                <a:cxn ang="0">
                  <a:pos x="772" y="480"/>
                </a:cxn>
                <a:cxn ang="0">
                  <a:pos x="639" y="598"/>
                </a:cxn>
              </a:cxnLst>
              <a:rect l="0" t="0" r="0" b="0"/>
              <a:pathLst>
                <a:path w="2060" h="1644">
                  <a:moveTo>
                    <a:pt x="697" y="677"/>
                  </a:moveTo>
                  <a:cubicBezTo>
                    <a:pt x="659" y="675"/>
                    <a:pt x="652" y="669"/>
                    <a:pt x="618" y="667"/>
                  </a:cubicBezTo>
                  <a:cubicBezTo>
                    <a:pt x="607" y="666"/>
                    <a:pt x="594" y="661"/>
                    <a:pt x="582" y="658"/>
                  </a:cubicBezTo>
                  <a:cubicBezTo>
                    <a:pt x="577" y="655"/>
                    <a:pt x="568" y="650"/>
                    <a:pt x="568" y="650"/>
                  </a:cubicBezTo>
                  <a:cubicBezTo>
                    <a:pt x="551" y="652"/>
                    <a:pt x="557" y="655"/>
                    <a:pt x="546" y="658"/>
                  </a:cubicBezTo>
                  <a:cubicBezTo>
                    <a:pt x="540" y="667"/>
                    <a:pt x="542" y="669"/>
                    <a:pt x="546" y="677"/>
                  </a:cubicBezTo>
                  <a:cubicBezTo>
                    <a:pt x="548" y="680"/>
                    <a:pt x="550" y="686"/>
                    <a:pt x="550" y="686"/>
                  </a:cubicBezTo>
                  <a:cubicBezTo>
                    <a:pt x="526" y="694"/>
                    <a:pt x="506" y="678"/>
                    <a:pt x="488" y="670"/>
                  </a:cubicBezTo>
                  <a:cubicBezTo>
                    <a:pt x="481" y="653"/>
                    <a:pt x="472" y="655"/>
                    <a:pt x="452" y="653"/>
                  </a:cubicBezTo>
                  <a:cubicBezTo>
                    <a:pt x="446" y="648"/>
                    <a:pt x="444" y="648"/>
                    <a:pt x="437" y="650"/>
                  </a:cubicBezTo>
                  <a:cubicBezTo>
                    <a:pt x="427" y="647"/>
                    <a:pt x="433" y="648"/>
                    <a:pt x="423" y="642"/>
                  </a:cubicBezTo>
                  <a:cubicBezTo>
                    <a:pt x="421" y="641"/>
                    <a:pt x="418" y="639"/>
                    <a:pt x="418" y="639"/>
                  </a:cubicBezTo>
                  <a:cubicBezTo>
                    <a:pt x="416" y="638"/>
                    <a:pt x="413" y="633"/>
                    <a:pt x="413" y="630"/>
                  </a:cubicBezTo>
                  <a:cubicBezTo>
                    <a:pt x="415" y="625"/>
                    <a:pt x="418" y="616"/>
                    <a:pt x="418" y="616"/>
                  </a:cubicBezTo>
                  <a:cubicBezTo>
                    <a:pt x="416" y="592"/>
                    <a:pt x="421" y="588"/>
                    <a:pt x="398" y="591"/>
                  </a:cubicBezTo>
                  <a:cubicBezTo>
                    <a:pt x="390" y="598"/>
                    <a:pt x="390" y="595"/>
                    <a:pt x="381" y="592"/>
                  </a:cubicBezTo>
                  <a:cubicBezTo>
                    <a:pt x="370" y="592"/>
                    <a:pt x="361" y="595"/>
                    <a:pt x="348" y="597"/>
                  </a:cubicBezTo>
                  <a:cubicBezTo>
                    <a:pt x="344" y="595"/>
                    <a:pt x="337" y="597"/>
                    <a:pt x="333" y="595"/>
                  </a:cubicBezTo>
                  <a:cubicBezTo>
                    <a:pt x="331" y="594"/>
                    <a:pt x="330" y="592"/>
                    <a:pt x="328" y="592"/>
                  </a:cubicBezTo>
                  <a:cubicBezTo>
                    <a:pt x="314" y="591"/>
                    <a:pt x="296" y="597"/>
                    <a:pt x="283" y="602"/>
                  </a:cubicBezTo>
                  <a:cubicBezTo>
                    <a:pt x="276" y="603"/>
                    <a:pt x="268" y="606"/>
                    <a:pt x="260" y="608"/>
                  </a:cubicBezTo>
                  <a:cubicBezTo>
                    <a:pt x="255" y="609"/>
                    <a:pt x="246" y="613"/>
                    <a:pt x="246" y="613"/>
                  </a:cubicBezTo>
                  <a:cubicBezTo>
                    <a:pt x="228" y="611"/>
                    <a:pt x="209" y="609"/>
                    <a:pt x="189" y="611"/>
                  </a:cubicBezTo>
                  <a:cubicBezTo>
                    <a:pt x="184" y="613"/>
                    <a:pt x="180" y="614"/>
                    <a:pt x="175" y="617"/>
                  </a:cubicBezTo>
                  <a:cubicBezTo>
                    <a:pt x="173" y="619"/>
                    <a:pt x="173" y="620"/>
                    <a:pt x="173" y="622"/>
                  </a:cubicBezTo>
                  <a:cubicBezTo>
                    <a:pt x="172" y="623"/>
                    <a:pt x="169" y="623"/>
                    <a:pt x="169" y="625"/>
                  </a:cubicBezTo>
                  <a:cubicBezTo>
                    <a:pt x="163" y="634"/>
                    <a:pt x="167" y="641"/>
                    <a:pt x="158" y="645"/>
                  </a:cubicBezTo>
                  <a:cubicBezTo>
                    <a:pt x="153" y="648"/>
                    <a:pt x="149" y="652"/>
                    <a:pt x="144" y="655"/>
                  </a:cubicBezTo>
                  <a:cubicBezTo>
                    <a:pt x="141" y="656"/>
                    <a:pt x="135" y="659"/>
                    <a:pt x="135" y="659"/>
                  </a:cubicBezTo>
                  <a:cubicBezTo>
                    <a:pt x="133" y="664"/>
                    <a:pt x="130" y="666"/>
                    <a:pt x="130" y="669"/>
                  </a:cubicBezTo>
                  <a:cubicBezTo>
                    <a:pt x="128" y="677"/>
                    <a:pt x="132" y="691"/>
                    <a:pt x="124" y="698"/>
                  </a:cubicBezTo>
                  <a:cubicBezTo>
                    <a:pt x="118" y="703"/>
                    <a:pt x="108" y="709"/>
                    <a:pt x="101" y="711"/>
                  </a:cubicBezTo>
                  <a:cubicBezTo>
                    <a:pt x="101" y="711"/>
                    <a:pt x="90" y="716"/>
                    <a:pt x="87" y="716"/>
                  </a:cubicBezTo>
                  <a:cubicBezTo>
                    <a:pt x="85" y="717"/>
                    <a:pt x="82" y="717"/>
                    <a:pt x="82" y="717"/>
                  </a:cubicBezTo>
                  <a:cubicBezTo>
                    <a:pt x="76" y="725"/>
                    <a:pt x="68" y="733"/>
                    <a:pt x="60" y="738"/>
                  </a:cubicBezTo>
                  <a:cubicBezTo>
                    <a:pt x="56" y="745"/>
                    <a:pt x="53" y="755"/>
                    <a:pt x="46" y="759"/>
                  </a:cubicBezTo>
                  <a:cubicBezTo>
                    <a:pt x="43" y="764"/>
                    <a:pt x="37" y="767"/>
                    <a:pt x="31" y="773"/>
                  </a:cubicBezTo>
                  <a:cubicBezTo>
                    <a:pt x="26" y="780"/>
                    <a:pt x="25" y="789"/>
                    <a:pt x="23" y="797"/>
                  </a:cubicBezTo>
                  <a:cubicBezTo>
                    <a:pt x="20" y="803"/>
                    <a:pt x="19" y="809"/>
                    <a:pt x="17" y="816"/>
                  </a:cubicBezTo>
                  <a:cubicBezTo>
                    <a:pt x="15" y="817"/>
                    <a:pt x="14" y="824"/>
                    <a:pt x="14" y="824"/>
                  </a:cubicBezTo>
                  <a:cubicBezTo>
                    <a:pt x="15" y="831"/>
                    <a:pt x="26" y="842"/>
                    <a:pt x="26" y="842"/>
                  </a:cubicBezTo>
                  <a:cubicBezTo>
                    <a:pt x="26" y="847"/>
                    <a:pt x="17" y="855"/>
                    <a:pt x="17" y="855"/>
                  </a:cubicBezTo>
                  <a:cubicBezTo>
                    <a:pt x="14" y="863"/>
                    <a:pt x="17" y="867"/>
                    <a:pt x="25" y="870"/>
                  </a:cubicBezTo>
                  <a:cubicBezTo>
                    <a:pt x="28" y="884"/>
                    <a:pt x="17" y="902"/>
                    <a:pt x="6" y="909"/>
                  </a:cubicBezTo>
                  <a:cubicBezTo>
                    <a:pt x="0" y="927"/>
                    <a:pt x="5" y="927"/>
                    <a:pt x="12" y="941"/>
                  </a:cubicBezTo>
                  <a:cubicBezTo>
                    <a:pt x="23" y="963"/>
                    <a:pt x="29" y="969"/>
                    <a:pt x="53" y="977"/>
                  </a:cubicBezTo>
                  <a:cubicBezTo>
                    <a:pt x="60" y="986"/>
                    <a:pt x="56" y="983"/>
                    <a:pt x="63" y="989"/>
                  </a:cubicBezTo>
                  <a:cubicBezTo>
                    <a:pt x="62" y="994"/>
                    <a:pt x="59" y="997"/>
                    <a:pt x="59" y="1002"/>
                  </a:cubicBezTo>
                  <a:cubicBezTo>
                    <a:pt x="57" y="1009"/>
                    <a:pt x="70" y="1020"/>
                    <a:pt x="74" y="1027"/>
                  </a:cubicBezTo>
                  <a:cubicBezTo>
                    <a:pt x="77" y="1031"/>
                    <a:pt x="91" y="1036"/>
                    <a:pt x="91" y="1036"/>
                  </a:cubicBezTo>
                  <a:cubicBezTo>
                    <a:pt x="94" y="1036"/>
                    <a:pt x="96" y="1036"/>
                    <a:pt x="98" y="1034"/>
                  </a:cubicBezTo>
                  <a:cubicBezTo>
                    <a:pt x="99" y="1034"/>
                    <a:pt x="98" y="1031"/>
                    <a:pt x="99" y="1030"/>
                  </a:cubicBezTo>
                  <a:cubicBezTo>
                    <a:pt x="101" y="1030"/>
                    <a:pt x="107" y="1038"/>
                    <a:pt x="108" y="1038"/>
                  </a:cubicBezTo>
                  <a:cubicBezTo>
                    <a:pt x="119" y="1047"/>
                    <a:pt x="133" y="1055"/>
                    <a:pt x="146" y="1059"/>
                  </a:cubicBezTo>
                  <a:cubicBezTo>
                    <a:pt x="149" y="1067"/>
                    <a:pt x="152" y="1066"/>
                    <a:pt x="159" y="1064"/>
                  </a:cubicBezTo>
                  <a:cubicBezTo>
                    <a:pt x="163" y="1061"/>
                    <a:pt x="166" y="1059"/>
                    <a:pt x="169" y="1058"/>
                  </a:cubicBezTo>
                  <a:cubicBezTo>
                    <a:pt x="172" y="1056"/>
                    <a:pt x="178" y="1055"/>
                    <a:pt x="178" y="1055"/>
                  </a:cubicBezTo>
                  <a:cubicBezTo>
                    <a:pt x="192" y="1059"/>
                    <a:pt x="209" y="1061"/>
                    <a:pt x="224" y="1063"/>
                  </a:cubicBezTo>
                  <a:cubicBezTo>
                    <a:pt x="231" y="1067"/>
                    <a:pt x="229" y="1070"/>
                    <a:pt x="238" y="1069"/>
                  </a:cubicBezTo>
                  <a:cubicBezTo>
                    <a:pt x="238" y="1063"/>
                    <a:pt x="238" y="1056"/>
                    <a:pt x="238" y="1050"/>
                  </a:cubicBezTo>
                  <a:cubicBezTo>
                    <a:pt x="241" y="1041"/>
                    <a:pt x="257" y="1059"/>
                    <a:pt x="260" y="1061"/>
                  </a:cubicBezTo>
                  <a:cubicBezTo>
                    <a:pt x="266" y="1050"/>
                    <a:pt x="279" y="1052"/>
                    <a:pt x="291" y="1050"/>
                  </a:cubicBezTo>
                  <a:cubicBezTo>
                    <a:pt x="297" y="1049"/>
                    <a:pt x="302" y="1044"/>
                    <a:pt x="308" y="1041"/>
                  </a:cubicBezTo>
                  <a:cubicBezTo>
                    <a:pt x="319" y="1042"/>
                    <a:pt x="330" y="1045"/>
                    <a:pt x="341" y="1049"/>
                  </a:cubicBezTo>
                  <a:cubicBezTo>
                    <a:pt x="342" y="1050"/>
                    <a:pt x="344" y="1055"/>
                    <a:pt x="344" y="1058"/>
                  </a:cubicBezTo>
                  <a:cubicBezTo>
                    <a:pt x="344" y="1061"/>
                    <a:pt x="342" y="1067"/>
                    <a:pt x="342" y="1067"/>
                  </a:cubicBezTo>
                  <a:cubicBezTo>
                    <a:pt x="347" y="1070"/>
                    <a:pt x="355" y="1072"/>
                    <a:pt x="361" y="1075"/>
                  </a:cubicBezTo>
                  <a:cubicBezTo>
                    <a:pt x="362" y="1075"/>
                    <a:pt x="365" y="1077"/>
                    <a:pt x="365" y="1077"/>
                  </a:cubicBezTo>
                  <a:cubicBezTo>
                    <a:pt x="375" y="1074"/>
                    <a:pt x="384" y="1074"/>
                    <a:pt x="393" y="1080"/>
                  </a:cubicBezTo>
                  <a:cubicBezTo>
                    <a:pt x="396" y="1083"/>
                    <a:pt x="398" y="1088"/>
                    <a:pt x="401" y="1092"/>
                  </a:cubicBezTo>
                  <a:cubicBezTo>
                    <a:pt x="404" y="1095"/>
                    <a:pt x="407" y="1102"/>
                    <a:pt x="407" y="1102"/>
                  </a:cubicBezTo>
                  <a:cubicBezTo>
                    <a:pt x="404" y="1114"/>
                    <a:pt x="399" y="1127"/>
                    <a:pt x="396" y="1138"/>
                  </a:cubicBezTo>
                  <a:cubicBezTo>
                    <a:pt x="393" y="1147"/>
                    <a:pt x="395" y="1141"/>
                    <a:pt x="389" y="1152"/>
                  </a:cubicBezTo>
                  <a:cubicBezTo>
                    <a:pt x="387" y="1153"/>
                    <a:pt x="385" y="1156"/>
                    <a:pt x="385" y="1156"/>
                  </a:cubicBezTo>
                  <a:cubicBezTo>
                    <a:pt x="389" y="1185"/>
                    <a:pt x="396" y="1180"/>
                    <a:pt x="410" y="1197"/>
                  </a:cubicBezTo>
                  <a:cubicBezTo>
                    <a:pt x="427" y="1219"/>
                    <a:pt x="440" y="1239"/>
                    <a:pt x="447" y="1266"/>
                  </a:cubicBezTo>
                  <a:cubicBezTo>
                    <a:pt x="446" y="1280"/>
                    <a:pt x="452" y="1314"/>
                    <a:pt x="435" y="1325"/>
                  </a:cubicBezTo>
                  <a:cubicBezTo>
                    <a:pt x="427" y="1347"/>
                    <a:pt x="433" y="1325"/>
                    <a:pt x="430" y="1367"/>
                  </a:cubicBezTo>
                  <a:cubicBezTo>
                    <a:pt x="429" y="1377"/>
                    <a:pt x="421" y="1381"/>
                    <a:pt x="418" y="1391"/>
                  </a:cubicBezTo>
                  <a:cubicBezTo>
                    <a:pt x="421" y="1413"/>
                    <a:pt x="430" y="1422"/>
                    <a:pt x="446" y="1438"/>
                  </a:cubicBezTo>
                  <a:cubicBezTo>
                    <a:pt x="449" y="1441"/>
                    <a:pt x="450" y="1442"/>
                    <a:pt x="452" y="1447"/>
                  </a:cubicBezTo>
                  <a:cubicBezTo>
                    <a:pt x="454" y="1450"/>
                    <a:pt x="455" y="1456"/>
                    <a:pt x="455" y="1456"/>
                  </a:cubicBezTo>
                  <a:cubicBezTo>
                    <a:pt x="457" y="1475"/>
                    <a:pt x="458" y="1488"/>
                    <a:pt x="460" y="1505"/>
                  </a:cubicBezTo>
                  <a:cubicBezTo>
                    <a:pt x="461" y="1514"/>
                    <a:pt x="461" y="1511"/>
                    <a:pt x="464" y="1522"/>
                  </a:cubicBezTo>
                  <a:cubicBezTo>
                    <a:pt x="466" y="1524"/>
                    <a:pt x="466" y="1527"/>
                    <a:pt x="466" y="1527"/>
                  </a:cubicBezTo>
                  <a:cubicBezTo>
                    <a:pt x="468" y="1542"/>
                    <a:pt x="469" y="1552"/>
                    <a:pt x="481" y="1561"/>
                  </a:cubicBezTo>
                  <a:cubicBezTo>
                    <a:pt x="485" y="1566"/>
                    <a:pt x="488" y="1569"/>
                    <a:pt x="494" y="1572"/>
                  </a:cubicBezTo>
                  <a:cubicBezTo>
                    <a:pt x="497" y="1585"/>
                    <a:pt x="503" y="1597"/>
                    <a:pt x="506" y="1610"/>
                  </a:cubicBezTo>
                  <a:cubicBezTo>
                    <a:pt x="506" y="1614"/>
                    <a:pt x="508" y="1619"/>
                    <a:pt x="505" y="1622"/>
                  </a:cubicBezTo>
                  <a:cubicBezTo>
                    <a:pt x="503" y="1625"/>
                    <a:pt x="497" y="1628"/>
                    <a:pt x="497" y="1628"/>
                  </a:cubicBezTo>
                  <a:cubicBezTo>
                    <a:pt x="488" y="1642"/>
                    <a:pt x="509" y="1644"/>
                    <a:pt x="517" y="1644"/>
                  </a:cubicBezTo>
                  <a:cubicBezTo>
                    <a:pt x="539" y="1639"/>
                    <a:pt x="557" y="1635"/>
                    <a:pt x="579" y="1633"/>
                  </a:cubicBezTo>
                  <a:cubicBezTo>
                    <a:pt x="598" y="1630"/>
                    <a:pt x="613" y="1627"/>
                    <a:pt x="632" y="1624"/>
                  </a:cubicBezTo>
                  <a:cubicBezTo>
                    <a:pt x="635" y="1624"/>
                    <a:pt x="638" y="1622"/>
                    <a:pt x="641" y="1621"/>
                  </a:cubicBezTo>
                  <a:cubicBezTo>
                    <a:pt x="642" y="1621"/>
                    <a:pt x="644" y="1619"/>
                    <a:pt x="646" y="1617"/>
                  </a:cubicBezTo>
                  <a:cubicBezTo>
                    <a:pt x="649" y="1617"/>
                    <a:pt x="655" y="1616"/>
                    <a:pt x="655" y="1616"/>
                  </a:cubicBezTo>
                  <a:cubicBezTo>
                    <a:pt x="659" y="1610"/>
                    <a:pt x="664" y="1603"/>
                    <a:pt x="670" y="1600"/>
                  </a:cubicBezTo>
                  <a:cubicBezTo>
                    <a:pt x="675" y="1594"/>
                    <a:pt x="678" y="1591"/>
                    <a:pt x="683" y="1588"/>
                  </a:cubicBezTo>
                  <a:cubicBezTo>
                    <a:pt x="687" y="1581"/>
                    <a:pt x="697" y="1577"/>
                    <a:pt x="704" y="1574"/>
                  </a:cubicBezTo>
                  <a:cubicBezTo>
                    <a:pt x="715" y="1563"/>
                    <a:pt x="726" y="1550"/>
                    <a:pt x="731" y="1535"/>
                  </a:cubicBezTo>
                  <a:cubicBezTo>
                    <a:pt x="731" y="1531"/>
                    <a:pt x="729" y="1528"/>
                    <a:pt x="729" y="1525"/>
                  </a:cubicBezTo>
                  <a:cubicBezTo>
                    <a:pt x="729" y="1494"/>
                    <a:pt x="737" y="1505"/>
                    <a:pt x="754" y="1494"/>
                  </a:cubicBezTo>
                  <a:cubicBezTo>
                    <a:pt x="759" y="1488"/>
                    <a:pt x="762" y="1483"/>
                    <a:pt x="765" y="1475"/>
                  </a:cubicBezTo>
                  <a:cubicBezTo>
                    <a:pt x="763" y="1458"/>
                    <a:pt x="765" y="1439"/>
                    <a:pt x="755" y="1424"/>
                  </a:cubicBezTo>
                  <a:cubicBezTo>
                    <a:pt x="759" y="1413"/>
                    <a:pt x="771" y="1419"/>
                    <a:pt x="779" y="1422"/>
                  </a:cubicBezTo>
                  <a:cubicBezTo>
                    <a:pt x="782" y="1427"/>
                    <a:pt x="782" y="1435"/>
                    <a:pt x="785" y="1427"/>
                  </a:cubicBezTo>
                  <a:cubicBezTo>
                    <a:pt x="786" y="1416"/>
                    <a:pt x="786" y="1405"/>
                    <a:pt x="786" y="1396"/>
                  </a:cubicBezTo>
                  <a:cubicBezTo>
                    <a:pt x="788" y="1386"/>
                    <a:pt x="810" y="1385"/>
                    <a:pt x="817" y="1380"/>
                  </a:cubicBezTo>
                  <a:cubicBezTo>
                    <a:pt x="820" y="1374"/>
                    <a:pt x="831" y="1367"/>
                    <a:pt x="837" y="1363"/>
                  </a:cubicBezTo>
                  <a:cubicBezTo>
                    <a:pt x="841" y="1361"/>
                    <a:pt x="847" y="1356"/>
                    <a:pt x="847" y="1356"/>
                  </a:cubicBezTo>
                  <a:cubicBezTo>
                    <a:pt x="855" y="1345"/>
                    <a:pt x="845" y="1333"/>
                    <a:pt x="844" y="1320"/>
                  </a:cubicBezTo>
                  <a:cubicBezTo>
                    <a:pt x="845" y="1310"/>
                    <a:pt x="847" y="1308"/>
                    <a:pt x="850" y="1299"/>
                  </a:cubicBezTo>
                  <a:cubicBezTo>
                    <a:pt x="847" y="1288"/>
                    <a:pt x="842" y="1288"/>
                    <a:pt x="834" y="1280"/>
                  </a:cubicBezTo>
                  <a:cubicBezTo>
                    <a:pt x="833" y="1275"/>
                    <a:pt x="830" y="1266"/>
                    <a:pt x="830" y="1266"/>
                  </a:cubicBezTo>
                  <a:cubicBezTo>
                    <a:pt x="831" y="1250"/>
                    <a:pt x="831" y="1236"/>
                    <a:pt x="831" y="1220"/>
                  </a:cubicBezTo>
                  <a:cubicBezTo>
                    <a:pt x="833" y="1192"/>
                    <a:pt x="861" y="1183"/>
                    <a:pt x="876" y="1166"/>
                  </a:cubicBezTo>
                  <a:cubicBezTo>
                    <a:pt x="879" y="1160"/>
                    <a:pt x="884" y="1160"/>
                    <a:pt x="885" y="1153"/>
                  </a:cubicBezTo>
                  <a:cubicBezTo>
                    <a:pt x="890" y="1144"/>
                    <a:pt x="889" y="1142"/>
                    <a:pt x="895" y="1136"/>
                  </a:cubicBezTo>
                  <a:cubicBezTo>
                    <a:pt x="898" y="1127"/>
                    <a:pt x="906" y="1114"/>
                    <a:pt x="915" y="1111"/>
                  </a:cubicBezTo>
                  <a:cubicBezTo>
                    <a:pt x="920" y="1105"/>
                    <a:pt x="924" y="1099"/>
                    <a:pt x="930" y="1094"/>
                  </a:cubicBezTo>
                  <a:cubicBezTo>
                    <a:pt x="935" y="1089"/>
                    <a:pt x="938" y="1089"/>
                    <a:pt x="943" y="1084"/>
                  </a:cubicBezTo>
                  <a:cubicBezTo>
                    <a:pt x="947" y="1080"/>
                    <a:pt x="949" y="1078"/>
                    <a:pt x="955" y="1077"/>
                  </a:cubicBezTo>
                  <a:cubicBezTo>
                    <a:pt x="961" y="1066"/>
                    <a:pt x="958" y="1069"/>
                    <a:pt x="966" y="1064"/>
                  </a:cubicBezTo>
                  <a:cubicBezTo>
                    <a:pt x="972" y="1055"/>
                    <a:pt x="978" y="1045"/>
                    <a:pt x="983" y="1036"/>
                  </a:cubicBezTo>
                  <a:cubicBezTo>
                    <a:pt x="988" y="1030"/>
                    <a:pt x="989" y="1019"/>
                    <a:pt x="991" y="1013"/>
                  </a:cubicBezTo>
                  <a:cubicBezTo>
                    <a:pt x="994" y="1003"/>
                    <a:pt x="992" y="1009"/>
                    <a:pt x="998" y="999"/>
                  </a:cubicBezTo>
                  <a:cubicBezTo>
                    <a:pt x="1003" y="992"/>
                    <a:pt x="1003" y="984"/>
                    <a:pt x="1005" y="977"/>
                  </a:cubicBezTo>
                  <a:cubicBezTo>
                    <a:pt x="1003" y="966"/>
                    <a:pt x="1000" y="970"/>
                    <a:pt x="989" y="974"/>
                  </a:cubicBezTo>
                  <a:cubicBezTo>
                    <a:pt x="971" y="986"/>
                    <a:pt x="941" y="983"/>
                    <a:pt x="921" y="983"/>
                  </a:cubicBezTo>
                  <a:cubicBezTo>
                    <a:pt x="892" y="981"/>
                    <a:pt x="895" y="977"/>
                    <a:pt x="878" y="961"/>
                  </a:cubicBezTo>
                  <a:cubicBezTo>
                    <a:pt x="875" y="949"/>
                    <a:pt x="867" y="944"/>
                    <a:pt x="858" y="936"/>
                  </a:cubicBezTo>
                  <a:cubicBezTo>
                    <a:pt x="853" y="933"/>
                    <a:pt x="844" y="930"/>
                    <a:pt x="844" y="930"/>
                  </a:cubicBezTo>
                  <a:cubicBezTo>
                    <a:pt x="837" y="909"/>
                    <a:pt x="828" y="891"/>
                    <a:pt x="817" y="872"/>
                  </a:cubicBezTo>
                  <a:cubicBezTo>
                    <a:pt x="811" y="866"/>
                    <a:pt x="816" y="869"/>
                    <a:pt x="805" y="863"/>
                  </a:cubicBezTo>
                  <a:cubicBezTo>
                    <a:pt x="802" y="859"/>
                    <a:pt x="796" y="856"/>
                    <a:pt x="796" y="856"/>
                  </a:cubicBezTo>
                  <a:cubicBezTo>
                    <a:pt x="786" y="842"/>
                    <a:pt x="794" y="825"/>
                    <a:pt x="785" y="813"/>
                  </a:cubicBezTo>
                  <a:cubicBezTo>
                    <a:pt x="774" y="794"/>
                    <a:pt x="759" y="772"/>
                    <a:pt x="745" y="758"/>
                  </a:cubicBezTo>
                  <a:cubicBezTo>
                    <a:pt x="742" y="744"/>
                    <a:pt x="737" y="736"/>
                    <a:pt x="729" y="723"/>
                  </a:cubicBezTo>
                  <a:cubicBezTo>
                    <a:pt x="726" y="720"/>
                    <a:pt x="723" y="709"/>
                    <a:pt x="723" y="709"/>
                  </a:cubicBezTo>
                  <a:cubicBezTo>
                    <a:pt x="740" y="705"/>
                    <a:pt x="757" y="733"/>
                    <a:pt x="766" y="744"/>
                  </a:cubicBezTo>
                  <a:cubicBezTo>
                    <a:pt x="771" y="758"/>
                    <a:pt x="771" y="759"/>
                    <a:pt x="786" y="764"/>
                  </a:cubicBezTo>
                  <a:cubicBezTo>
                    <a:pt x="793" y="766"/>
                    <a:pt x="800" y="773"/>
                    <a:pt x="800" y="773"/>
                  </a:cubicBezTo>
                  <a:cubicBezTo>
                    <a:pt x="803" y="780"/>
                    <a:pt x="808" y="784"/>
                    <a:pt x="813" y="791"/>
                  </a:cubicBezTo>
                  <a:cubicBezTo>
                    <a:pt x="813" y="803"/>
                    <a:pt x="814" y="809"/>
                    <a:pt x="817" y="819"/>
                  </a:cubicBezTo>
                  <a:cubicBezTo>
                    <a:pt x="819" y="842"/>
                    <a:pt x="820" y="841"/>
                    <a:pt x="839" y="847"/>
                  </a:cubicBezTo>
                  <a:cubicBezTo>
                    <a:pt x="844" y="852"/>
                    <a:pt x="847" y="856"/>
                    <a:pt x="851" y="861"/>
                  </a:cubicBezTo>
                  <a:cubicBezTo>
                    <a:pt x="851" y="863"/>
                    <a:pt x="853" y="864"/>
                    <a:pt x="853" y="866"/>
                  </a:cubicBezTo>
                  <a:cubicBezTo>
                    <a:pt x="853" y="869"/>
                    <a:pt x="853" y="874"/>
                    <a:pt x="855" y="877"/>
                  </a:cubicBezTo>
                  <a:cubicBezTo>
                    <a:pt x="856" y="884"/>
                    <a:pt x="870" y="889"/>
                    <a:pt x="875" y="894"/>
                  </a:cubicBezTo>
                  <a:cubicBezTo>
                    <a:pt x="887" y="927"/>
                    <a:pt x="870" y="945"/>
                    <a:pt x="910" y="955"/>
                  </a:cubicBezTo>
                  <a:cubicBezTo>
                    <a:pt x="921" y="953"/>
                    <a:pt x="926" y="955"/>
                    <a:pt x="933" y="949"/>
                  </a:cubicBezTo>
                  <a:cubicBezTo>
                    <a:pt x="938" y="942"/>
                    <a:pt x="944" y="941"/>
                    <a:pt x="951" y="936"/>
                  </a:cubicBezTo>
                  <a:cubicBezTo>
                    <a:pt x="972" y="924"/>
                    <a:pt x="978" y="920"/>
                    <a:pt x="1003" y="916"/>
                  </a:cubicBezTo>
                  <a:cubicBezTo>
                    <a:pt x="1009" y="914"/>
                    <a:pt x="1017" y="911"/>
                    <a:pt x="1025" y="909"/>
                  </a:cubicBezTo>
                  <a:cubicBezTo>
                    <a:pt x="1031" y="906"/>
                    <a:pt x="1036" y="899"/>
                    <a:pt x="1042" y="897"/>
                  </a:cubicBezTo>
                  <a:cubicBezTo>
                    <a:pt x="1051" y="894"/>
                    <a:pt x="1060" y="894"/>
                    <a:pt x="1068" y="888"/>
                  </a:cubicBezTo>
                  <a:cubicBezTo>
                    <a:pt x="1073" y="881"/>
                    <a:pt x="1079" y="877"/>
                    <a:pt x="1084" y="869"/>
                  </a:cubicBezTo>
                  <a:cubicBezTo>
                    <a:pt x="1087" y="861"/>
                    <a:pt x="1088" y="850"/>
                    <a:pt x="1098" y="844"/>
                  </a:cubicBezTo>
                  <a:cubicBezTo>
                    <a:pt x="1104" y="836"/>
                    <a:pt x="1105" y="825"/>
                    <a:pt x="1108" y="816"/>
                  </a:cubicBezTo>
                  <a:cubicBezTo>
                    <a:pt x="1110" y="811"/>
                    <a:pt x="1115" y="808"/>
                    <a:pt x="1116" y="803"/>
                  </a:cubicBezTo>
                  <a:cubicBezTo>
                    <a:pt x="1110" y="800"/>
                    <a:pt x="1110" y="805"/>
                    <a:pt x="1102" y="808"/>
                  </a:cubicBezTo>
                  <a:cubicBezTo>
                    <a:pt x="1099" y="802"/>
                    <a:pt x="1104" y="795"/>
                    <a:pt x="1098" y="792"/>
                  </a:cubicBezTo>
                  <a:cubicBezTo>
                    <a:pt x="1094" y="789"/>
                    <a:pt x="1084" y="788"/>
                    <a:pt x="1084" y="788"/>
                  </a:cubicBezTo>
                  <a:cubicBezTo>
                    <a:pt x="1077" y="780"/>
                    <a:pt x="1076" y="783"/>
                    <a:pt x="1067" y="786"/>
                  </a:cubicBezTo>
                  <a:cubicBezTo>
                    <a:pt x="1064" y="788"/>
                    <a:pt x="1057" y="789"/>
                    <a:pt x="1057" y="789"/>
                  </a:cubicBezTo>
                  <a:cubicBezTo>
                    <a:pt x="1054" y="789"/>
                    <a:pt x="1051" y="789"/>
                    <a:pt x="1048" y="788"/>
                  </a:cubicBezTo>
                  <a:cubicBezTo>
                    <a:pt x="1046" y="786"/>
                    <a:pt x="1045" y="778"/>
                    <a:pt x="1045" y="778"/>
                  </a:cubicBezTo>
                  <a:cubicBezTo>
                    <a:pt x="1046" y="778"/>
                    <a:pt x="1048" y="777"/>
                    <a:pt x="1050" y="775"/>
                  </a:cubicBezTo>
                  <a:cubicBezTo>
                    <a:pt x="1060" y="772"/>
                    <a:pt x="1067" y="778"/>
                    <a:pt x="1060" y="763"/>
                  </a:cubicBezTo>
                  <a:cubicBezTo>
                    <a:pt x="1059" y="763"/>
                    <a:pt x="1057" y="761"/>
                    <a:pt x="1056" y="761"/>
                  </a:cubicBezTo>
                  <a:cubicBezTo>
                    <a:pt x="1053" y="761"/>
                    <a:pt x="1048" y="761"/>
                    <a:pt x="1046" y="763"/>
                  </a:cubicBezTo>
                  <a:cubicBezTo>
                    <a:pt x="1046" y="764"/>
                    <a:pt x="1045" y="766"/>
                    <a:pt x="1043" y="767"/>
                  </a:cubicBezTo>
                  <a:cubicBezTo>
                    <a:pt x="1036" y="775"/>
                    <a:pt x="1025" y="777"/>
                    <a:pt x="1016" y="780"/>
                  </a:cubicBezTo>
                  <a:cubicBezTo>
                    <a:pt x="1011" y="780"/>
                    <a:pt x="1006" y="778"/>
                    <a:pt x="1003" y="777"/>
                  </a:cubicBezTo>
                  <a:cubicBezTo>
                    <a:pt x="1002" y="777"/>
                    <a:pt x="997" y="775"/>
                    <a:pt x="997" y="775"/>
                  </a:cubicBezTo>
                  <a:cubicBezTo>
                    <a:pt x="988" y="763"/>
                    <a:pt x="986" y="761"/>
                    <a:pt x="971" y="758"/>
                  </a:cubicBezTo>
                  <a:cubicBezTo>
                    <a:pt x="971" y="753"/>
                    <a:pt x="974" y="747"/>
                    <a:pt x="971" y="742"/>
                  </a:cubicBezTo>
                  <a:cubicBezTo>
                    <a:pt x="969" y="739"/>
                    <a:pt x="960" y="736"/>
                    <a:pt x="957" y="734"/>
                  </a:cubicBezTo>
                  <a:cubicBezTo>
                    <a:pt x="954" y="733"/>
                    <a:pt x="947" y="731"/>
                    <a:pt x="947" y="731"/>
                  </a:cubicBezTo>
                  <a:cubicBezTo>
                    <a:pt x="941" y="725"/>
                    <a:pt x="935" y="722"/>
                    <a:pt x="929" y="716"/>
                  </a:cubicBezTo>
                  <a:cubicBezTo>
                    <a:pt x="930" y="706"/>
                    <a:pt x="932" y="700"/>
                    <a:pt x="941" y="697"/>
                  </a:cubicBezTo>
                  <a:cubicBezTo>
                    <a:pt x="955" y="698"/>
                    <a:pt x="968" y="702"/>
                    <a:pt x="980" y="705"/>
                  </a:cubicBezTo>
                  <a:cubicBezTo>
                    <a:pt x="986" y="711"/>
                    <a:pt x="988" y="716"/>
                    <a:pt x="995" y="720"/>
                  </a:cubicBezTo>
                  <a:cubicBezTo>
                    <a:pt x="1005" y="734"/>
                    <a:pt x="1012" y="736"/>
                    <a:pt x="1025" y="744"/>
                  </a:cubicBezTo>
                  <a:cubicBezTo>
                    <a:pt x="1033" y="742"/>
                    <a:pt x="1045" y="747"/>
                    <a:pt x="1051" y="741"/>
                  </a:cubicBezTo>
                  <a:cubicBezTo>
                    <a:pt x="1060" y="733"/>
                    <a:pt x="1048" y="738"/>
                    <a:pt x="1059" y="734"/>
                  </a:cubicBezTo>
                  <a:cubicBezTo>
                    <a:pt x="1064" y="738"/>
                    <a:pt x="1068" y="739"/>
                    <a:pt x="1073" y="742"/>
                  </a:cubicBezTo>
                  <a:cubicBezTo>
                    <a:pt x="1079" y="752"/>
                    <a:pt x="1093" y="750"/>
                    <a:pt x="1104" y="753"/>
                  </a:cubicBezTo>
                  <a:cubicBezTo>
                    <a:pt x="1121" y="764"/>
                    <a:pt x="1110" y="759"/>
                    <a:pt x="1141" y="761"/>
                  </a:cubicBezTo>
                  <a:cubicBezTo>
                    <a:pt x="1152" y="763"/>
                    <a:pt x="1156" y="766"/>
                    <a:pt x="1163" y="775"/>
                  </a:cubicBezTo>
                  <a:cubicBezTo>
                    <a:pt x="1159" y="788"/>
                    <a:pt x="1167" y="781"/>
                    <a:pt x="1173" y="777"/>
                  </a:cubicBezTo>
                  <a:cubicBezTo>
                    <a:pt x="1175" y="770"/>
                    <a:pt x="1178" y="770"/>
                    <a:pt x="1181" y="764"/>
                  </a:cubicBezTo>
                  <a:cubicBezTo>
                    <a:pt x="1190" y="767"/>
                    <a:pt x="1189" y="772"/>
                    <a:pt x="1187" y="783"/>
                  </a:cubicBezTo>
                  <a:cubicBezTo>
                    <a:pt x="1195" y="789"/>
                    <a:pt x="1206" y="786"/>
                    <a:pt x="1215" y="789"/>
                  </a:cubicBezTo>
                  <a:cubicBezTo>
                    <a:pt x="1221" y="791"/>
                    <a:pt x="1226" y="797"/>
                    <a:pt x="1234" y="800"/>
                  </a:cubicBezTo>
                  <a:cubicBezTo>
                    <a:pt x="1245" y="803"/>
                    <a:pt x="1255" y="808"/>
                    <a:pt x="1265" y="816"/>
                  </a:cubicBezTo>
                  <a:cubicBezTo>
                    <a:pt x="1268" y="827"/>
                    <a:pt x="1272" y="831"/>
                    <a:pt x="1282" y="834"/>
                  </a:cubicBezTo>
                  <a:cubicBezTo>
                    <a:pt x="1286" y="842"/>
                    <a:pt x="1288" y="847"/>
                    <a:pt x="1296" y="852"/>
                  </a:cubicBezTo>
                  <a:cubicBezTo>
                    <a:pt x="1308" y="849"/>
                    <a:pt x="1302" y="850"/>
                    <a:pt x="1314" y="847"/>
                  </a:cubicBezTo>
                  <a:cubicBezTo>
                    <a:pt x="1316" y="845"/>
                    <a:pt x="1319" y="845"/>
                    <a:pt x="1319" y="845"/>
                  </a:cubicBezTo>
                  <a:cubicBezTo>
                    <a:pt x="1328" y="852"/>
                    <a:pt x="1322" y="842"/>
                    <a:pt x="1319" y="839"/>
                  </a:cubicBezTo>
                  <a:cubicBezTo>
                    <a:pt x="1316" y="844"/>
                    <a:pt x="1311" y="847"/>
                    <a:pt x="1310" y="853"/>
                  </a:cubicBezTo>
                  <a:cubicBezTo>
                    <a:pt x="1310" y="856"/>
                    <a:pt x="1307" y="863"/>
                    <a:pt x="1307" y="863"/>
                  </a:cubicBezTo>
                  <a:cubicBezTo>
                    <a:pt x="1308" y="869"/>
                    <a:pt x="1310" y="880"/>
                    <a:pt x="1319" y="880"/>
                  </a:cubicBezTo>
                  <a:lnTo>
                    <a:pt x="1320" y="916"/>
                  </a:lnTo>
                  <a:lnTo>
                    <a:pt x="1348" y="1005"/>
                  </a:lnTo>
                  <a:lnTo>
                    <a:pt x="1373" y="1033"/>
                  </a:lnTo>
                  <a:lnTo>
                    <a:pt x="1416" y="994"/>
                  </a:lnTo>
                  <a:lnTo>
                    <a:pt x="1413" y="967"/>
                  </a:lnTo>
                  <a:lnTo>
                    <a:pt x="1424" y="959"/>
                  </a:lnTo>
                  <a:lnTo>
                    <a:pt x="1423" y="925"/>
                  </a:lnTo>
                  <a:lnTo>
                    <a:pt x="1452" y="916"/>
                  </a:lnTo>
                  <a:lnTo>
                    <a:pt x="1520" y="855"/>
                  </a:lnTo>
                  <a:lnTo>
                    <a:pt x="1533" y="839"/>
                  </a:lnTo>
                  <a:lnTo>
                    <a:pt x="1588" y="824"/>
                  </a:lnTo>
                  <a:lnTo>
                    <a:pt x="1608" y="847"/>
                  </a:lnTo>
                  <a:lnTo>
                    <a:pt x="1602" y="858"/>
                  </a:lnTo>
                  <a:lnTo>
                    <a:pt x="1619" y="875"/>
                  </a:lnTo>
                  <a:lnTo>
                    <a:pt x="1624" y="899"/>
                  </a:lnTo>
                  <a:lnTo>
                    <a:pt x="1641" y="906"/>
                  </a:lnTo>
                  <a:lnTo>
                    <a:pt x="1677" y="892"/>
                  </a:lnTo>
                  <a:lnTo>
                    <a:pt x="1675" y="975"/>
                  </a:lnTo>
                  <a:lnTo>
                    <a:pt x="1684" y="956"/>
                  </a:lnTo>
                  <a:lnTo>
                    <a:pt x="1707" y="1000"/>
                  </a:lnTo>
                  <a:lnTo>
                    <a:pt x="1704" y="1030"/>
                  </a:lnTo>
                  <a:lnTo>
                    <a:pt x="1718" y="1013"/>
                  </a:lnTo>
                  <a:lnTo>
                    <a:pt x="1721" y="997"/>
                  </a:lnTo>
                  <a:lnTo>
                    <a:pt x="1738" y="972"/>
                  </a:lnTo>
                  <a:lnTo>
                    <a:pt x="1728" y="958"/>
                  </a:lnTo>
                  <a:lnTo>
                    <a:pt x="1737" y="942"/>
                  </a:lnTo>
                  <a:lnTo>
                    <a:pt x="1725" y="913"/>
                  </a:lnTo>
                  <a:lnTo>
                    <a:pt x="1732" y="889"/>
                  </a:lnTo>
                  <a:lnTo>
                    <a:pt x="1715" y="895"/>
                  </a:lnTo>
                  <a:lnTo>
                    <a:pt x="1707" y="874"/>
                  </a:lnTo>
                  <a:lnTo>
                    <a:pt x="1701" y="844"/>
                  </a:lnTo>
                  <a:lnTo>
                    <a:pt x="1714" y="816"/>
                  </a:lnTo>
                  <a:lnTo>
                    <a:pt x="1728" y="834"/>
                  </a:lnTo>
                  <a:lnTo>
                    <a:pt x="1721" y="880"/>
                  </a:lnTo>
                  <a:lnTo>
                    <a:pt x="1738" y="849"/>
                  </a:lnTo>
                  <a:lnTo>
                    <a:pt x="1732" y="824"/>
                  </a:lnTo>
                  <a:lnTo>
                    <a:pt x="1752" y="808"/>
                  </a:lnTo>
                  <a:lnTo>
                    <a:pt x="1752" y="797"/>
                  </a:lnTo>
                  <a:lnTo>
                    <a:pt x="1759" y="800"/>
                  </a:lnTo>
                  <a:lnTo>
                    <a:pt x="1796" y="756"/>
                  </a:lnTo>
                  <a:lnTo>
                    <a:pt x="1805" y="684"/>
                  </a:lnTo>
                  <a:lnTo>
                    <a:pt x="1810" y="655"/>
                  </a:lnTo>
                  <a:lnTo>
                    <a:pt x="1794" y="664"/>
                  </a:lnTo>
                  <a:lnTo>
                    <a:pt x="1788" y="655"/>
                  </a:lnTo>
                  <a:lnTo>
                    <a:pt x="1800" y="638"/>
                  </a:lnTo>
                  <a:lnTo>
                    <a:pt x="1776" y="592"/>
                  </a:lnTo>
                  <a:lnTo>
                    <a:pt x="1763" y="580"/>
                  </a:lnTo>
                  <a:lnTo>
                    <a:pt x="1783" y="544"/>
                  </a:lnTo>
                  <a:lnTo>
                    <a:pt x="1762" y="539"/>
                  </a:lnTo>
                  <a:lnTo>
                    <a:pt x="1743" y="531"/>
                  </a:lnTo>
                  <a:lnTo>
                    <a:pt x="1751" y="503"/>
                  </a:lnTo>
                  <a:lnTo>
                    <a:pt x="1763" y="487"/>
                  </a:lnTo>
                  <a:lnTo>
                    <a:pt x="1766" y="519"/>
                  </a:lnTo>
                  <a:lnTo>
                    <a:pt x="1788" y="498"/>
                  </a:lnTo>
                  <a:lnTo>
                    <a:pt x="1805" y="497"/>
                  </a:lnTo>
                  <a:lnTo>
                    <a:pt x="1797" y="519"/>
                  </a:lnTo>
                  <a:lnTo>
                    <a:pt x="1824" y="528"/>
                  </a:lnTo>
                  <a:lnTo>
                    <a:pt x="1816" y="545"/>
                  </a:lnTo>
                  <a:lnTo>
                    <a:pt x="1830" y="559"/>
                  </a:lnTo>
                  <a:lnTo>
                    <a:pt x="1830" y="588"/>
                  </a:lnTo>
                  <a:lnTo>
                    <a:pt x="1861" y="559"/>
                  </a:lnTo>
                  <a:lnTo>
                    <a:pt x="1850" y="531"/>
                  </a:lnTo>
                  <a:lnTo>
                    <a:pt x="1821" y="489"/>
                  </a:lnTo>
                  <a:lnTo>
                    <a:pt x="1830" y="473"/>
                  </a:lnTo>
                  <a:lnTo>
                    <a:pt x="1824" y="448"/>
                  </a:lnTo>
                  <a:lnTo>
                    <a:pt x="1844" y="427"/>
                  </a:lnTo>
                  <a:lnTo>
                    <a:pt x="1868" y="416"/>
                  </a:lnTo>
                  <a:lnTo>
                    <a:pt x="1867" y="367"/>
                  </a:lnTo>
                  <a:lnTo>
                    <a:pt x="1865" y="333"/>
                  </a:lnTo>
                  <a:lnTo>
                    <a:pt x="1858" y="302"/>
                  </a:lnTo>
                  <a:lnTo>
                    <a:pt x="1830" y="248"/>
                  </a:lnTo>
                  <a:lnTo>
                    <a:pt x="1825" y="275"/>
                  </a:lnTo>
                  <a:lnTo>
                    <a:pt x="1807" y="258"/>
                  </a:lnTo>
                  <a:lnTo>
                    <a:pt x="1790" y="266"/>
                  </a:lnTo>
                  <a:lnTo>
                    <a:pt x="1805" y="226"/>
                  </a:lnTo>
                  <a:lnTo>
                    <a:pt x="1821" y="192"/>
                  </a:lnTo>
                  <a:lnTo>
                    <a:pt x="1850" y="176"/>
                  </a:lnTo>
                  <a:lnTo>
                    <a:pt x="1853" y="161"/>
                  </a:lnTo>
                  <a:lnTo>
                    <a:pt x="1873" y="155"/>
                  </a:lnTo>
                  <a:lnTo>
                    <a:pt x="1873" y="170"/>
                  </a:lnTo>
                  <a:lnTo>
                    <a:pt x="1896" y="145"/>
                  </a:lnTo>
                  <a:lnTo>
                    <a:pt x="1882" y="139"/>
                  </a:lnTo>
                  <a:lnTo>
                    <a:pt x="1882" y="120"/>
                  </a:lnTo>
                  <a:lnTo>
                    <a:pt x="1899" y="108"/>
                  </a:lnTo>
                  <a:lnTo>
                    <a:pt x="1906" y="122"/>
                  </a:lnTo>
                  <a:lnTo>
                    <a:pt x="1929" y="100"/>
                  </a:lnTo>
                  <a:lnTo>
                    <a:pt x="1926" y="120"/>
                  </a:lnTo>
                  <a:lnTo>
                    <a:pt x="1927" y="136"/>
                  </a:lnTo>
                  <a:lnTo>
                    <a:pt x="1926" y="158"/>
                  </a:lnTo>
                  <a:lnTo>
                    <a:pt x="1918" y="175"/>
                  </a:lnTo>
                  <a:lnTo>
                    <a:pt x="1932" y="197"/>
                  </a:lnTo>
                  <a:lnTo>
                    <a:pt x="1938" y="212"/>
                  </a:lnTo>
                  <a:lnTo>
                    <a:pt x="1947" y="209"/>
                  </a:lnTo>
                  <a:lnTo>
                    <a:pt x="1992" y="256"/>
                  </a:lnTo>
                  <a:lnTo>
                    <a:pt x="2002" y="233"/>
                  </a:lnTo>
                  <a:lnTo>
                    <a:pt x="2014" y="216"/>
                  </a:lnTo>
                  <a:lnTo>
                    <a:pt x="1994" y="205"/>
                  </a:lnTo>
                  <a:lnTo>
                    <a:pt x="1999" y="184"/>
                  </a:lnTo>
                  <a:lnTo>
                    <a:pt x="1999" y="172"/>
                  </a:lnTo>
                  <a:lnTo>
                    <a:pt x="1978" y="150"/>
                  </a:lnTo>
                  <a:lnTo>
                    <a:pt x="1960" y="147"/>
                  </a:lnTo>
                  <a:lnTo>
                    <a:pt x="1943" y="123"/>
                  </a:lnTo>
                  <a:lnTo>
                    <a:pt x="1966" y="119"/>
                  </a:lnTo>
                  <a:lnTo>
                    <a:pt x="1977" y="100"/>
                  </a:lnTo>
                  <a:lnTo>
                    <a:pt x="1991" y="106"/>
                  </a:lnTo>
                  <a:lnTo>
                    <a:pt x="2005" y="98"/>
                  </a:lnTo>
                  <a:lnTo>
                    <a:pt x="1990" y="80"/>
                  </a:lnTo>
                  <a:lnTo>
                    <a:pt x="2002" y="69"/>
                  </a:lnTo>
                  <a:lnTo>
                    <a:pt x="2021" y="68"/>
                  </a:lnTo>
                  <a:lnTo>
                    <a:pt x="2000" y="53"/>
                  </a:lnTo>
                  <a:lnTo>
                    <a:pt x="1975" y="51"/>
                  </a:lnTo>
                  <a:lnTo>
                    <a:pt x="1990" y="32"/>
                  </a:lnTo>
                  <a:lnTo>
                    <a:pt x="1989" y="11"/>
                  </a:lnTo>
                  <a:lnTo>
                    <a:pt x="2005" y="27"/>
                  </a:lnTo>
                  <a:lnTo>
                    <a:pt x="2015" y="18"/>
                  </a:lnTo>
                  <a:lnTo>
                    <a:pt x="2024" y="21"/>
                  </a:lnTo>
                  <a:lnTo>
                    <a:pt x="2038" y="36"/>
                  </a:lnTo>
                  <a:lnTo>
                    <a:pt x="2060" y="33"/>
                  </a:lnTo>
                  <a:lnTo>
                    <a:pt x="2042" y="15"/>
                  </a:lnTo>
                  <a:lnTo>
                    <a:pt x="2038" y="0"/>
                  </a:lnTo>
                  <a:lnTo>
                    <a:pt x="2006" y="5"/>
                  </a:lnTo>
                  <a:lnTo>
                    <a:pt x="1994" y="0"/>
                  </a:lnTo>
                  <a:lnTo>
                    <a:pt x="1955" y="11"/>
                  </a:lnTo>
                  <a:lnTo>
                    <a:pt x="1913" y="18"/>
                  </a:lnTo>
                  <a:lnTo>
                    <a:pt x="1886" y="30"/>
                  </a:lnTo>
                  <a:lnTo>
                    <a:pt x="1885" y="47"/>
                  </a:lnTo>
                  <a:lnTo>
                    <a:pt x="1864" y="50"/>
                  </a:lnTo>
                  <a:cubicBezTo>
                    <a:pt x="1858" y="55"/>
                    <a:pt x="1854" y="75"/>
                    <a:pt x="1847" y="77"/>
                  </a:cubicBezTo>
                  <a:cubicBezTo>
                    <a:pt x="1839" y="82"/>
                    <a:pt x="1830" y="65"/>
                    <a:pt x="1820" y="63"/>
                  </a:cubicBezTo>
                  <a:lnTo>
                    <a:pt x="1786" y="66"/>
                  </a:lnTo>
                  <a:lnTo>
                    <a:pt x="1732" y="56"/>
                  </a:lnTo>
                  <a:lnTo>
                    <a:pt x="1709" y="62"/>
                  </a:lnTo>
                  <a:lnTo>
                    <a:pt x="1678" y="56"/>
                  </a:lnTo>
                  <a:lnTo>
                    <a:pt x="1666" y="47"/>
                  </a:lnTo>
                  <a:lnTo>
                    <a:pt x="1643" y="50"/>
                  </a:lnTo>
                  <a:cubicBezTo>
                    <a:pt x="1635" y="52"/>
                    <a:pt x="1626" y="57"/>
                    <a:pt x="1618" y="60"/>
                  </a:cubicBezTo>
                  <a:cubicBezTo>
                    <a:pt x="1610" y="63"/>
                    <a:pt x="1603" y="67"/>
                    <a:pt x="1597" y="71"/>
                  </a:cubicBezTo>
                  <a:cubicBezTo>
                    <a:pt x="1591" y="75"/>
                    <a:pt x="1587" y="84"/>
                    <a:pt x="1583" y="83"/>
                  </a:cubicBezTo>
                  <a:cubicBezTo>
                    <a:pt x="1571" y="90"/>
                    <a:pt x="1576" y="67"/>
                    <a:pt x="1571" y="65"/>
                  </a:cubicBezTo>
                  <a:lnTo>
                    <a:pt x="1553" y="69"/>
                  </a:lnTo>
                  <a:cubicBezTo>
                    <a:pt x="1544" y="66"/>
                    <a:pt x="1531" y="50"/>
                    <a:pt x="1517" y="47"/>
                  </a:cubicBezTo>
                  <a:cubicBezTo>
                    <a:pt x="1503" y="46"/>
                    <a:pt x="1479" y="45"/>
                    <a:pt x="1468" y="48"/>
                  </a:cubicBezTo>
                  <a:cubicBezTo>
                    <a:pt x="1457" y="51"/>
                    <a:pt x="1461" y="63"/>
                    <a:pt x="1451" y="63"/>
                  </a:cubicBezTo>
                  <a:cubicBezTo>
                    <a:pt x="1439" y="66"/>
                    <a:pt x="1419" y="48"/>
                    <a:pt x="1408" y="47"/>
                  </a:cubicBezTo>
                  <a:cubicBezTo>
                    <a:pt x="1397" y="46"/>
                    <a:pt x="1390" y="59"/>
                    <a:pt x="1382" y="59"/>
                  </a:cubicBezTo>
                  <a:cubicBezTo>
                    <a:pt x="1374" y="59"/>
                    <a:pt x="1362" y="52"/>
                    <a:pt x="1357" y="47"/>
                  </a:cubicBezTo>
                  <a:cubicBezTo>
                    <a:pt x="1352" y="42"/>
                    <a:pt x="1356" y="36"/>
                    <a:pt x="1349" y="30"/>
                  </a:cubicBezTo>
                  <a:cubicBezTo>
                    <a:pt x="1333" y="26"/>
                    <a:pt x="1330" y="13"/>
                    <a:pt x="1318" y="11"/>
                  </a:cubicBezTo>
                  <a:cubicBezTo>
                    <a:pt x="1306" y="9"/>
                    <a:pt x="1287" y="20"/>
                    <a:pt x="1277" y="20"/>
                  </a:cubicBezTo>
                  <a:cubicBezTo>
                    <a:pt x="1267" y="20"/>
                    <a:pt x="1268" y="10"/>
                    <a:pt x="1259" y="9"/>
                  </a:cubicBezTo>
                  <a:lnTo>
                    <a:pt x="1222" y="14"/>
                  </a:lnTo>
                  <a:lnTo>
                    <a:pt x="1210" y="32"/>
                  </a:lnTo>
                  <a:cubicBezTo>
                    <a:pt x="1203" y="35"/>
                    <a:pt x="1187" y="28"/>
                    <a:pt x="1178" y="29"/>
                  </a:cubicBezTo>
                  <a:cubicBezTo>
                    <a:pt x="1169" y="30"/>
                    <a:pt x="1164" y="36"/>
                    <a:pt x="1154" y="39"/>
                  </a:cubicBezTo>
                  <a:cubicBezTo>
                    <a:pt x="1144" y="42"/>
                    <a:pt x="1124" y="44"/>
                    <a:pt x="1120" y="48"/>
                  </a:cubicBezTo>
                  <a:cubicBezTo>
                    <a:pt x="1109" y="57"/>
                    <a:pt x="1132" y="61"/>
                    <a:pt x="1132" y="65"/>
                  </a:cubicBezTo>
                  <a:cubicBezTo>
                    <a:pt x="1132" y="69"/>
                    <a:pt x="1126" y="70"/>
                    <a:pt x="1118" y="72"/>
                  </a:cubicBezTo>
                  <a:cubicBezTo>
                    <a:pt x="1110" y="74"/>
                    <a:pt x="1084" y="72"/>
                    <a:pt x="1085" y="77"/>
                  </a:cubicBezTo>
                  <a:cubicBezTo>
                    <a:pt x="1085" y="86"/>
                    <a:pt x="1126" y="103"/>
                    <a:pt x="1127" y="105"/>
                  </a:cubicBezTo>
                  <a:lnTo>
                    <a:pt x="1090" y="90"/>
                  </a:lnTo>
                  <a:lnTo>
                    <a:pt x="1072" y="95"/>
                  </a:lnTo>
                  <a:cubicBezTo>
                    <a:pt x="1063" y="93"/>
                    <a:pt x="1039" y="65"/>
                    <a:pt x="1033" y="80"/>
                  </a:cubicBezTo>
                  <a:cubicBezTo>
                    <a:pt x="1027" y="95"/>
                    <a:pt x="1077" y="132"/>
                    <a:pt x="1084" y="147"/>
                  </a:cubicBezTo>
                  <a:lnTo>
                    <a:pt x="1075" y="171"/>
                  </a:lnTo>
                  <a:lnTo>
                    <a:pt x="1040" y="170"/>
                  </a:lnTo>
                  <a:cubicBezTo>
                    <a:pt x="1040" y="170"/>
                    <a:pt x="1061" y="164"/>
                    <a:pt x="1060" y="155"/>
                  </a:cubicBezTo>
                  <a:cubicBezTo>
                    <a:pt x="1059" y="146"/>
                    <a:pt x="1043" y="127"/>
                    <a:pt x="1031" y="113"/>
                  </a:cubicBezTo>
                  <a:cubicBezTo>
                    <a:pt x="1025" y="101"/>
                    <a:pt x="1030" y="84"/>
                    <a:pt x="1024" y="81"/>
                  </a:cubicBezTo>
                  <a:cubicBezTo>
                    <a:pt x="1018" y="78"/>
                    <a:pt x="997" y="65"/>
                    <a:pt x="989" y="71"/>
                  </a:cubicBezTo>
                  <a:cubicBezTo>
                    <a:pt x="968" y="74"/>
                    <a:pt x="970" y="107"/>
                    <a:pt x="974" y="116"/>
                  </a:cubicBezTo>
                  <a:cubicBezTo>
                    <a:pt x="978" y="125"/>
                    <a:pt x="1009" y="122"/>
                    <a:pt x="1012" y="125"/>
                  </a:cubicBezTo>
                  <a:cubicBezTo>
                    <a:pt x="1028" y="153"/>
                    <a:pt x="1005" y="143"/>
                    <a:pt x="989" y="134"/>
                  </a:cubicBezTo>
                  <a:cubicBezTo>
                    <a:pt x="973" y="125"/>
                    <a:pt x="968" y="128"/>
                    <a:pt x="958" y="128"/>
                  </a:cubicBezTo>
                  <a:cubicBezTo>
                    <a:pt x="948" y="128"/>
                    <a:pt x="931" y="133"/>
                    <a:pt x="926" y="137"/>
                  </a:cubicBezTo>
                  <a:cubicBezTo>
                    <a:pt x="921" y="141"/>
                    <a:pt x="939" y="157"/>
                    <a:pt x="926" y="152"/>
                  </a:cubicBezTo>
                  <a:cubicBezTo>
                    <a:pt x="913" y="147"/>
                    <a:pt x="899" y="149"/>
                    <a:pt x="886" y="147"/>
                  </a:cubicBezTo>
                  <a:cubicBezTo>
                    <a:pt x="873" y="145"/>
                    <a:pt x="863" y="136"/>
                    <a:pt x="847" y="140"/>
                  </a:cubicBezTo>
                  <a:cubicBezTo>
                    <a:pt x="825" y="147"/>
                    <a:pt x="794" y="185"/>
                    <a:pt x="787" y="171"/>
                  </a:cubicBezTo>
                  <a:cubicBezTo>
                    <a:pt x="780" y="157"/>
                    <a:pt x="800" y="155"/>
                    <a:pt x="800" y="150"/>
                  </a:cubicBezTo>
                  <a:cubicBezTo>
                    <a:pt x="800" y="145"/>
                    <a:pt x="796" y="138"/>
                    <a:pt x="790" y="138"/>
                  </a:cubicBezTo>
                  <a:cubicBezTo>
                    <a:pt x="784" y="138"/>
                    <a:pt x="764" y="144"/>
                    <a:pt x="763" y="152"/>
                  </a:cubicBezTo>
                  <a:cubicBezTo>
                    <a:pt x="761" y="163"/>
                    <a:pt x="783" y="181"/>
                    <a:pt x="782" y="186"/>
                  </a:cubicBezTo>
                  <a:cubicBezTo>
                    <a:pt x="781" y="191"/>
                    <a:pt x="765" y="180"/>
                    <a:pt x="758" y="183"/>
                  </a:cubicBezTo>
                  <a:cubicBezTo>
                    <a:pt x="751" y="186"/>
                    <a:pt x="746" y="207"/>
                    <a:pt x="742" y="203"/>
                  </a:cubicBezTo>
                  <a:lnTo>
                    <a:pt x="728" y="189"/>
                  </a:lnTo>
                  <a:lnTo>
                    <a:pt x="746" y="170"/>
                  </a:lnTo>
                  <a:lnTo>
                    <a:pt x="733" y="158"/>
                  </a:lnTo>
                  <a:cubicBezTo>
                    <a:pt x="727" y="155"/>
                    <a:pt x="718" y="150"/>
                    <a:pt x="712" y="149"/>
                  </a:cubicBezTo>
                  <a:cubicBezTo>
                    <a:pt x="706" y="148"/>
                    <a:pt x="701" y="154"/>
                    <a:pt x="698" y="152"/>
                  </a:cubicBezTo>
                  <a:cubicBezTo>
                    <a:pt x="695" y="150"/>
                    <a:pt x="698" y="139"/>
                    <a:pt x="695" y="138"/>
                  </a:cubicBezTo>
                  <a:cubicBezTo>
                    <a:pt x="692" y="137"/>
                    <a:pt x="685" y="146"/>
                    <a:pt x="680" y="146"/>
                  </a:cubicBezTo>
                  <a:cubicBezTo>
                    <a:pt x="675" y="146"/>
                    <a:pt x="677" y="142"/>
                    <a:pt x="667" y="140"/>
                  </a:cubicBezTo>
                  <a:cubicBezTo>
                    <a:pt x="657" y="138"/>
                    <a:pt x="632" y="139"/>
                    <a:pt x="622" y="135"/>
                  </a:cubicBezTo>
                  <a:cubicBezTo>
                    <a:pt x="612" y="131"/>
                    <a:pt x="632" y="117"/>
                    <a:pt x="608" y="113"/>
                  </a:cubicBezTo>
                  <a:cubicBezTo>
                    <a:pt x="584" y="109"/>
                    <a:pt x="590" y="119"/>
                    <a:pt x="583" y="119"/>
                  </a:cubicBezTo>
                  <a:lnTo>
                    <a:pt x="568" y="114"/>
                  </a:lnTo>
                  <a:cubicBezTo>
                    <a:pt x="555" y="116"/>
                    <a:pt x="521" y="125"/>
                    <a:pt x="505" y="131"/>
                  </a:cubicBezTo>
                  <a:cubicBezTo>
                    <a:pt x="482" y="140"/>
                    <a:pt x="485" y="140"/>
                    <a:pt x="472" y="152"/>
                  </a:cubicBezTo>
                  <a:cubicBezTo>
                    <a:pt x="459" y="164"/>
                    <a:pt x="443" y="192"/>
                    <a:pt x="428" y="204"/>
                  </a:cubicBezTo>
                  <a:cubicBezTo>
                    <a:pt x="410" y="223"/>
                    <a:pt x="393" y="217"/>
                    <a:pt x="382" y="224"/>
                  </a:cubicBezTo>
                  <a:lnTo>
                    <a:pt x="364" y="248"/>
                  </a:lnTo>
                  <a:lnTo>
                    <a:pt x="368" y="290"/>
                  </a:lnTo>
                  <a:lnTo>
                    <a:pt x="389" y="306"/>
                  </a:lnTo>
                  <a:lnTo>
                    <a:pt x="436" y="290"/>
                  </a:lnTo>
                  <a:cubicBezTo>
                    <a:pt x="447" y="296"/>
                    <a:pt x="448" y="335"/>
                    <a:pt x="457" y="341"/>
                  </a:cubicBezTo>
                  <a:cubicBezTo>
                    <a:pt x="468" y="348"/>
                    <a:pt x="486" y="330"/>
                    <a:pt x="491" y="324"/>
                  </a:cubicBezTo>
                  <a:lnTo>
                    <a:pt x="496" y="300"/>
                  </a:lnTo>
                  <a:lnTo>
                    <a:pt x="514" y="281"/>
                  </a:lnTo>
                  <a:cubicBezTo>
                    <a:pt x="515" y="270"/>
                    <a:pt x="499" y="245"/>
                    <a:pt x="502" y="234"/>
                  </a:cubicBezTo>
                  <a:cubicBezTo>
                    <a:pt x="505" y="225"/>
                    <a:pt x="526" y="220"/>
                    <a:pt x="535" y="213"/>
                  </a:cubicBezTo>
                  <a:cubicBezTo>
                    <a:pt x="544" y="206"/>
                    <a:pt x="546" y="192"/>
                    <a:pt x="554" y="191"/>
                  </a:cubicBezTo>
                  <a:cubicBezTo>
                    <a:pt x="567" y="190"/>
                    <a:pt x="580" y="200"/>
                    <a:pt x="581" y="204"/>
                  </a:cubicBezTo>
                  <a:cubicBezTo>
                    <a:pt x="581" y="208"/>
                    <a:pt x="560" y="200"/>
                    <a:pt x="557" y="215"/>
                  </a:cubicBezTo>
                  <a:cubicBezTo>
                    <a:pt x="554" y="230"/>
                    <a:pt x="535" y="233"/>
                    <a:pt x="533" y="242"/>
                  </a:cubicBezTo>
                  <a:lnTo>
                    <a:pt x="548" y="267"/>
                  </a:lnTo>
                  <a:lnTo>
                    <a:pt x="571" y="276"/>
                  </a:lnTo>
                  <a:lnTo>
                    <a:pt x="598" y="264"/>
                  </a:lnTo>
                  <a:lnTo>
                    <a:pt x="625" y="261"/>
                  </a:lnTo>
                  <a:cubicBezTo>
                    <a:pt x="632" y="263"/>
                    <a:pt x="645" y="271"/>
                    <a:pt x="638" y="276"/>
                  </a:cubicBezTo>
                  <a:cubicBezTo>
                    <a:pt x="631" y="281"/>
                    <a:pt x="593" y="287"/>
                    <a:pt x="584" y="293"/>
                  </a:cubicBezTo>
                  <a:cubicBezTo>
                    <a:pt x="575" y="299"/>
                    <a:pt x="587" y="309"/>
                    <a:pt x="581" y="311"/>
                  </a:cubicBezTo>
                  <a:cubicBezTo>
                    <a:pt x="567" y="319"/>
                    <a:pt x="556" y="301"/>
                    <a:pt x="550" y="303"/>
                  </a:cubicBezTo>
                  <a:lnTo>
                    <a:pt x="547" y="323"/>
                  </a:lnTo>
                  <a:lnTo>
                    <a:pt x="536" y="350"/>
                  </a:lnTo>
                  <a:lnTo>
                    <a:pt x="512" y="351"/>
                  </a:lnTo>
                  <a:lnTo>
                    <a:pt x="476" y="360"/>
                  </a:lnTo>
                  <a:lnTo>
                    <a:pt x="457" y="351"/>
                  </a:lnTo>
                  <a:lnTo>
                    <a:pt x="443" y="357"/>
                  </a:lnTo>
                  <a:lnTo>
                    <a:pt x="419" y="342"/>
                  </a:lnTo>
                  <a:cubicBezTo>
                    <a:pt x="417" y="335"/>
                    <a:pt x="433" y="329"/>
                    <a:pt x="428" y="317"/>
                  </a:cubicBezTo>
                  <a:cubicBezTo>
                    <a:pt x="423" y="305"/>
                    <a:pt x="396" y="313"/>
                    <a:pt x="392" y="321"/>
                  </a:cubicBezTo>
                  <a:lnTo>
                    <a:pt x="397" y="362"/>
                  </a:lnTo>
                  <a:lnTo>
                    <a:pt x="373" y="362"/>
                  </a:lnTo>
                  <a:cubicBezTo>
                    <a:pt x="365" y="366"/>
                    <a:pt x="355" y="380"/>
                    <a:pt x="347" y="386"/>
                  </a:cubicBezTo>
                  <a:cubicBezTo>
                    <a:pt x="339" y="392"/>
                    <a:pt x="332" y="379"/>
                    <a:pt x="322" y="399"/>
                  </a:cubicBezTo>
                  <a:cubicBezTo>
                    <a:pt x="312" y="419"/>
                    <a:pt x="301" y="411"/>
                    <a:pt x="293" y="414"/>
                  </a:cubicBezTo>
                  <a:cubicBezTo>
                    <a:pt x="285" y="417"/>
                    <a:pt x="280" y="414"/>
                    <a:pt x="275" y="416"/>
                  </a:cubicBezTo>
                  <a:cubicBezTo>
                    <a:pt x="270" y="418"/>
                    <a:pt x="267" y="426"/>
                    <a:pt x="260" y="426"/>
                  </a:cubicBezTo>
                  <a:cubicBezTo>
                    <a:pt x="253" y="426"/>
                    <a:pt x="238" y="417"/>
                    <a:pt x="232" y="419"/>
                  </a:cubicBezTo>
                  <a:cubicBezTo>
                    <a:pt x="226" y="421"/>
                    <a:pt x="221" y="432"/>
                    <a:pt x="226" y="437"/>
                  </a:cubicBezTo>
                  <a:lnTo>
                    <a:pt x="263" y="449"/>
                  </a:lnTo>
                  <a:lnTo>
                    <a:pt x="272" y="474"/>
                  </a:lnTo>
                  <a:lnTo>
                    <a:pt x="262" y="503"/>
                  </a:lnTo>
                  <a:cubicBezTo>
                    <a:pt x="251" y="507"/>
                    <a:pt x="223" y="499"/>
                    <a:pt x="206" y="498"/>
                  </a:cubicBezTo>
                  <a:cubicBezTo>
                    <a:pt x="189" y="497"/>
                    <a:pt x="164" y="492"/>
                    <a:pt x="158" y="498"/>
                  </a:cubicBezTo>
                  <a:cubicBezTo>
                    <a:pt x="152" y="504"/>
                    <a:pt x="167" y="527"/>
                    <a:pt x="167" y="537"/>
                  </a:cubicBezTo>
                  <a:cubicBezTo>
                    <a:pt x="167" y="547"/>
                    <a:pt x="159" y="551"/>
                    <a:pt x="157" y="557"/>
                  </a:cubicBezTo>
                  <a:cubicBezTo>
                    <a:pt x="155" y="563"/>
                    <a:pt x="161" y="569"/>
                    <a:pt x="157" y="576"/>
                  </a:cubicBezTo>
                  <a:cubicBezTo>
                    <a:pt x="153" y="583"/>
                    <a:pt x="127" y="594"/>
                    <a:pt x="130" y="597"/>
                  </a:cubicBezTo>
                  <a:cubicBezTo>
                    <a:pt x="139" y="606"/>
                    <a:pt x="160" y="592"/>
                    <a:pt x="176" y="592"/>
                  </a:cubicBezTo>
                  <a:lnTo>
                    <a:pt x="226" y="598"/>
                  </a:lnTo>
                  <a:lnTo>
                    <a:pt x="260" y="588"/>
                  </a:lnTo>
                  <a:lnTo>
                    <a:pt x="274" y="576"/>
                  </a:lnTo>
                  <a:cubicBezTo>
                    <a:pt x="282" y="573"/>
                    <a:pt x="306" y="573"/>
                    <a:pt x="307" y="569"/>
                  </a:cubicBezTo>
                  <a:cubicBezTo>
                    <a:pt x="321" y="557"/>
                    <a:pt x="283" y="559"/>
                    <a:pt x="283" y="552"/>
                  </a:cubicBezTo>
                  <a:cubicBezTo>
                    <a:pt x="283" y="545"/>
                    <a:pt x="300" y="533"/>
                    <a:pt x="307" y="528"/>
                  </a:cubicBezTo>
                  <a:lnTo>
                    <a:pt x="325" y="522"/>
                  </a:lnTo>
                  <a:lnTo>
                    <a:pt x="320" y="503"/>
                  </a:lnTo>
                  <a:cubicBezTo>
                    <a:pt x="323" y="499"/>
                    <a:pt x="336" y="495"/>
                    <a:pt x="342" y="495"/>
                  </a:cubicBezTo>
                  <a:cubicBezTo>
                    <a:pt x="348" y="495"/>
                    <a:pt x="350" y="506"/>
                    <a:pt x="358" y="505"/>
                  </a:cubicBezTo>
                  <a:cubicBezTo>
                    <a:pt x="366" y="504"/>
                    <a:pt x="384" y="490"/>
                    <a:pt x="393" y="491"/>
                  </a:cubicBezTo>
                  <a:lnTo>
                    <a:pt x="415" y="510"/>
                  </a:lnTo>
                  <a:cubicBezTo>
                    <a:pt x="416" y="517"/>
                    <a:pt x="407" y="520"/>
                    <a:pt x="401" y="530"/>
                  </a:cubicBezTo>
                  <a:lnTo>
                    <a:pt x="381" y="573"/>
                  </a:lnTo>
                  <a:lnTo>
                    <a:pt x="406" y="576"/>
                  </a:lnTo>
                  <a:lnTo>
                    <a:pt x="412" y="561"/>
                  </a:lnTo>
                  <a:lnTo>
                    <a:pt x="404" y="543"/>
                  </a:lnTo>
                  <a:cubicBezTo>
                    <a:pt x="406" y="539"/>
                    <a:pt x="417" y="541"/>
                    <a:pt x="423" y="538"/>
                  </a:cubicBezTo>
                  <a:cubicBezTo>
                    <a:pt x="430" y="537"/>
                    <a:pt x="435" y="526"/>
                    <a:pt x="441" y="527"/>
                  </a:cubicBezTo>
                  <a:cubicBezTo>
                    <a:pt x="447" y="528"/>
                    <a:pt x="453" y="542"/>
                    <a:pt x="460" y="547"/>
                  </a:cubicBezTo>
                  <a:lnTo>
                    <a:pt x="483" y="559"/>
                  </a:lnTo>
                  <a:lnTo>
                    <a:pt x="490" y="573"/>
                  </a:lnTo>
                  <a:lnTo>
                    <a:pt x="493" y="590"/>
                  </a:lnTo>
                  <a:lnTo>
                    <a:pt x="508" y="579"/>
                  </a:lnTo>
                  <a:cubicBezTo>
                    <a:pt x="508" y="579"/>
                    <a:pt x="507" y="566"/>
                    <a:pt x="509" y="564"/>
                  </a:cubicBezTo>
                  <a:cubicBezTo>
                    <a:pt x="513" y="561"/>
                    <a:pt x="512" y="581"/>
                    <a:pt x="521" y="569"/>
                  </a:cubicBezTo>
                  <a:cubicBezTo>
                    <a:pt x="530" y="557"/>
                    <a:pt x="525" y="556"/>
                    <a:pt x="515" y="549"/>
                  </a:cubicBezTo>
                  <a:lnTo>
                    <a:pt x="468" y="523"/>
                  </a:lnTo>
                  <a:lnTo>
                    <a:pt x="441" y="508"/>
                  </a:lnTo>
                  <a:lnTo>
                    <a:pt x="455" y="480"/>
                  </a:lnTo>
                  <a:lnTo>
                    <a:pt x="464" y="498"/>
                  </a:lnTo>
                  <a:lnTo>
                    <a:pt x="487" y="512"/>
                  </a:lnTo>
                  <a:lnTo>
                    <a:pt x="517" y="527"/>
                  </a:lnTo>
                  <a:cubicBezTo>
                    <a:pt x="526" y="535"/>
                    <a:pt x="529" y="546"/>
                    <a:pt x="539" y="559"/>
                  </a:cubicBezTo>
                  <a:cubicBezTo>
                    <a:pt x="549" y="572"/>
                    <a:pt x="570" y="602"/>
                    <a:pt x="579" y="608"/>
                  </a:cubicBezTo>
                  <a:cubicBezTo>
                    <a:pt x="588" y="614"/>
                    <a:pt x="588" y="598"/>
                    <a:pt x="592" y="597"/>
                  </a:cubicBezTo>
                  <a:cubicBezTo>
                    <a:pt x="596" y="594"/>
                    <a:pt x="604" y="602"/>
                    <a:pt x="604" y="599"/>
                  </a:cubicBezTo>
                  <a:cubicBezTo>
                    <a:pt x="604" y="596"/>
                    <a:pt x="596" y="583"/>
                    <a:pt x="593" y="578"/>
                  </a:cubicBezTo>
                  <a:cubicBezTo>
                    <a:pt x="589" y="574"/>
                    <a:pt x="590" y="568"/>
                    <a:pt x="587" y="567"/>
                  </a:cubicBezTo>
                  <a:cubicBezTo>
                    <a:pt x="585" y="563"/>
                    <a:pt x="583" y="558"/>
                    <a:pt x="584" y="555"/>
                  </a:cubicBezTo>
                  <a:cubicBezTo>
                    <a:pt x="585" y="552"/>
                    <a:pt x="589" y="550"/>
                    <a:pt x="592" y="548"/>
                  </a:cubicBezTo>
                  <a:lnTo>
                    <a:pt x="601" y="542"/>
                  </a:lnTo>
                  <a:cubicBezTo>
                    <a:pt x="607" y="541"/>
                    <a:pt x="621" y="541"/>
                    <a:pt x="627" y="541"/>
                  </a:cubicBezTo>
                  <a:cubicBezTo>
                    <a:pt x="633" y="541"/>
                    <a:pt x="636" y="541"/>
                    <a:pt x="640" y="539"/>
                  </a:cubicBezTo>
                  <a:cubicBezTo>
                    <a:pt x="644" y="537"/>
                    <a:pt x="648" y="532"/>
                    <a:pt x="650" y="528"/>
                  </a:cubicBezTo>
                  <a:lnTo>
                    <a:pt x="653" y="513"/>
                  </a:lnTo>
                  <a:lnTo>
                    <a:pt x="639" y="505"/>
                  </a:lnTo>
                  <a:cubicBezTo>
                    <a:pt x="639" y="503"/>
                    <a:pt x="650" y="505"/>
                    <a:pt x="655" y="501"/>
                  </a:cubicBezTo>
                  <a:cubicBezTo>
                    <a:pt x="660" y="497"/>
                    <a:pt x="665" y="488"/>
                    <a:pt x="670" y="483"/>
                  </a:cubicBezTo>
                  <a:cubicBezTo>
                    <a:pt x="675" y="478"/>
                    <a:pt x="681" y="471"/>
                    <a:pt x="686" y="470"/>
                  </a:cubicBezTo>
                  <a:lnTo>
                    <a:pt x="703" y="476"/>
                  </a:lnTo>
                  <a:lnTo>
                    <a:pt x="718" y="494"/>
                  </a:lnTo>
                  <a:cubicBezTo>
                    <a:pt x="723" y="498"/>
                    <a:pt x="727" y="503"/>
                    <a:pt x="731" y="501"/>
                  </a:cubicBezTo>
                  <a:cubicBezTo>
                    <a:pt x="735" y="499"/>
                    <a:pt x="742" y="488"/>
                    <a:pt x="742" y="482"/>
                  </a:cubicBezTo>
                  <a:lnTo>
                    <a:pt x="728" y="466"/>
                  </a:lnTo>
                  <a:cubicBezTo>
                    <a:pt x="730" y="462"/>
                    <a:pt x="746" y="463"/>
                    <a:pt x="755" y="459"/>
                  </a:cubicBezTo>
                  <a:cubicBezTo>
                    <a:pt x="764" y="455"/>
                    <a:pt x="777" y="444"/>
                    <a:pt x="782" y="444"/>
                  </a:cubicBezTo>
                  <a:cubicBezTo>
                    <a:pt x="787" y="444"/>
                    <a:pt x="786" y="452"/>
                    <a:pt x="784" y="458"/>
                  </a:cubicBezTo>
                  <a:cubicBezTo>
                    <a:pt x="782" y="464"/>
                    <a:pt x="765" y="469"/>
                    <a:pt x="772" y="480"/>
                  </a:cubicBezTo>
                  <a:cubicBezTo>
                    <a:pt x="779" y="491"/>
                    <a:pt x="820" y="516"/>
                    <a:pt x="824" y="525"/>
                  </a:cubicBezTo>
                  <a:cubicBezTo>
                    <a:pt x="828" y="534"/>
                    <a:pt x="808" y="535"/>
                    <a:pt x="796" y="537"/>
                  </a:cubicBezTo>
                  <a:cubicBezTo>
                    <a:pt x="784" y="539"/>
                    <a:pt x="763" y="541"/>
                    <a:pt x="751" y="539"/>
                  </a:cubicBezTo>
                  <a:cubicBezTo>
                    <a:pt x="739" y="537"/>
                    <a:pt x="739" y="524"/>
                    <a:pt x="722" y="524"/>
                  </a:cubicBezTo>
                  <a:cubicBezTo>
                    <a:pt x="705" y="524"/>
                    <a:pt x="707" y="533"/>
                    <a:pt x="697" y="537"/>
                  </a:cubicBezTo>
                  <a:lnTo>
                    <a:pt x="667" y="538"/>
                  </a:lnTo>
                  <a:lnTo>
                    <a:pt x="623" y="560"/>
                  </a:lnTo>
                  <a:lnTo>
                    <a:pt x="634" y="576"/>
                  </a:lnTo>
                  <a:lnTo>
                    <a:pt x="639" y="598"/>
                  </a:lnTo>
                  <a:lnTo>
                    <a:pt x="669" y="617"/>
                  </a:lnTo>
                  <a:lnTo>
                    <a:pt x="700" y="602"/>
                  </a:lnTo>
                  <a:lnTo>
                    <a:pt x="718" y="611"/>
                  </a:lnTo>
                  <a:lnTo>
                    <a:pt x="752" y="608"/>
                  </a:lnTo>
                  <a:lnTo>
                    <a:pt x="757" y="644"/>
                  </a:lnTo>
                  <a:lnTo>
                    <a:pt x="697" y="677"/>
                  </a:lnTo>
                  <a:close/>
                </a:path>
              </a:pathLst>
            </a:custGeom>
            <a:solidFill>
              <a:srgbClr val="FEFEFE">
                <a:alpha val="29999"/>
              </a:srgbClr>
            </a:solidFill>
            <a:ln w="9525">
              <a:noFill/>
            </a:ln>
          </p:spPr>
          <p:txBody>
            <a:bodyPr/>
            <a:lstStyle/>
            <a:p>
              <a:endParaRPr lang="zh-CN" altLang="en-US"/>
            </a:p>
          </p:txBody>
        </p:sp>
      </p:grpSp>
      <p:sp>
        <p:nvSpPr>
          <p:cNvPr id="1149" name="Rectangle 2"/>
          <p:cNvSpPr>
            <a:spLocks noGrp="1"/>
          </p:cNvSpPr>
          <p:nvPr>
            <p:ph type="title"/>
          </p:nvPr>
        </p:nvSpPr>
        <p:spPr>
          <a:xfrm>
            <a:off x="574675" y="304800"/>
            <a:ext cx="8001000" cy="1216025"/>
          </a:xfrm>
          <a:prstGeom prst="rect">
            <a:avLst/>
          </a:prstGeom>
          <a:noFill/>
          <a:ln w="9525">
            <a:noFill/>
          </a:ln>
        </p:spPr>
        <p:txBody>
          <a:bodyPr anchor="b"/>
          <a:lstStyle/>
          <a:p>
            <a:pPr lvl="0"/>
            <a:r>
              <a:rPr lang="zh-CN" altLang="en-US"/>
              <a:t>单击此处编辑母版标题样式</a:t>
            </a:r>
            <a:endParaRPr lang="zh-CN" altLang="en-US"/>
          </a:p>
        </p:txBody>
      </p:sp>
      <p:sp>
        <p:nvSpPr>
          <p:cNvPr id="1150" name="Rectangle 3"/>
          <p:cNvSpPr>
            <a:spLocks noGrp="1"/>
          </p:cNvSpPr>
          <p:nvPr>
            <p:ph type="body" idx="1"/>
          </p:nvPr>
        </p:nvSpPr>
        <p:spPr>
          <a:xfrm>
            <a:off x="566738" y="1752600"/>
            <a:ext cx="8001000" cy="4267200"/>
          </a:xfrm>
          <a:prstGeom prst="rect">
            <a:avLst/>
          </a:prstGeom>
          <a:noFill/>
          <a:ln w="9525">
            <a:noFill/>
          </a:ln>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151" name="日期占位符 1"/>
          <p:cNvSpPr>
            <a:spLocks noGrp="1"/>
          </p:cNvSpPr>
          <p:nvPr>
            <p:ph type="dt" sz="half" idx="2"/>
          </p:nvPr>
        </p:nvSpPr>
        <p:spPr>
          <a:xfrm>
            <a:off x="609600" y="6245225"/>
            <a:ext cx="1981200" cy="476250"/>
          </a:xfrm>
          <a:prstGeom prst="rect">
            <a:avLst/>
          </a:prstGeom>
          <a:noFill/>
          <a:ln w="9525">
            <a:noFill/>
          </a:ln>
        </p:spPr>
        <p:txBody>
          <a:bodyPr/>
          <a:lstStyle>
            <a:lvl1pPr>
              <a:defRPr sz="1200">
                <a:latin typeface="Verdana" panose="020B0604030504040204" pitchFamily="2" charset="0"/>
              </a:defRPr>
            </a:lvl1pPr>
          </a:lstStyle>
          <a:p>
            <a:pPr lvl="0" eaLnBrk="1" hangingPunct="1"/>
            <a:endParaRPr lang="zh-CN" altLang="en-US" dirty="0">
              <a:latin typeface="Times New Roman" panose="02020603050405020304" pitchFamily="2" charset="0"/>
            </a:endParaRPr>
          </a:p>
        </p:txBody>
      </p:sp>
      <p:sp>
        <p:nvSpPr>
          <p:cNvPr id="1152" name="页脚占位符 2"/>
          <p:cNvSpPr>
            <a:spLocks noGrp="1"/>
          </p:cNvSpPr>
          <p:nvPr>
            <p:ph type="ftr" sz="quarter" idx="3"/>
          </p:nvPr>
        </p:nvSpPr>
        <p:spPr>
          <a:xfrm>
            <a:off x="3124200" y="6245225"/>
            <a:ext cx="2895600" cy="476250"/>
          </a:xfrm>
          <a:prstGeom prst="rect">
            <a:avLst/>
          </a:prstGeom>
          <a:noFill/>
          <a:ln w="9525">
            <a:noFill/>
          </a:ln>
        </p:spPr>
        <p:txBody>
          <a:bodyPr/>
          <a:lstStyle>
            <a:lvl1pPr>
              <a:defRPr/>
            </a:lvl1pPr>
          </a:lstStyle>
          <a:p>
            <a:pPr lvl="0" eaLnBrk="1" hangingPunct="1"/>
            <a:endParaRPr lang="en-US" altLang="x-none" dirty="0">
              <a:latin typeface="Times New Roman" panose="02020603050405020304" pitchFamily="2" charset="0"/>
            </a:endParaRPr>
          </a:p>
        </p:txBody>
      </p:sp>
      <p:sp>
        <p:nvSpPr>
          <p:cNvPr id="1153" name="灯片编号占位符 3"/>
          <p:cNvSpPr>
            <a:spLocks noGrp="1"/>
          </p:cNvSpPr>
          <p:nvPr>
            <p:ph type="sldNum" sz="quarter" idx="4"/>
          </p:nvPr>
        </p:nvSpPr>
        <p:spPr>
          <a:xfrm>
            <a:off x="6553200" y="6245225"/>
            <a:ext cx="1981200" cy="476250"/>
          </a:xfrm>
          <a:prstGeom prst="rect">
            <a:avLst/>
          </a:prstGeom>
          <a:noFill/>
          <a:ln w="9525">
            <a:noFill/>
          </a:ln>
        </p:spPr>
        <p:txBody>
          <a:bodyPr/>
          <a:lstStyle>
            <a:lvl1pPr algn="r">
              <a:defRPr sz="1200">
                <a:latin typeface="Verdana" panose="020B0604030504040204" pitchFamily="2" charset="0"/>
              </a:defRPr>
            </a:lvl1p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50">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150">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150">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150">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150">
                                            <p:txEl>
                                              <p:pRg st="4" end="4"/>
                                            </p:txEl>
                                          </p:spTgt>
                                        </p:tgtEl>
                                        <p:attrNameLst>
                                          <p:attrName>style.visibility</p:attrName>
                                        </p:attrNameLst>
                                      </p:cBhvr>
                                      <p:to>
                                        <p:strVal val="visible"/>
                                      </p:to>
                                    </p:set>
                                  </p:childTnLst>
                                </p:cTn>
                              </p:par>
                              <p:par>
                                <p:cTn id="15" presetID="10" presetClass="entr" presetSubtype="0" fill="hold" nodeType="withEffect">
                                  <p:stCondLst>
                                    <p:cond delay="800"/>
                                  </p:stCondLst>
                                  <p:childTnLst>
                                    <p:set>
                                      <p:cBhvr>
                                        <p:cTn id="16" dur="1" fill="hold">
                                          <p:stCondLst>
                                            <p:cond delay="0"/>
                                          </p:stCondLst>
                                        </p:cTn>
                                        <p:tgtEl>
                                          <p:spTgt spid="1040"/>
                                        </p:tgtEl>
                                        <p:attrNameLst>
                                          <p:attrName>style.visibility</p:attrName>
                                        </p:attrNameLst>
                                      </p:cBhvr>
                                      <p:to>
                                        <p:strVal val="visible"/>
                                      </p:to>
                                    </p:set>
                                    <p:animEffect transition="in" filter="fade">
                                      <p:cBhvr>
                                        <p:cTn id="17" dur="2000"/>
                                        <p:tgtEl>
                                          <p:spTgt spid="10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50" grpId="0" build="p">
        <p:tmplLst>
          <p:tmpl lvl="1">
            <p:tnLst>
              <p:par>
                <p:cTn presetID="1" presetClass="entr" presetSubtype="0" fill="hold" nodeType="clickEffect">
                  <p:stCondLst>
                    <p:cond delay="0"/>
                  </p:stCondLst>
                  <p:childTnLst>
                    <p:set>
                      <p:cBhvr>
                        <p:cTn dur="1" fill="hold">
                          <p:stCondLst>
                            <p:cond delay="0"/>
                          </p:stCondLst>
                        </p:cTn>
                        <p:tgtEl>
                          <p:spTgt spid="1150"/>
                        </p:tgtEl>
                        <p:attrNameLst>
                          <p:attrName>style.visibility</p:attrName>
                        </p:attrNameLst>
                      </p:cBhvr>
                      <p:to>
                        <p:strVal val="visible"/>
                      </p:to>
                    </p:set>
                  </p:childTnLst>
                </p:cTn>
              </p:par>
            </p:tnLst>
          </p:tmpl>
          <p:tmpl lvl="2">
            <p:tnLst>
              <p:par>
                <p:cTn presetID="1" presetClass="entr" presetSubtype="0" fill="hold" nodeType="withEffect">
                  <p:stCondLst>
                    <p:cond delay="0"/>
                  </p:stCondLst>
                  <p:childTnLst>
                    <p:set>
                      <p:cBhvr>
                        <p:cTn dur="1" fill="hold">
                          <p:stCondLst>
                            <p:cond delay="0"/>
                          </p:stCondLst>
                        </p:cTn>
                        <p:tgtEl>
                          <p:spTgt spid="1150"/>
                        </p:tgtEl>
                        <p:attrNameLst>
                          <p:attrName>style.visibility</p:attrName>
                        </p:attrNameLst>
                      </p:cBhvr>
                      <p:to>
                        <p:strVal val="visible"/>
                      </p:to>
                    </p:set>
                  </p:childTnLst>
                </p:cTn>
              </p:par>
            </p:tnLst>
          </p:tmpl>
          <p:tmpl lvl="3">
            <p:tnLst>
              <p:par>
                <p:cTn presetID="1" presetClass="entr" presetSubtype="0" fill="hold" nodeType="withEffect">
                  <p:stCondLst>
                    <p:cond delay="0"/>
                  </p:stCondLst>
                  <p:childTnLst>
                    <p:set>
                      <p:cBhvr>
                        <p:cTn dur="1" fill="hold">
                          <p:stCondLst>
                            <p:cond delay="0"/>
                          </p:stCondLst>
                        </p:cTn>
                        <p:tgtEl>
                          <p:spTgt spid="1150"/>
                        </p:tgtEl>
                        <p:attrNameLst>
                          <p:attrName>style.visibility</p:attrName>
                        </p:attrNameLst>
                      </p:cBhvr>
                      <p:to>
                        <p:strVal val="visible"/>
                      </p:to>
                    </p:set>
                  </p:childTnLst>
                </p:cTn>
              </p:par>
            </p:tnLst>
          </p:tmpl>
          <p:tmpl lvl="4">
            <p:tnLst>
              <p:par>
                <p:cTn presetID="1" presetClass="entr" presetSubtype="0" fill="hold" nodeType="withEffect">
                  <p:stCondLst>
                    <p:cond delay="0"/>
                  </p:stCondLst>
                  <p:childTnLst>
                    <p:set>
                      <p:cBhvr>
                        <p:cTn dur="1" fill="hold">
                          <p:stCondLst>
                            <p:cond delay="0"/>
                          </p:stCondLst>
                        </p:cTn>
                        <p:tgtEl>
                          <p:spTgt spid="1150"/>
                        </p:tgtEl>
                        <p:attrNameLst>
                          <p:attrName>style.visibility</p:attrName>
                        </p:attrNameLst>
                      </p:cBhvr>
                      <p:to>
                        <p:strVal val="visible"/>
                      </p:to>
                    </p:set>
                  </p:childTnLst>
                </p:cTn>
              </p:par>
            </p:tnLst>
          </p:tmpl>
          <p:tmpl lvl="5">
            <p:tnLst>
              <p:par>
                <p:cTn presetID="1" presetClass="entr" presetSubtype="0" fill="hold" nodeType="withEffect">
                  <p:stCondLst>
                    <p:cond delay="0"/>
                  </p:stCondLst>
                  <p:childTnLst>
                    <p:set>
                      <p:cBhvr>
                        <p:cTn dur="1" fill="hold">
                          <p:stCondLst>
                            <p:cond delay="0"/>
                          </p:stCondLst>
                        </p:cTn>
                        <p:tgtEl>
                          <p:spTgt spid="1150"/>
                        </p:tgtEl>
                        <p:attrNameLst>
                          <p:attrName>style.visibility</p:attrName>
                        </p:attrNameLst>
                      </p:cBhvr>
                      <p:to>
                        <p:strVal val="visible"/>
                      </p:to>
                    </p:set>
                  </p:childTnLst>
                </p:cTn>
              </p:par>
            </p:tnLst>
          </p:tmpl>
        </p:tmplLst>
      </p:bldP>
    </p:bldLst>
  </p:timing>
  <p:hf sldNum="0" hdr="0" ftr="0" dt="0"/>
  <p:txStyles>
    <p:titleStyle>
      <a:lvl1pPr marL="0" lvl="0" indent="0" algn="l" defTabSz="914400" eaLnBrk="0" fontAlgn="base" latinLnBrk="0" hangingPunct="0">
        <a:lnSpc>
          <a:spcPct val="100000"/>
        </a:lnSpc>
        <a:spcBef>
          <a:spcPct val="0"/>
        </a:spcBef>
        <a:spcAft>
          <a:spcPct val="0"/>
        </a:spcAft>
        <a:buNone/>
        <a:defRPr sz="3800" b="0" i="0" u="none" kern="1200" baseline="0">
          <a:solidFill>
            <a:schemeClr val="tx2"/>
          </a:solidFill>
          <a:latin typeface="+mj-lt"/>
          <a:ea typeface="+mj-ea"/>
          <a:cs typeface="+mj-cs"/>
        </a:defRPr>
      </a:lvl1pPr>
    </p:titleStyle>
    <p:bodyStyle>
      <a:lvl1pPr marL="469900" lvl="0" indent="-469900" algn="l" defTabSz="914400" eaLnBrk="0" fontAlgn="base" latinLnBrk="0" hangingPunct="0">
        <a:lnSpc>
          <a:spcPct val="100000"/>
        </a:lnSpc>
        <a:spcBef>
          <a:spcPct val="20000"/>
        </a:spcBef>
        <a:spcAft>
          <a:spcPct val="0"/>
        </a:spcAft>
        <a:buClr>
          <a:schemeClr val="accent2"/>
        </a:buClr>
        <a:buFont typeface="Wingdings" panose="05000000000000000000" pitchFamily="2" charset="2"/>
        <a:buChar char="o"/>
        <a:defRPr sz="3000" b="0" i="0" u="none" kern="1200" baseline="0">
          <a:solidFill>
            <a:schemeClr val="tx1"/>
          </a:solidFill>
          <a:latin typeface="+mn-lt"/>
          <a:ea typeface="+mn-ea"/>
          <a:cs typeface="+mn-cs"/>
        </a:defRPr>
      </a:lvl1pPr>
      <a:lvl2pPr marL="908050" lvl="1" indent="-436245" algn="l" defTabSz="914400" eaLnBrk="0" fontAlgn="base" latinLnBrk="0" hangingPunct="0">
        <a:lnSpc>
          <a:spcPct val="100000"/>
        </a:lnSpc>
        <a:spcBef>
          <a:spcPct val="20000"/>
        </a:spcBef>
        <a:spcAft>
          <a:spcPct val="0"/>
        </a:spcAft>
        <a:buClr>
          <a:schemeClr val="accent2"/>
        </a:buClr>
        <a:buFont typeface="Wingdings" panose="05000000000000000000" pitchFamily="2" charset="2"/>
        <a:buChar char="n"/>
        <a:defRPr sz="2600" b="0" i="0" u="none" kern="1200" baseline="0">
          <a:solidFill>
            <a:schemeClr val="tx1"/>
          </a:solidFill>
          <a:latin typeface="+mn-lt"/>
          <a:ea typeface="+mn-ea"/>
          <a:cs typeface="+mn-cs"/>
        </a:defRPr>
      </a:lvl2pPr>
      <a:lvl3pPr marL="1304925" lvl="2" indent="-394970" algn="l" defTabSz="914400" eaLnBrk="0" fontAlgn="base" latinLnBrk="0" hangingPunct="0">
        <a:lnSpc>
          <a:spcPct val="100000"/>
        </a:lnSpc>
        <a:spcBef>
          <a:spcPct val="20000"/>
        </a:spcBef>
        <a:spcAft>
          <a:spcPct val="0"/>
        </a:spcAft>
        <a:buClr>
          <a:schemeClr val="accent2"/>
        </a:buClr>
        <a:buFont typeface="Wingdings" panose="05000000000000000000" pitchFamily="2" charset="2"/>
        <a:buChar char="o"/>
        <a:defRPr sz="2300" b="0" i="0" u="none" kern="1200" baseline="0">
          <a:solidFill>
            <a:schemeClr val="tx1"/>
          </a:solidFill>
          <a:latin typeface="+mn-lt"/>
          <a:ea typeface="+mn-ea"/>
          <a:cs typeface="+mn-cs"/>
        </a:defRPr>
      </a:lvl3pPr>
      <a:lvl4pPr marL="1694180" lvl="3" indent="-387350" algn="l" defTabSz="914400" eaLnBrk="0" fontAlgn="base" latinLnBrk="0" hangingPunct="0">
        <a:lnSpc>
          <a:spcPct val="100000"/>
        </a:lnSpc>
        <a:spcBef>
          <a:spcPct val="20000"/>
        </a:spcBef>
        <a:spcAft>
          <a:spcPct val="0"/>
        </a:spcAft>
        <a:buClr>
          <a:schemeClr val="accent2"/>
        </a:buClr>
        <a:buFont typeface="Wingdings" panose="05000000000000000000" pitchFamily="2" charset="2"/>
        <a:buChar char="n"/>
        <a:defRPr sz="2000" b="0" i="0" u="none" kern="1200" baseline="0">
          <a:solidFill>
            <a:schemeClr val="tx1"/>
          </a:solidFill>
          <a:latin typeface="+mn-lt"/>
          <a:ea typeface="+mn-ea"/>
          <a:cs typeface="+mn-cs"/>
        </a:defRPr>
      </a:lvl4pPr>
      <a:lvl5pPr marL="2094230" lvl="4" indent="-398780" algn="l" defTabSz="914400" eaLnBrk="0" fontAlgn="base" latinLnBrk="0" hangingPunct="0">
        <a:lnSpc>
          <a:spcPct val="100000"/>
        </a:lnSpc>
        <a:spcBef>
          <a:spcPct val="25000"/>
        </a:spcBef>
        <a:spcAft>
          <a:spcPct val="0"/>
        </a:spcAft>
        <a:buClr>
          <a:schemeClr val="accent2"/>
        </a:buClr>
        <a:buFont typeface="Wingdings" panose="05000000000000000000" pitchFamily="2" charset="2"/>
        <a:buChar char="§"/>
        <a:defRPr sz="2000" b="0" i="0" u="none" kern="1200" baseline="0">
          <a:solidFill>
            <a:schemeClr val="tx1"/>
          </a:solidFill>
          <a:latin typeface="+mn-lt"/>
          <a:ea typeface="+mn-ea"/>
          <a:cs typeface="+mn-cs"/>
        </a:defRPr>
      </a:lvl5pPr>
      <a:lvl6pPr marL="2514600" lvl="5" indent="-228600" algn="l" defTabSz="914400" eaLnBrk="0" fontAlgn="base" latinLnBrk="0" hangingPunct="0">
        <a:lnSpc>
          <a:spcPct val="100000"/>
        </a:lnSpc>
        <a:spcBef>
          <a:spcPct val="25000"/>
        </a:spcBef>
        <a:spcAft>
          <a:spcPct val="0"/>
        </a:spcAft>
        <a:buClr>
          <a:schemeClr val="accent2"/>
        </a:buClr>
        <a:buFont typeface="Wingdings" panose="05000000000000000000" pitchFamily="2" charset="2"/>
        <a:buChar char="§"/>
        <a:defRPr sz="2000" b="0" i="0" u="none" kern="1200" baseline="0">
          <a:solidFill>
            <a:schemeClr val="tx1"/>
          </a:solidFill>
          <a:latin typeface="+mn-lt"/>
          <a:ea typeface="+mn-ea"/>
          <a:cs typeface="+mn-cs"/>
        </a:defRPr>
      </a:lvl6pPr>
      <a:lvl7pPr marL="2971800" lvl="6" indent="-228600" algn="l" defTabSz="914400" eaLnBrk="0" fontAlgn="base" latinLnBrk="0" hangingPunct="0">
        <a:lnSpc>
          <a:spcPct val="100000"/>
        </a:lnSpc>
        <a:spcBef>
          <a:spcPct val="25000"/>
        </a:spcBef>
        <a:spcAft>
          <a:spcPct val="0"/>
        </a:spcAft>
        <a:buClr>
          <a:schemeClr val="accent2"/>
        </a:buClr>
        <a:buFont typeface="Wingdings" panose="05000000000000000000" pitchFamily="2" charset="2"/>
        <a:buChar char="§"/>
        <a:defRPr sz="2000" b="0" i="0" u="none" kern="1200" baseline="0">
          <a:solidFill>
            <a:schemeClr val="tx1"/>
          </a:solidFill>
          <a:latin typeface="+mn-lt"/>
          <a:ea typeface="+mn-ea"/>
          <a:cs typeface="+mn-cs"/>
        </a:defRPr>
      </a:lvl7pPr>
      <a:lvl8pPr marL="3429000" lvl="7" indent="-228600" algn="l" defTabSz="914400" eaLnBrk="0" fontAlgn="base" latinLnBrk="0" hangingPunct="0">
        <a:lnSpc>
          <a:spcPct val="100000"/>
        </a:lnSpc>
        <a:spcBef>
          <a:spcPct val="25000"/>
        </a:spcBef>
        <a:spcAft>
          <a:spcPct val="0"/>
        </a:spcAft>
        <a:buClr>
          <a:schemeClr val="accent2"/>
        </a:buClr>
        <a:buFont typeface="Wingdings" panose="05000000000000000000" pitchFamily="2" charset="2"/>
        <a:buChar char="§"/>
        <a:defRPr sz="2000" b="0" i="0" u="none" kern="1200" baseline="0">
          <a:solidFill>
            <a:schemeClr val="tx1"/>
          </a:solidFill>
          <a:latin typeface="+mn-lt"/>
          <a:ea typeface="+mn-ea"/>
          <a:cs typeface="+mn-cs"/>
        </a:defRPr>
      </a:lvl8pPr>
      <a:lvl9pPr marL="3886200" lvl="8" indent="-228600" algn="l" defTabSz="914400" eaLnBrk="0" fontAlgn="base" latinLnBrk="0" hangingPunct="0">
        <a:lnSpc>
          <a:spcPct val="100000"/>
        </a:lnSpc>
        <a:spcBef>
          <a:spcPct val="25000"/>
        </a:spcBef>
        <a:spcAft>
          <a:spcPct val="0"/>
        </a:spcAft>
        <a:buClr>
          <a:schemeClr val="accent2"/>
        </a:buClr>
        <a:buFont typeface="Wingdings" panose="05000000000000000000" pitchFamily="2" charset="2"/>
        <a:buChar char="§"/>
        <a:defRPr sz="2000" b="0" i="0" u="none" kern="1200" baseline="0">
          <a:solidFill>
            <a:schemeClr val="tx1"/>
          </a:solidFill>
          <a:latin typeface="+mn-lt"/>
          <a:ea typeface="+mn-ea"/>
          <a:cs typeface="+mn-cs"/>
        </a:defRPr>
      </a:lvl9pPr>
    </p:bodyStyle>
    <p:otherStyle>
      <a:lvl1pPr marL="0" lvl="0"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12" cstate="print"/>
        </a:blipFill>
        <a:effectLst/>
      </p:bgPr>
    </p:bg>
    <p:spTree>
      <p:nvGrpSpPr>
        <p:cNvPr id="1" name=""/>
        <p:cNvGrpSpPr/>
        <p:nvPr/>
      </p:nvGrpSpPr>
      <p:grpSpPr>
        <a:xfrm>
          <a:off x="0" y="0"/>
          <a:ext cx="0" cy="0"/>
          <a:chOff x="0" y="0"/>
          <a:chExt cx="0" cy="0"/>
        </a:xfrm>
      </p:grpSpPr>
      <p:sp>
        <p:nvSpPr>
          <p:cNvPr id="2050" name="AutoShape 4"/>
          <p:cNvSpPr/>
          <p:nvPr/>
        </p:nvSpPr>
        <p:spPr>
          <a:xfrm>
            <a:off x="576263" y="1182688"/>
            <a:ext cx="7958137" cy="109537"/>
          </a:xfrm>
          <a:custGeom>
            <a:avLst/>
            <a:gdLst/>
            <a:ahLst/>
            <a:cxnLst>
              <a:cxn ang="0">
                <a:pos x="0" y="0"/>
              </a:cxn>
              <a:cxn ang="0">
                <a:pos x="2147483647" y="0"/>
              </a:cxn>
              <a:cxn ang="0">
                <a:pos x="2147483647" y="1314263702"/>
              </a:cxn>
              <a:cxn ang="0">
                <a:pos x="0" y="1314263702"/>
              </a:cxn>
              <a:cxn ang="0">
                <a:pos x="0" y="0"/>
              </a:cxn>
              <a:cxn ang="0">
                <a:pos x="0" y="0"/>
              </a:cxn>
              <a:cxn ang="0">
                <a:pos x="2147483647" y="0"/>
              </a:cxn>
            </a:cxnLst>
            <a:rect l="0" t="0" r="0" b="0"/>
            <a:pathLst>
              <a:path w="1000" h="1000" stroke="0">
                <a:moveTo>
                  <a:pt x="0" y="0"/>
                </a:moveTo>
                <a:lnTo>
                  <a:pt x="585" y="0"/>
                </a:lnTo>
                <a:lnTo>
                  <a:pt x="585" y="1000"/>
                </a:lnTo>
                <a:lnTo>
                  <a:pt x="0" y="1000"/>
                </a:lnTo>
                <a:lnTo>
                  <a:pt x="0" y="0"/>
                </a:lnTo>
                <a:close/>
              </a:path>
              <a:path w="1000" h="1000">
                <a:moveTo>
                  <a:pt x="0" y="0"/>
                </a:moveTo>
                <a:lnTo>
                  <a:pt x="1000" y="0"/>
                </a:lnTo>
              </a:path>
            </a:pathLst>
          </a:custGeom>
          <a:solidFill>
            <a:schemeClr val="accent2">
              <a:alpha val="100000"/>
            </a:schemeClr>
          </a:solidFill>
          <a:ln w="9525" cap="flat" cmpd="sng">
            <a:solidFill>
              <a:schemeClr val="accent2"/>
            </a:solidFill>
            <a:prstDash val="solid"/>
            <a:miter/>
            <a:headEnd type="none" w="med" len="med"/>
            <a:tailEnd type="none" w="med" len="med"/>
          </a:ln>
        </p:spPr>
        <p:txBody>
          <a:bodyPr/>
          <a:lstStyle/>
          <a:p>
            <a:endParaRPr lang="zh-CN" altLang="en-US"/>
          </a:p>
        </p:txBody>
      </p:sp>
      <p:sp>
        <p:nvSpPr>
          <p:cNvPr id="2051" name="Line 5"/>
          <p:cNvSpPr/>
          <p:nvPr/>
        </p:nvSpPr>
        <p:spPr>
          <a:xfrm flipV="1">
            <a:off x="609600" y="6172200"/>
            <a:ext cx="7924800" cy="0"/>
          </a:xfrm>
          <a:prstGeom prst="line">
            <a:avLst/>
          </a:prstGeom>
          <a:ln w="3175" cap="flat" cmpd="sng">
            <a:solidFill>
              <a:schemeClr val="accent2"/>
            </a:solidFill>
            <a:prstDash val="solid"/>
            <a:headEnd type="none" w="med" len="med"/>
            <a:tailEnd type="none" w="med" len="med"/>
          </a:ln>
        </p:spPr>
      </p:sp>
      <p:grpSp>
        <p:nvGrpSpPr>
          <p:cNvPr id="2052" name="Group 279"/>
          <p:cNvGrpSpPr/>
          <p:nvPr/>
        </p:nvGrpSpPr>
        <p:grpSpPr>
          <a:xfrm>
            <a:off x="8275638" y="1046163"/>
            <a:ext cx="265112" cy="265112"/>
            <a:chOff x="0" y="0"/>
            <a:chExt cx="860" cy="860"/>
          </a:xfrm>
        </p:grpSpPr>
        <p:sp>
          <p:nvSpPr>
            <p:cNvPr id="2053" name="Oval 280"/>
            <p:cNvSpPr/>
            <p:nvPr userDrawn="1"/>
          </p:nvSpPr>
          <p:spPr>
            <a:xfrm>
              <a:off x="0" y="0"/>
              <a:ext cx="860" cy="860"/>
            </a:xfrm>
            <a:prstGeom prst="ellipse">
              <a:avLst/>
            </a:prstGeom>
            <a:solidFill>
              <a:schemeClr val="hlink"/>
            </a:solidFill>
            <a:ln w="9525">
              <a:noFill/>
            </a:ln>
          </p:spPr>
          <p:txBody>
            <a:bodyPr wrap="none" anchor="ctr"/>
            <a:lstStyle/>
            <a:p>
              <a:pPr lvl="0" eaLnBrk="0" hangingPunct="0"/>
              <a:endParaRPr lang="zh-CN" altLang="en-US" dirty="0">
                <a:latin typeface="Times New Roman" panose="02020603050405020304" pitchFamily="2" charset="0"/>
              </a:endParaRPr>
            </a:p>
          </p:txBody>
        </p:sp>
        <p:sp>
          <p:nvSpPr>
            <p:cNvPr id="2054" name="Oval 281"/>
            <p:cNvSpPr/>
            <p:nvPr userDrawn="1"/>
          </p:nvSpPr>
          <p:spPr>
            <a:xfrm>
              <a:off x="237" y="278"/>
              <a:ext cx="474" cy="474"/>
            </a:xfrm>
            <a:prstGeom prst="ellipse">
              <a:avLst/>
            </a:prstGeom>
            <a:gradFill rotWithShape="1">
              <a:gsLst>
                <a:gs pos="0">
                  <a:schemeClr val="bg1"/>
                </a:gs>
                <a:gs pos="100000">
                  <a:schemeClr val="accent2">
                    <a:alpha val="0"/>
                  </a:schemeClr>
                </a:gs>
              </a:gsLst>
              <a:path path="shape">
                <a:fillToRect l="50000" t="50000" r="50000" b="50000"/>
              </a:path>
              <a:tileRect/>
            </a:gradFill>
            <a:ln w="9525">
              <a:noFill/>
            </a:ln>
          </p:spPr>
          <p:txBody>
            <a:bodyPr wrap="none" anchor="ctr"/>
            <a:lstStyle/>
            <a:p>
              <a:pPr lvl="0" eaLnBrk="0" hangingPunct="0"/>
              <a:endParaRPr lang="zh-CN" altLang="en-US" dirty="0">
                <a:latin typeface="Times New Roman" panose="02020603050405020304" pitchFamily="2" charset="0"/>
              </a:endParaRPr>
            </a:p>
          </p:txBody>
        </p:sp>
        <p:sp>
          <p:nvSpPr>
            <p:cNvPr id="2055" name="Oval 282"/>
            <p:cNvSpPr/>
            <p:nvPr userDrawn="1"/>
          </p:nvSpPr>
          <p:spPr>
            <a:xfrm rot="19033561">
              <a:off x="72" y="134"/>
              <a:ext cx="360" cy="201"/>
            </a:xfrm>
            <a:prstGeom prst="ellipse">
              <a:avLst/>
            </a:prstGeom>
            <a:gradFill rotWithShape="1">
              <a:gsLst>
                <a:gs pos="0">
                  <a:schemeClr val="bg1"/>
                </a:gs>
                <a:gs pos="100000">
                  <a:schemeClr val="hlink"/>
                </a:gs>
              </a:gsLst>
              <a:path path="shape">
                <a:fillToRect l="50000" t="50000" r="50000" b="50000"/>
              </a:path>
              <a:tileRect/>
            </a:gradFill>
            <a:ln w="9525">
              <a:noFill/>
            </a:ln>
          </p:spPr>
          <p:txBody>
            <a:bodyPr wrap="none" anchor="ctr"/>
            <a:lstStyle/>
            <a:p>
              <a:pPr lvl="0" eaLnBrk="0" hangingPunct="0"/>
              <a:endParaRPr lang="zh-CN" altLang="en-US" dirty="0">
                <a:latin typeface="Times New Roman" panose="02020603050405020304" pitchFamily="2" charset="0"/>
              </a:endParaRPr>
            </a:p>
          </p:txBody>
        </p:sp>
      </p:grpSp>
      <p:grpSp>
        <p:nvGrpSpPr>
          <p:cNvPr id="2056" name="Group 283"/>
          <p:cNvGrpSpPr/>
          <p:nvPr/>
        </p:nvGrpSpPr>
        <p:grpSpPr>
          <a:xfrm>
            <a:off x="201613" y="6076950"/>
            <a:ext cx="625475" cy="625475"/>
            <a:chOff x="0" y="0"/>
            <a:chExt cx="748" cy="748"/>
          </a:xfrm>
        </p:grpSpPr>
        <p:sp>
          <p:nvSpPr>
            <p:cNvPr id="2057" name="Oval 284"/>
            <p:cNvSpPr/>
            <p:nvPr userDrawn="1"/>
          </p:nvSpPr>
          <p:spPr>
            <a:xfrm>
              <a:off x="0" y="0"/>
              <a:ext cx="748" cy="748"/>
            </a:xfrm>
            <a:prstGeom prst="ellipse">
              <a:avLst/>
            </a:prstGeom>
            <a:solidFill>
              <a:schemeClr val="tx2"/>
            </a:solidFill>
            <a:ln w="9525">
              <a:noFill/>
            </a:ln>
          </p:spPr>
          <p:txBody>
            <a:bodyPr wrap="none" anchor="ctr"/>
            <a:lstStyle/>
            <a:p>
              <a:pPr lvl="0" eaLnBrk="0" hangingPunct="0"/>
              <a:endParaRPr lang="zh-CN" altLang="en-US" dirty="0">
                <a:latin typeface="Times New Roman" panose="02020603050405020304" pitchFamily="2" charset="0"/>
              </a:endParaRPr>
            </a:p>
          </p:txBody>
        </p:sp>
        <p:sp>
          <p:nvSpPr>
            <p:cNvPr id="2058" name="Oval 285"/>
            <p:cNvSpPr/>
            <p:nvPr userDrawn="1"/>
          </p:nvSpPr>
          <p:spPr>
            <a:xfrm>
              <a:off x="207" y="241"/>
              <a:ext cx="414" cy="414"/>
            </a:xfrm>
            <a:prstGeom prst="ellipse">
              <a:avLst/>
            </a:prstGeom>
            <a:gradFill rotWithShape="1">
              <a:gsLst>
                <a:gs pos="0">
                  <a:schemeClr val="bg1"/>
                </a:gs>
                <a:gs pos="100000">
                  <a:schemeClr val="tx2">
                    <a:alpha val="0"/>
                  </a:schemeClr>
                </a:gs>
              </a:gsLst>
              <a:path path="shape">
                <a:fillToRect l="50000" t="50000" r="50000" b="50000"/>
              </a:path>
              <a:tileRect/>
            </a:gradFill>
            <a:ln w="9525">
              <a:noFill/>
            </a:ln>
          </p:spPr>
          <p:txBody>
            <a:bodyPr wrap="none" anchor="ctr"/>
            <a:lstStyle/>
            <a:p>
              <a:pPr lvl="0" eaLnBrk="0" hangingPunct="0"/>
              <a:endParaRPr lang="zh-CN" altLang="en-US" dirty="0">
                <a:latin typeface="Times New Roman" panose="02020603050405020304" pitchFamily="2" charset="0"/>
              </a:endParaRPr>
            </a:p>
          </p:txBody>
        </p:sp>
        <p:sp>
          <p:nvSpPr>
            <p:cNvPr id="2059" name="Oval 286"/>
            <p:cNvSpPr/>
            <p:nvPr userDrawn="1"/>
          </p:nvSpPr>
          <p:spPr>
            <a:xfrm rot="19033561">
              <a:off x="63" y="116"/>
              <a:ext cx="315" cy="175"/>
            </a:xfrm>
            <a:prstGeom prst="ellipse">
              <a:avLst/>
            </a:prstGeom>
            <a:gradFill rotWithShape="1">
              <a:gsLst>
                <a:gs pos="0">
                  <a:schemeClr val="bg1"/>
                </a:gs>
                <a:gs pos="100000">
                  <a:schemeClr val="tx2"/>
                </a:gs>
              </a:gsLst>
              <a:path path="shape">
                <a:fillToRect l="50000" t="50000" r="50000" b="50000"/>
              </a:path>
              <a:tileRect/>
            </a:gradFill>
            <a:ln w="9525">
              <a:noFill/>
            </a:ln>
          </p:spPr>
          <p:txBody>
            <a:bodyPr wrap="none" anchor="ctr"/>
            <a:lstStyle/>
            <a:p>
              <a:pPr lvl="0" eaLnBrk="0" hangingPunct="0"/>
              <a:endParaRPr lang="zh-CN" altLang="en-US" dirty="0">
                <a:latin typeface="Times New Roman" panose="02020603050405020304" pitchFamily="2" charset="0"/>
              </a:endParaRPr>
            </a:p>
          </p:txBody>
        </p:sp>
      </p:grpSp>
      <p:grpSp>
        <p:nvGrpSpPr>
          <p:cNvPr id="2060" name="Group 287"/>
          <p:cNvGrpSpPr/>
          <p:nvPr/>
        </p:nvGrpSpPr>
        <p:grpSpPr>
          <a:xfrm>
            <a:off x="7610475" y="1012825"/>
            <a:ext cx="414338" cy="414338"/>
            <a:chOff x="0" y="0"/>
            <a:chExt cx="860" cy="860"/>
          </a:xfrm>
        </p:grpSpPr>
        <p:sp>
          <p:nvSpPr>
            <p:cNvPr id="2061" name="Oval 288"/>
            <p:cNvSpPr/>
            <p:nvPr userDrawn="1"/>
          </p:nvSpPr>
          <p:spPr>
            <a:xfrm>
              <a:off x="0" y="0"/>
              <a:ext cx="860" cy="860"/>
            </a:xfrm>
            <a:prstGeom prst="ellipse">
              <a:avLst/>
            </a:prstGeom>
            <a:solidFill>
              <a:schemeClr val="hlink"/>
            </a:solidFill>
            <a:ln w="9525">
              <a:noFill/>
            </a:ln>
          </p:spPr>
          <p:txBody>
            <a:bodyPr wrap="none" anchor="ctr"/>
            <a:lstStyle/>
            <a:p>
              <a:pPr lvl="0" eaLnBrk="0" hangingPunct="0"/>
              <a:endParaRPr lang="zh-CN" altLang="en-US" dirty="0">
                <a:latin typeface="Times New Roman" panose="02020603050405020304" pitchFamily="2" charset="0"/>
              </a:endParaRPr>
            </a:p>
          </p:txBody>
        </p:sp>
        <p:sp>
          <p:nvSpPr>
            <p:cNvPr id="2062" name="Oval 289"/>
            <p:cNvSpPr/>
            <p:nvPr userDrawn="1"/>
          </p:nvSpPr>
          <p:spPr>
            <a:xfrm>
              <a:off x="237" y="277"/>
              <a:ext cx="474" cy="478"/>
            </a:xfrm>
            <a:prstGeom prst="ellipse">
              <a:avLst/>
            </a:prstGeom>
            <a:gradFill rotWithShape="1">
              <a:gsLst>
                <a:gs pos="0">
                  <a:schemeClr val="bg1"/>
                </a:gs>
                <a:gs pos="100000">
                  <a:schemeClr val="accent2">
                    <a:alpha val="0"/>
                  </a:schemeClr>
                </a:gs>
              </a:gsLst>
              <a:path path="shape">
                <a:fillToRect l="50000" t="50000" r="50000" b="50000"/>
              </a:path>
              <a:tileRect/>
            </a:gradFill>
            <a:ln w="9525">
              <a:noFill/>
            </a:ln>
          </p:spPr>
          <p:txBody>
            <a:bodyPr wrap="none" anchor="ctr"/>
            <a:lstStyle/>
            <a:p>
              <a:pPr lvl="0" eaLnBrk="0" hangingPunct="0"/>
              <a:endParaRPr lang="zh-CN" altLang="en-US" dirty="0">
                <a:latin typeface="Times New Roman" panose="02020603050405020304" pitchFamily="2" charset="0"/>
              </a:endParaRPr>
            </a:p>
          </p:txBody>
        </p:sp>
        <p:sp>
          <p:nvSpPr>
            <p:cNvPr id="2063" name="Oval 290"/>
            <p:cNvSpPr/>
            <p:nvPr userDrawn="1"/>
          </p:nvSpPr>
          <p:spPr>
            <a:xfrm rot="19033561">
              <a:off x="72" y="132"/>
              <a:ext cx="362" cy="201"/>
            </a:xfrm>
            <a:prstGeom prst="ellipse">
              <a:avLst/>
            </a:prstGeom>
            <a:gradFill rotWithShape="1">
              <a:gsLst>
                <a:gs pos="0">
                  <a:schemeClr val="bg1"/>
                </a:gs>
                <a:gs pos="100000">
                  <a:schemeClr val="hlink"/>
                </a:gs>
              </a:gsLst>
              <a:path path="shape">
                <a:fillToRect l="50000" t="50000" r="50000" b="50000"/>
              </a:path>
              <a:tileRect/>
            </a:gradFill>
            <a:ln w="9525">
              <a:noFill/>
            </a:ln>
          </p:spPr>
          <p:txBody>
            <a:bodyPr wrap="none" anchor="ctr"/>
            <a:lstStyle/>
            <a:p>
              <a:pPr lvl="0" eaLnBrk="0" hangingPunct="0"/>
              <a:endParaRPr lang="zh-CN" altLang="en-US" dirty="0">
                <a:latin typeface="Times New Roman" panose="02020603050405020304" pitchFamily="2" charset="0"/>
              </a:endParaRPr>
            </a:p>
          </p:txBody>
        </p:sp>
      </p:grpSp>
      <p:grpSp>
        <p:nvGrpSpPr>
          <p:cNvPr id="2064" name="Group 15"/>
          <p:cNvGrpSpPr/>
          <p:nvPr/>
        </p:nvGrpSpPr>
        <p:grpSpPr>
          <a:xfrm>
            <a:off x="1789113" y="182563"/>
            <a:ext cx="6838950" cy="3365500"/>
            <a:chOff x="0" y="0"/>
            <a:chExt cx="4308" cy="2120"/>
          </a:xfrm>
        </p:grpSpPr>
        <p:sp>
          <p:nvSpPr>
            <p:cNvPr id="2065" name="Freeform 16"/>
            <p:cNvSpPr/>
            <p:nvPr/>
          </p:nvSpPr>
          <p:spPr>
            <a:xfrm>
              <a:off x="79" y="94"/>
              <a:ext cx="1267" cy="1938"/>
            </a:xfrm>
            <a:custGeom>
              <a:avLst/>
              <a:gdLst/>
              <a:ahLst/>
              <a:cxnLst>
                <a:cxn ang="0">
                  <a:pos x="49" y="109"/>
                </a:cxn>
                <a:cxn ang="0">
                  <a:pos x="135" y="88"/>
                </a:cxn>
                <a:cxn ang="0">
                  <a:pos x="182" y="101"/>
                </a:cxn>
                <a:cxn ang="0">
                  <a:pos x="175" y="187"/>
                </a:cxn>
                <a:cxn ang="0">
                  <a:pos x="115" y="245"/>
                </a:cxn>
                <a:cxn ang="0">
                  <a:pos x="91" y="301"/>
                </a:cxn>
                <a:cxn ang="0">
                  <a:pos x="119" y="405"/>
                </a:cxn>
                <a:cxn ang="0">
                  <a:pos x="133" y="404"/>
                </a:cxn>
                <a:cxn ang="0">
                  <a:pos x="138" y="381"/>
                </a:cxn>
                <a:cxn ang="0">
                  <a:pos x="201" y="486"/>
                </a:cxn>
                <a:cxn ang="0">
                  <a:pos x="273" y="505"/>
                </a:cxn>
                <a:cxn ang="0">
                  <a:pos x="334" y="568"/>
                </a:cxn>
                <a:cxn ang="0">
                  <a:pos x="358" y="599"/>
                </a:cxn>
                <a:cxn ang="0">
                  <a:pos x="323" y="677"/>
                </a:cxn>
                <a:cxn ang="0">
                  <a:pos x="385" y="749"/>
                </a:cxn>
                <a:cxn ang="0">
                  <a:pos x="434" y="851"/>
                </a:cxn>
                <a:cxn ang="0">
                  <a:pos x="459" y="972"/>
                </a:cxn>
                <a:cxn ang="0">
                  <a:pos x="501" y="1069"/>
                </a:cxn>
                <a:cxn ang="0">
                  <a:pos x="537" y="1061"/>
                </a:cxn>
                <a:cxn ang="0">
                  <a:pos x="523" y="1007"/>
                </a:cxn>
                <a:cxn ang="0">
                  <a:pos x="541" y="970"/>
                </a:cxn>
                <a:cxn ang="0">
                  <a:pos x="574" y="938"/>
                </a:cxn>
                <a:cxn ang="0">
                  <a:pos x="608" y="874"/>
                </a:cxn>
                <a:cxn ang="0">
                  <a:pos x="658" y="821"/>
                </a:cxn>
                <a:cxn ang="0">
                  <a:pos x="681" y="734"/>
                </a:cxn>
                <a:cxn ang="0">
                  <a:pos x="651" y="647"/>
                </a:cxn>
                <a:cxn ang="0">
                  <a:pos x="577" y="594"/>
                </a:cxn>
                <a:cxn ang="0">
                  <a:pos x="464" y="539"/>
                </a:cxn>
                <a:cxn ang="0">
                  <a:pos x="409" y="530"/>
                </a:cxn>
                <a:cxn ang="0">
                  <a:pos x="380" y="534"/>
                </a:cxn>
                <a:cxn ang="0">
                  <a:pos x="334" y="550"/>
                </a:cxn>
                <a:cxn ang="0">
                  <a:pos x="318" y="494"/>
                </a:cxn>
                <a:cxn ang="0">
                  <a:pos x="309" y="447"/>
                </a:cxn>
                <a:cxn ang="0">
                  <a:pos x="265" y="465"/>
                </a:cxn>
                <a:cxn ang="0">
                  <a:pos x="238" y="400"/>
                </a:cxn>
                <a:cxn ang="0">
                  <a:pos x="311" y="384"/>
                </a:cxn>
                <a:cxn ang="0">
                  <a:pos x="354" y="381"/>
                </a:cxn>
                <a:cxn ang="0">
                  <a:pos x="376" y="378"/>
                </a:cxn>
                <a:cxn ang="0">
                  <a:pos x="444" y="316"/>
                </a:cxn>
                <a:cxn ang="0">
                  <a:pos x="497" y="286"/>
                </a:cxn>
                <a:cxn ang="0">
                  <a:pos x="537" y="268"/>
                </a:cxn>
                <a:cxn ang="0">
                  <a:pos x="562" y="226"/>
                </a:cxn>
                <a:cxn ang="0">
                  <a:pos x="541" y="216"/>
                </a:cxn>
                <a:cxn ang="0">
                  <a:pos x="641" y="192"/>
                </a:cxn>
                <a:cxn ang="0">
                  <a:pos x="591" y="144"/>
                </a:cxn>
                <a:cxn ang="0">
                  <a:pos x="557" y="111"/>
                </a:cxn>
                <a:cxn ang="0">
                  <a:pos x="513" y="154"/>
                </a:cxn>
                <a:cxn ang="0">
                  <a:pos x="466" y="187"/>
                </a:cxn>
                <a:cxn ang="0">
                  <a:pos x="429" y="128"/>
                </a:cxn>
                <a:cxn ang="0">
                  <a:pos x="509" y="101"/>
                </a:cxn>
                <a:cxn ang="0">
                  <a:pos x="532" y="83"/>
                </a:cxn>
                <a:cxn ang="0">
                  <a:pos x="557" y="73"/>
                </a:cxn>
                <a:cxn ang="0">
                  <a:pos x="540" y="61"/>
                </a:cxn>
                <a:cxn ang="0">
                  <a:pos x="530" y="50"/>
                </a:cxn>
                <a:cxn ang="0">
                  <a:pos x="505" y="43"/>
                </a:cxn>
                <a:cxn ang="0">
                  <a:pos x="464" y="57"/>
                </a:cxn>
                <a:cxn ang="0">
                  <a:pos x="398" y="50"/>
                </a:cxn>
                <a:cxn ang="0">
                  <a:pos x="231" y="0"/>
                </a:cxn>
                <a:cxn ang="0">
                  <a:pos x="145" y="13"/>
                </a:cxn>
                <a:cxn ang="0">
                  <a:pos x="121" y="43"/>
                </a:cxn>
                <a:cxn ang="0">
                  <a:pos x="54" y="73"/>
                </a:cxn>
                <a:cxn ang="0">
                  <a:pos x="54" y="91"/>
                </a:cxn>
                <a:cxn ang="0">
                  <a:pos x="1" y="106"/>
                </a:cxn>
              </a:cxnLst>
              <a:rect l="0" t="0" r="0" b="0"/>
              <a:pathLst>
                <a:path w="1692" h="2586">
                  <a:moveTo>
                    <a:pt x="2" y="252"/>
                  </a:moveTo>
                  <a:lnTo>
                    <a:pt x="68" y="264"/>
                  </a:lnTo>
                  <a:lnTo>
                    <a:pt x="116" y="258"/>
                  </a:lnTo>
                  <a:lnTo>
                    <a:pt x="188" y="216"/>
                  </a:lnTo>
                  <a:lnTo>
                    <a:pt x="236" y="210"/>
                  </a:lnTo>
                  <a:lnTo>
                    <a:pt x="320" y="210"/>
                  </a:lnTo>
                  <a:lnTo>
                    <a:pt x="368" y="216"/>
                  </a:lnTo>
                  <a:lnTo>
                    <a:pt x="398" y="246"/>
                  </a:lnTo>
                  <a:lnTo>
                    <a:pt x="434" y="240"/>
                  </a:lnTo>
                  <a:lnTo>
                    <a:pt x="422" y="294"/>
                  </a:lnTo>
                  <a:lnTo>
                    <a:pt x="404" y="354"/>
                  </a:lnTo>
                  <a:lnTo>
                    <a:pt x="416" y="444"/>
                  </a:lnTo>
                  <a:lnTo>
                    <a:pt x="408" y="480"/>
                  </a:lnTo>
                  <a:lnTo>
                    <a:pt x="380" y="474"/>
                  </a:lnTo>
                  <a:lnTo>
                    <a:pt x="272" y="582"/>
                  </a:lnTo>
                  <a:lnTo>
                    <a:pt x="236" y="628"/>
                  </a:lnTo>
                  <a:lnTo>
                    <a:pt x="242" y="672"/>
                  </a:lnTo>
                  <a:lnTo>
                    <a:pt x="218" y="714"/>
                  </a:lnTo>
                  <a:lnTo>
                    <a:pt x="268" y="774"/>
                  </a:lnTo>
                  <a:lnTo>
                    <a:pt x="262" y="844"/>
                  </a:lnTo>
                  <a:lnTo>
                    <a:pt x="284" y="964"/>
                  </a:lnTo>
                  <a:lnTo>
                    <a:pt x="320" y="1010"/>
                  </a:lnTo>
                  <a:lnTo>
                    <a:pt x="324" y="970"/>
                  </a:lnTo>
                  <a:lnTo>
                    <a:pt x="316" y="960"/>
                  </a:lnTo>
                  <a:lnTo>
                    <a:pt x="302" y="834"/>
                  </a:lnTo>
                  <a:lnTo>
                    <a:pt x="326" y="830"/>
                  </a:lnTo>
                  <a:lnTo>
                    <a:pt x="328" y="906"/>
                  </a:lnTo>
                  <a:lnTo>
                    <a:pt x="380" y="996"/>
                  </a:lnTo>
                  <a:lnTo>
                    <a:pt x="368" y="1074"/>
                  </a:lnTo>
                  <a:lnTo>
                    <a:pt x="478" y="1154"/>
                  </a:lnTo>
                  <a:lnTo>
                    <a:pt x="564" y="1164"/>
                  </a:lnTo>
                  <a:lnTo>
                    <a:pt x="612" y="1208"/>
                  </a:lnTo>
                  <a:lnTo>
                    <a:pt x="650" y="1200"/>
                  </a:lnTo>
                  <a:lnTo>
                    <a:pt x="680" y="1224"/>
                  </a:lnTo>
                  <a:lnTo>
                    <a:pt x="698" y="1272"/>
                  </a:lnTo>
                  <a:lnTo>
                    <a:pt x="794" y="1350"/>
                  </a:lnTo>
                  <a:lnTo>
                    <a:pt x="842" y="1308"/>
                  </a:lnTo>
                  <a:lnTo>
                    <a:pt x="848" y="1350"/>
                  </a:lnTo>
                  <a:lnTo>
                    <a:pt x="854" y="1422"/>
                  </a:lnTo>
                  <a:lnTo>
                    <a:pt x="786" y="1490"/>
                  </a:lnTo>
                  <a:lnTo>
                    <a:pt x="788" y="1542"/>
                  </a:lnTo>
                  <a:lnTo>
                    <a:pt x="770" y="1608"/>
                  </a:lnTo>
                  <a:lnTo>
                    <a:pt x="802" y="1634"/>
                  </a:lnTo>
                  <a:lnTo>
                    <a:pt x="848" y="1668"/>
                  </a:lnTo>
                  <a:lnTo>
                    <a:pt x="916" y="1782"/>
                  </a:lnTo>
                  <a:lnTo>
                    <a:pt x="956" y="1800"/>
                  </a:lnTo>
                  <a:lnTo>
                    <a:pt x="1010" y="1848"/>
                  </a:lnTo>
                  <a:lnTo>
                    <a:pt x="1034" y="2022"/>
                  </a:lnTo>
                  <a:lnTo>
                    <a:pt x="1058" y="2178"/>
                  </a:lnTo>
                  <a:lnTo>
                    <a:pt x="1046" y="2244"/>
                  </a:lnTo>
                  <a:lnTo>
                    <a:pt x="1094" y="2310"/>
                  </a:lnTo>
                  <a:lnTo>
                    <a:pt x="1118" y="2364"/>
                  </a:lnTo>
                  <a:lnTo>
                    <a:pt x="1138" y="2458"/>
                  </a:lnTo>
                  <a:lnTo>
                    <a:pt x="1194" y="2540"/>
                  </a:lnTo>
                  <a:lnTo>
                    <a:pt x="1286" y="2586"/>
                  </a:lnTo>
                  <a:lnTo>
                    <a:pt x="1382" y="2574"/>
                  </a:lnTo>
                  <a:lnTo>
                    <a:pt x="1280" y="2520"/>
                  </a:lnTo>
                  <a:lnTo>
                    <a:pt x="1266" y="2472"/>
                  </a:lnTo>
                  <a:lnTo>
                    <a:pt x="1288" y="2428"/>
                  </a:lnTo>
                  <a:lnTo>
                    <a:pt x="1244" y="2394"/>
                  </a:lnTo>
                  <a:lnTo>
                    <a:pt x="1284" y="2334"/>
                  </a:lnTo>
                  <a:lnTo>
                    <a:pt x="1244" y="2300"/>
                  </a:lnTo>
                  <a:lnTo>
                    <a:pt x="1288" y="2306"/>
                  </a:lnTo>
                  <a:lnTo>
                    <a:pt x="1286" y="2244"/>
                  </a:lnTo>
                  <a:lnTo>
                    <a:pt x="1330" y="2268"/>
                  </a:lnTo>
                  <a:lnTo>
                    <a:pt x="1368" y="2228"/>
                  </a:lnTo>
                  <a:lnTo>
                    <a:pt x="1334" y="2160"/>
                  </a:lnTo>
                  <a:lnTo>
                    <a:pt x="1382" y="2184"/>
                  </a:lnTo>
                  <a:lnTo>
                    <a:pt x="1448" y="2076"/>
                  </a:lnTo>
                  <a:lnTo>
                    <a:pt x="1468" y="2052"/>
                  </a:lnTo>
                  <a:lnTo>
                    <a:pt x="1476" y="1982"/>
                  </a:lnTo>
                  <a:lnTo>
                    <a:pt x="1568" y="1950"/>
                  </a:lnTo>
                  <a:lnTo>
                    <a:pt x="1612" y="1880"/>
                  </a:lnTo>
                  <a:lnTo>
                    <a:pt x="1628" y="1830"/>
                  </a:lnTo>
                  <a:lnTo>
                    <a:pt x="1622" y="1746"/>
                  </a:lnTo>
                  <a:lnTo>
                    <a:pt x="1692" y="1644"/>
                  </a:lnTo>
                  <a:lnTo>
                    <a:pt x="1652" y="1578"/>
                  </a:lnTo>
                  <a:lnTo>
                    <a:pt x="1552" y="1538"/>
                  </a:lnTo>
                  <a:lnTo>
                    <a:pt x="1448" y="1500"/>
                  </a:lnTo>
                  <a:lnTo>
                    <a:pt x="1376" y="1494"/>
                  </a:lnTo>
                  <a:lnTo>
                    <a:pt x="1376" y="1410"/>
                  </a:lnTo>
                  <a:lnTo>
                    <a:pt x="1262" y="1356"/>
                  </a:lnTo>
                  <a:lnTo>
                    <a:pt x="1166" y="1272"/>
                  </a:lnTo>
                  <a:lnTo>
                    <a:pt x="1104" y="1280"/>
                  </a:lnTo>
                  <a:lnTo>
                    <a:pt x="1048" y="1276"/>
                  </a:lnTo>
                  <a:lnTo>
                    <a:pt x="1020" y="1244"/>
                  </a:lnTo>
                  <a:lnTo>
                    <a:pt x="974" y="1260"/>
                  </a:lnTo>
                  <a:lnTo>
                    <a:pt x="984" y="1238"/>
                  </a:lnTo>
                  <a:lnTo>
                    <a:pt x="934" y="1268"/>
                  </a:lnTo>
                  <a:lnTo>
                    <a:pt x="904" y="1268"/>
                  </a:lnTo>
                  <a:lnTo>
                    <a:pt x="872" y="1314"/>
                  </a:lnTo>
                  <a:lnTo>
                    <a:pt x="836" y="1272"/>
                  </a:lnTo>
                  <a:lnTo>
                    <a:pt x="794" y="1308"/>
                  </a:lnTo>
                  <a:lnTo>
                    <a:pt x="748" y="1278"/>
                  </a:lnTo>
                  <a:lnTo>
                    <a:pt x="758" y="1242"/>
                  </a:lnTo>
                  <a:lnTo>
                    <a:pt x="758" y="1174"/>
                  </a:lnTo>
                  <a:lnTo>
                    <a:pt x="698" y="1176"/>
                  </a:lnTo>
                  <a:lnTo>
                    <a:pt x="668" y="1140"/>
                  </a:lnTo>
                  <a:lnTo>
                    <a:pt x="736" y="1062"/>
                  </a:lnTo>
                  <a:lnTo>
                    <a:pt x="712" y="1050"/>
                  </a:lnTo>
                  <a:lnTo>
                    <a:pt x="658" y="1062"/>
                  </a:lnTo>
                  <a:lnTo>
                    <a:pt x="632" y="1104"/>
                  </a:lnTo>
                  <a:lnTo>
                    <a:pt x="596" y="1110"/>
                  </a:lnTo>
                  <a:lnTo>
                    <a:pt x="538" y="1066"/>
                  </a:lnTo>
                  <a:lnTo>
                    <a:pt x="568" y="950"/>
                  </a:lnTo>
                  <a:lnTo>
                    <a:pt x="632" y="894"/>
                  </a:lnTo>
                  <a:lnTo>
                    <a:pt x="686" y="894"/>
                  </a:lnTo>
                  <a:lnTo>
                    <a:pt x="740" y="912"/>
                  </a:lnTo>
                  <a:lnTo>
                    <a:pt x="736" y="900"/>
                  </a:lnTo>
                  <a:lnTo>
                    <a:pt x="766" y="868"/>
                  </a:lnTo>
                  <a:lnTo>
                    <a:pt x="842" y="906"/>
                  </a:lnTo>
                  <a:lnTo>
                    <a:pt x="848" y="966"/>
                  </a:lnTo>
                  <a:lnTo>
                    <a:pt x="884" y="984"/>
                  </a:lnTo>
                  <a:lnTo>
                    <a:pt x="896" y="900"/>
                  </a:lnTo>
                  <a:lnTo>
                    <a:pt x="878" y="858"/>
                  </a:lnTo>
                  <a:lnTo>
                    <a:pt x="998" y="806"/>
                  </a:lnTo>
                  <a:lnTo>
                    <a:pt x="1058" y="750"/>
                  </a:lnTo>
                  <a:lnTo>
                    <a:pt x="1100" y="696"/>
                  </a:lnTo>
                  <a:lnTo>
                    <a:pt x="1130" y="672"/>
                  </a:lnTo>
                  <a:lnTo>
                    <a:pt x="1184" y="678"/>
                  </a:lnTo>
                  <a:lnTo>
                    <a:pt x="1190" y="636"/>
                  </a:lnTo>
                  <a:lnTo>
                    <a:pt x="1280" y="588"/>
                  </a:lnTo>
                  <a:lnTo>
                    <a:pt x="1278" y="636"/>
                  </a:lnTo>
                  <a:lnTo>
                    <a:pt x="1360" y="602"/>
                  </a:lnTo>
                  <a:lnTo>
                    <a:pt x="1322" y="570"/>
                  </a:lnTo>
                  <a:lnTo>
                    <a:pt x="1340" y="538"/>
                  </a:lnTo>
                  <a:lnTo>
                    <a:pt x="1320" y="522"/>
                  </a:lnTo>
                  <a:lnTo>
                    <a:pt x="1286" y="546"/>
                  </a:lnTo>
                  <a:lnTo>
                    <a:pt x="1288" y="512"/>
                  </a:lnTo>
                  <a:lnTo>
                    <a:pt x="1400" y="504"/>
                  </a:lnTo>
                  <a:lnTo>
                    <a:pt x="1490" y="480"/>
                  </a:lnTo>
                  <a:lnTo>
                    <a:pt x="1526" y="456"/>
                  </a:lnTo>
                  <a:lnTo>
                    <a:pt x="1484" y="394"/>
                  </a:lnTo>
                  <a:cubicBezTo>
                    <a:pt x="1474" y="370"/>
                    <a:pt x="1479" y="319"/>
                    <a:pt x="1466" y="310"/>
                  </a:cubicBezTo>
                  <a:cubicBezTo>
                    <a:pt x="1456" y="300"/>
                    <a:pt x="1423" y="343"/>
                    <a:pt x="1406" y="342"/>
                  </a:cubicBezTo>
                  <a:lnTo>
                    <a:pt x="1376" y="312"/>
                  </a:lnTo>
                  <a:lnTo>
                    <a:pt x="1376" y="270"/>
                  </a:lnTo>
                  <a:lnTo>
                    <a:pt x="1328" y="264"/>
                  </a:lnTo>
                  <a:lnTo>
                    <a:pt x="1312" y="252"/>
                  </a:lnTo>
                  <a:lnTo>
                    <a:pt x="1256" y="314"/>
                  </a:lnTo>
                  <a:lnTo>
                    <a:pt x="1222" y="364"/>
                  </a:lnTo>
                  <a:lnTo>
                    <a:pt x="1172" y="402"/>
                  </a:lnTo>
                  <a:lnTo>
                    <a:pt x="1136" y="474"/>
                  </a:lnTo>
                  <a:lnTo>
                    <a:pt x="1110" y="444"/>
                  </a:lnTo>
                  <a:lnTo>
                    <a:pt x="1128" y="394"/>
                  </a:lnTo>
                  <a:lnTo>
                    <a:pt x="1038" y="334"/>
                  </a:lnTo>
                  <a:lnTo>
                    <a:pt x="1022" y="304"/>
                  </a:lnTo>
                  <a:lnTo>
                    <a:pt x="1122" y="226"/>
                  </a:lnTo>
                  <a:lnTo>
                    <a:pt x="1184" y="222"/>
                  </a:lnTo>
                  <a:lnTo>
                    <a:pt x="1212" y="240"/>
                  </a:lnTo>
                  <a:lnTo>
                    <a:pt x="1248" y="220"/>
                  </a:lnTo>
                  <a:lnTo>
                    <a:pt x="1300" y="220"/>
                  </a:lnTo>
                  <a:lnTo>
                    <a:pt x="1266" y="198"/>
                  </a:lnTo>
                  <a:lnTo>
                    <a:pt x="1208" y="196"/>
                  </a:lnTo>
                  <a:lnTo>
                    <a:pt x="1250" y="174"/>
                  </a:lnTo>
                  <a:lnTo>
                    <a:pt x="1328" y="172"/>
                  </a:lnTo>
                  <a:lnTo>
                    <a:pt x="1364" y="132"/>
                  </a:lnTo>
                  <a:cubicBezTo>
                    <a:pt x="1346" y="124"/>
                    <a:pt x="1343" y="119"/>
                    <a:pt x="1324" y="122"/>
                  </a:cubicBezTo>
                  <a:cubicBezTo>
                    <a:pt x="1310" y="124"/>
                    <a:pt x="1294" y="132"/>
                    <a:pt x="1286" y="144"/>
                  </a:cubicBezTo>
                  <a:cubicBezTo>
                    <a:pt x="1282" y="149"/>
                    <a:pt x="1274" y="148"/>
                    <a:pt x="1268" y="150"/>
                  </a:cubicBezTo>
                  <a:cubicBezTo>
                    <a:pt x="1266" y="144"/>
                    <a:pt x="1259" y="138"/>
                    <a:pt x="1262" y="132"/>
                  </a:cubicBezTo>
                  <a:cubicBezTo>
                    <a:pt x="1269" y="118"/>
                    <a:pt x="1303" y="134"/>
                    <a:pt x="1262" y="120"/>
                  </a:cubicBezTo>
                  <a:cubicBezTo>
                    <a:pt x="1221" y="134"/>
                    <a:pt x="1252" y="105"/>
                    <a:pt x="1262" y="90"/>
                  </a:cubicBezTo>
                  <a:cubicBezTo>
                    <a:pt x="1260" y="84"/>
                    <a:pt x="1262" y="75"/>
                    <a:pt x="1256" y="72"/>
                  </a:cubicBezTo>
                  <a:cubicBezTo>
                    <a:pt x="1238" y="63"/>
                    <a:pt x="1202" y="102"/>
                    <a:pt x="1202" y="102"/>
                  </a:cubicBezTo>
                  <a:cubicBezTo>
                    <a:pt x="1198" y="108"/>
                    <a:pt x="1186" y="140"/>
                    <a:pt x="1180" y="144"/>
                  </a:cubicBezTo>
                  <a:cubicBezTo>
                    <a:pt x="1169" y="151"/>
                    <a:pt x="1148" y="122"/>
                    <a:pt x="1148" y="122"/>
                  </a:cubicBezTo>
                  <a:cubicBezTo>
                    <a:pt x="1138" y="123"/>
                    <a:pt x="1121" y="137"/>
                    <a:pt x="1106" y="136"/>
                  </a:cubicBezTo>
                  <a:cubicBezTo>
                    <a:pt x="1091" y="135"/>
                    <a:pt x="1074" y="117"/>
                    <a:pt x="1056" y="116"/>
                  </a:cubicBezTo>
                  <a:cubicBezTo>
                    <a:pt x="1038" y="115"/>
                    <a:pt x="1016" y="131"/>
                    <a:pt x="998" y="132"/>
                  </a:cubicBezTo>
                  <a:cubicBezTo>
                    <a:pt x="997" y="132"/>
                    <a:pt x="956" y="125"/>
                    <a:pt x="950" y="120"/>
                  </a:cubicBezTo>
                  <a:cubicBezTo>
                    <a:pt x="918" y="94"/>
                    <a:pt x="960" y="108"/>
                    <a:pt x="920" y="90"/>
                  </a:cubicBezTo>
                  <a:cubicBezTo>
                    <a:pt x="852" y="60"/>
                    <a:pt x="806" y="58"/>
                    <a:pt x="730" y="54"/>
                  </a:cubicBezTo>
                  <a:cubicBezTo>
                    <a:pt x="656" y="39"/>
                    <a:pt x="625" y="15"/>
                    <a:pt x="550" y="0"/>
                  </a:cubicBezTo>
                  <a:cubicBezTo>
                    <a:pt x="510" y="2"/>
                    <a:pt x="486" y="5"/>
                    <a:pt x="446" y="8"/>
                  </a:cubicBezTo>
                  <a:cubicBezTo>
                    <a:pt x="424" y="9"/>
                    <a:pt x="423" y="14"/>
                    <a:pt x="406" y="18"/>
                  </a:cubicBezTo>
                  <a:cubicBezTo>
                    <a:pt x="389" y="22"/>
                    <a:pt x="353" y="24"/>
                    <a:pt x="344" y="32"/>
                  </a:cubicBezTo>
                  <a:cubicBezTo>
                    <a:pt x="346" y="38"/>
                    <a:pt x="354" y="60"/>
                    <a:pt x="350" y="64"/>
                  </a:cubicBezTo>
                  <a:cubicBezTo>
                    <a:pt x="274" y="50"/>
                    <a:pt x="250" y="81"/>
                    <a:pt x="236" y="82"/>
                  </a:cubicBezTo>
                  <a:cubicBezTo>
                    <a:pt x="278" y="110"/>
                    <a:pt x="270" y="72"/>
                    <a:pt x="290" y="102"/>
                  </a:cubicBezTo>
                  <a:cubicBezTo>
                    <a:pt x="234" y="121"/>
                    <a:pt x="178" y="104"/>
                    <a:pt x="128" y="138"/>
                  </a:cubicBezTo>
                  <a:cubicBezTo>
                    <a:pt x="126" y="144"/>
                    <a:pt x="122" y="150"/>
                    <a:pt x="122" y="156"/>
                  </a:cubicBezTo>
                  <a:cubicBezTo>
                    <a:pt x="122" y="162"/>
                    <a:pt x="132" y="170"/>
                    <a:pt x="128" y="174"/>
                  </a:cubicBezTo>
                  <a:cubicBezTo>
                    <a:pt x="126" y="182"/>
                    <a:pt x="109" y="197"/>
                    <a:pt x="112" y="202"/>
                  </a:cubicBezTo>
                  <a:cubicBezTo>
                    <a:pt x="124" y="206"/>
                    <a:pt x="137" y="195"/>
                    <a:pt x="146" y="204"/>
                  </a:cubicBezTo>
                  <a:cubicBezTo>
                    <a:pt x="151" y="209"/>
                    <a:pt x="135" y="213"/>
                    <a:pt x="128" y="216"/>
                  </a:cubicBezTo>
                  <a:cubicBezTo>
                    <a:pt x="116" y="221"/>
                    <a:pt x="104" y="226"/>
                    <a:pt x="92" y="228"/>
                  </a:cubicBezTo>
                  <a:cubicBezTo>
                    <a:pt x="48" y="237"/>
                    <a:pt x="72" y="233"/>
                    <a:pt x="20" y="240"/>
                  </a:cubicBezTo>
                  <a:cubicBezTo>
                    <a:pt x="0" y="247"/>
                    <a:pt x="2" y="240"/>
                    <a:pt x="2" y="252"/>
                  </a:cubicBezTo>
                  <a:close/>
                </a:path>
              </a:pathLst>
            </a:custGeom>
            <a:solidFill>
              <a:srgbClr val="FEFEFE">
                <a:alpha val="29999"/>
              </a:srgbClr>
            </a:solidFill>
            <a:ln w="9525">
              <a:noFill/>
            </a:ln>
          </p:spPr>
          <p:txBody>
            <a:bodyPr/>
            <a:lstStyle/>
            <a:p>
              <a:endParaRPr lang="zh-CN" altLang="en-US"/>
            </a:p>
          </p:txBody>
        </p:sp>
        <p:sp>
          <p:nvSpPr>
            <p:cNvPr id="2066" name="Freeform 17"/>
            <p:cNvSpPr/>
            <p:nvPr/>
          </p:nvSpPr>
          <p:spPr>
            <a:xfrm>
              <a:off x="39" y="279"/>
              <a:ext cx="34" cy="28"/>
            </a:xfrm>
            <a:custGeom>
              <a:avLst/>
              <a:gdLst/>
              <a:ahLst/>
              <a:cxnLst>
                <a:cxn ang="0">
                  <a:pos x="7" y="1"/>
                </a:cxn>
                <a:cxn ang="0">
                  <a:pos x="0" y="9"/>
                </a:cxn>
                <a:cxn ang="0">
                  <a:pos x="9" y="15"/>
                </a:cxn>
                <a:cxn ang="0">
                  <a:pos x="18" y="10"/>
                </a:cxn>
                <a:cxn ang="0">
                  <a:pos x="12" y="0"/>
                </a:cxn>
                <a:cxn ang="0">
                  <a:pos x="7" y="1"/>
                </a:cxn>
              </a:cxnLst>
              <a:rect l="0" t="0" r="0" b="0"/>
              <a:pathLst>
                <a:path w="46" h="38">
                  <a:moveTo>
                    <a:pt x="16" y="4"/>
                  </a:moveTo>
                  <a:lnTo>
                    <a:pt x="0" y="22"/>
                  </a:lnTo>
                  <a:lnTo>
                    <a:pt x="22" y="38"/>
                  </a:lnTo>
                  <a:lnTo>
                    <a:pt x="46" y="26"/>
                  </a:lnTo>
                  <a:lnTo>
                    <a:pt x="30" y="0"/>
                  </a:lnTo>
                  <a:lnTo>
                    <a:pt x="16" y="4"/>
                  </a:lnTo>
                  <a:close/>
                </a:path>
              </a:pathLst>
            </a:custGeom>
            <a:solidFill>
              <a:srgbClr val="FEFEFE">
                <a:alpha val="29999"/>
              </a:srgbClr>
            </a:solidFill>
            <a:ln w="9525">
              <a:noFill/>
            </a:ln>
          </p:spPr>
          <p:txBody>
            <a:bodyPr/>
            <a:lstStyle/>
            <a:p>
              <a:endParaRPr lang="zh-CN" altLang="en-US"/>
            </a:p>
          </p:txBody>
        </p:sp>
        <p:sp>
          <p:nvSpPr>
            <p:cNvPr id="2067" name="Freeform 18"/>
            <p:cNvSpPr/>
            <p:nvPr/>
          </p:nvSpPr>
          <p:spPr>
            <a:xfrm>
              <a:off x="346" y="402"/>
              <a:ext cx="39" cy="32"/>
            </a:xfrm>
            <a:custGeom>
              <a:avLst/>
              <a:gdLst/>
              <a:ahLst/>
              <a:cxnLst>
                <a:cxn ang="0">
                  <a:pos x="5" y="0"/>
                </a:cxn>
                <a:cxn ang="0">
                  <a:pos x="11" y="17"/>
                </a:cxn>
                <a:cxn ang="0">
                  <a:pos x="18" y="17"/>
                </a:cxn>
                <a:cxn ang="0">
                  <a:pos x="17" y="7"/>
                </a:cxn>
                <a:cxn ang="0">
                  <a:pos x="11" y="1"/>
                </a:cxn>
                <a:cxn ang="0">
                  <a:pos x="5" y="0"/>
                </a:cxn>
              </a:cxnLst>
              <a:rect l="0" t="0" r="0" b="0"/>
              <a:pathLst>
                <a:path w="52" h="44">
                  <a:moveTo>
                    <a:pt x="12" y="0"/>
                  </a:moveTo>
                  <a:cubicBezTo>
                    <a:pt x="16" y="14"/>
                    <a:pt x="18" y="32"/>
                    <a:pt x="26" y="44"/>
                  </a:cubicBezTo>
                  <a:cubicBezTo>
                    <a:pt x="31" y="43"/>
                    <a:pt x="37" y="44"/>
                    <a:pt x="42" y="42"/>
                  </a:cubicBezTo>
                  <a:cubicBezTo>
                    <a:pt x="52" y="38"/>
                    <a:pt x="48" y="19"/>
                    <a:pt x="38" y="16"/>
                  </a:cubicBezTo>
                  <a:cubicBezTo>
                    <a:pt x="33" y="9"/>
                    <a:pt x="34" y="5"/>
                    <a:pt x="26" y="2"/>
                  </a:cubicBezTo>
                  <a:cubicBezTo>
                    <a:pt x="4" y="4"/>
                    <a:pt x="0" y="8"/>
                    <a:pt x="12" y="0"/>
                  </a:cubicBezTo>
                  <a:close/>
                </a:path>
              </a:pathLst>
            </a:custGeom>
            <a:solidFill>
              <a:srgbClr val="FEFEFE">
                <a:alpha val="29999"/>
              </a:srgbClr>
            </a:solidFill>
            <a:ln w="9525">
              <a:noFill/>
            </a:ln>
          </p:spPr>
          <p:txBody>
            <a:bodyPr/>
            <a:lstStyle/>
            <a:p>
              <a:endParaRPr lang="zh-CN" altLang="en-US"/>
            </a:p>
          </p:txBody>
        </p:sp>
        <p:sp>
          <p:nvSpPr>
            <p:cNvPr id="2068" name="Freeform 19"/>
            <p:cNvSpPr/>
            <p:nvPr/>
          </p:nvSpPr>
          <p:spPr>
            <a:xfrm>
              <a:off x="1128" y="458"/>
              <a:ext cx="98" cy="74"/>
            </a:xfrm>
            <a:custGeom>
              <a:avLst/>
              <a:gdLst/>
              <a:ahLst/>
              <a:cxnLst>
                <a:cxn ang="0">
                  <a:pos x="41" y="0"/>
                </a:cxn>
                <a:cxn ang="0">
                  <a:pos x="33" y="4"/>
                </a:cxn>
                <a:cxn ang="0">
                  <a:pos x="22" y="11"/>
                </a:cxn>
                <a:cxn ang="0">
                  <a:pos x="16" y="17"/>
                </a:cxn>
                <a:cxn ang="0">
                  <a:pos x="9" y="22"/>
                </a:cxn>
                <a:cxn ang="0">
                  <a:pos x="26" y="35"/>
                </a:cxn>
                <a:cxn ang="0">
                  <a:pos x="33" y="41"/>
                </a:cxn>
                <a:cxn ang="0">
                  <a:pos x="36" y="39"/>
                </a:cxn>
                <a:cxn ang="0">
                  <a:pos x="37" y="37"/>
                </a:cxn>
                <a:cxn ang="0">
                  <a:pos x="41" y="42"/>
                </a:cxn>
                <a:cxn ang="0">
                  <a:pos x="52" y="37"/>
                </a:cxn>
                <a:cxn ang="0">
                  <a:pos x="55" y="32"/>
                </a:cxn>
                <a:cxn ang="0">
                  <a:pos x="43" y="17"/>
                </a:cxn>
                <a:cxn ang="0">
                  <a:pos x="48" y="11"/>
                </a:cxn>
                <a:cxn ang="0">
                  <a:pos x="46" y="2"/>
                </a:cxn>
                <a:cxn ang="0">
                  <a:pos x="41" y="0"/>
                </a:cxn>
              </a:cxnLst>
              <a:rect l="0" t="0" r="0" b="0"/>
              <a:pathLst>
                <a:path w="131" h="98">
                  <a:moveTo>
                    <a:pt x="97" y="0"/>
                  </a:moveTo>
                  <a:cubicBezTo>
                    <a:pt x="83" y="5"/>
                    <a:pt x="89" y="2"/>
                    <a:pt x="79" y="8"/>
                  </a:cubicBezTo>
                  <a:cubicBezTo>
                    <a:pt x="76" y="18"/>
                    <a:pt x="62" y="18"/>
                    <a:pt x="53" y="24"/>
                  </a:cubicBezTo>
                  <a:cubicBezTo>
                    <a:pt x="49" y="29"/>
                    <a:pt x="44" y="36"/>
                    <a:pt x="39" y="40"/>
                  </a:cubicBezTo>
                  <a:cubicBezTo>
                    <a:pt x="34" y="45"/>
                    <a:pt x="21" y="52"/>
                    <a:pt x="21" y="52"/>
                  </a:cubicBezTo>
                  <a:cubicBezTo>
                    <a:pt x="0" y="84"/>
                    <a:pt x="41" y="75"/>
                    <a:pt x="63" y="82"/>
                  </a:cubicBezTo>
                  <a:cubicBezTo>
                    <a:pt x="68" y="89"/>
                    <a:pt x="71" y="91"/>
                    <a:pt x="79" y="94"/>
                  </a:cubicBezTo>
                  <a:cubicBezTo>
                    <a:pt x="81" y="93"/>
                    <a:pt x="83" y="93"/>
                    <a:pt x="85" y="92"/>
                  </a:cubicBezTo>
                  <a:cubicBezTo>
                    <a:pt x="87" y="90"/>
                    <a:pt x="87" y="85"/>
                    <a:pt x="89" y="86"/>
                  </a:cubicBezTo>
                  <a:cubicBezTo>
                    <a:pt x="93" y="88"/>
                    <a:pt x="97" y="98"/>
                    <a:pt x="97" y="98"/>
                  </a:cubicBezTo>
                  <a:cubicBezTo>
                    <a:pt x="112" y="95"/>
                    <a:pt x="111" y="90"/>
                    <a:pt x="123" y="86"/>
                  </a:cubicBezTo>
                  <a:cubicBezTo>
                    <a:pt x="124" y="82"/>
                    <a:pt x="128" y="78"/>
                    <a:pt x="129" y="74"/>
                  </a:cubicBezTo>
                  <a:cubicBezTo>
                    <a:pt x="131" y="61"/>
                    <a:pt x="108" y="47"/>
                    <a:pt x="101" y="40"/>
                  </a:cubicBezTo>
                  <a:cubicBezTo>
                    <a:pt x="103" y="33"/>
                    <a:pt x="115" y="24"/>
                    <a:pt x="115" y="24"/>
                  </a:cubicBezTo>
                  <a:cubicBezTo>
                    <a:pt x="121" y="15"/>
                    <a:pt x="124" y="8"/>
                    <a:pt x="111" y="4"/>
                  </a:cubicBezTo>
                  <a:cubicBezTo>
                    <a:pt x="101" y="7"/>
                    <a:pt x="97" y="13"/>
                    <a:pt x="97" y="0"/>
                  </a:cubicBezTo>
                  <a:close/>
                </a:path>
              </a:pathLst>
            </a:custGeom>
            <a:solidFill>
              <a:srgbClr val="FEFEFE">
                <a:alpha val="29999"/>
              </a:srgbClr>
            </a:solidFill>
            <a:ln w="9525">
              <a:noFill/>
            </a:ln>
          </p:spPr>
          <p:txBody>
            <a:bodyPr/>
            <a:lstStyle/>
            <a:p>
              <a:endParaRPr lang="zh-CN" altLang="en-US"/>
            </a:p>
          </p:txBody>
        </p:sp>
        <p:sp>
          <p:nvSpPr>
            <p:cNvPr id="2069" name="Freeform 20"/>
            <p:cNvSpPr/>
            <p:nvPr/>
          </p:nvSpPr>
          <p:spPr>
            <a:xfrm>
              <a:off x="654" y="842"/>
              <a:ext cx="158" cy="84"/>
            </a:xfrm>
            <a:custGeom>
              <a:avLst/>
              <a:gdLst/>
              <a:ahLst/>
              <a:cxnLst>
                <a:cxn ang="0">
                  <a:pos x="19" y="5"/>
                </a:cxn>
                <a:cxn ang="0">
                  <a:pos x="7" y="5"/>
                </a:cxn>
                <a:cxn ang="0">
                  <a:pos x="2" y="7"/>
                </a:cxn>
                <a:cxn ang="0">
                  <a:pos x="10" y="22"/>
                </a:cxn>
                <a:cxn ang="0">
                  <a:pos x="21" y="19"/>
                </a:cxn>
                <a:cxn ang="0">
                  <a:pos x="38" y="23"/>
                </a:cxn>
                <a:cxn ang="0">
                  <a:pos x="46" y="26"/>
                </a:cxn>
                <a:cxn ang="0">
                  <a:pos x="55" y="38"/>
                </a:cxn>
                <a:cxn ang="0">
                  <a:pos x="58" y="47"/>
                </a:cxn>
                <a:cxn ang="0">
                  <a:pos x="65" y="42"/>
                </a:cxn>
                <a:cxn ang="0">
                  <a:pos x="70" y="41"/>
                </a:cxn>
                <a:cxn ang="0">
                  <a:pos x="78" y="44"/>
                </a:cxn>
                <a:cxn ang="0">
                  <a:pos x="80" y="34"/>
                </a:cxn>
                <a:cxn ang="0">
                  <a:pos x="63" y="23"/>
                </a:cxn>
                <a:cxn ang="0">
                  <a:pos x="43" y="8"/>
                </a:cxn>
                <a:cxn ang="0">
                  <a:pos x="22" y="11"/>
                </a:cxn>
                <a:cxn ang="0">
                  <a:pos x="19" y="5"/>
                </a:cxn>
              </a:cxnLst>
              <a:rect l="0" t="0" r="0" b="0"/>
              <a:pathLst>
                <a:path w="212" h="112">
                  <a:moveTo>
                    <a:pt x="47" y="12"/>
                  </a:moveTo>
                  <a:cubicBezTo>
                    <a:pt x="39" y="0"/>
                    <a:pt x="28" y="7"/>
                    <a:pt x="17" y="12"/>
                  </a:cubicBezTo>
                  <a:cubicBezTo>
                    <a:pt x="13" y="14"/>
                    <a:pt x="5" y="16"/>
                    <a:pt x="5" y="16"/>
                  </a:cubicBezTo>
                  <a:cubicBezTo>
                    <a:pt x="0" y="31"/>
                    <a:pt x="10" y="48"/>
                    <a:pt x="25" y="52"/>
                  </a:cubicBezTo>
                  <a:cubicBezTo>
                    <a:pt x="37" y="50"/>
                    <a:pt x="41" y="47"/>
                    <a:pt x="51" y="44"/>
                  </a:cubicBezTo>
                  <a:cubicBezTo>
                    <a:pt x="65" y="53"/>
                    <a:pt x="76" y="53"/>
                    <a:pt x="93" y="54"/>
                  </a:cubicBezTo>
                  <a:cubicBezTo>
                    <a:pt x="99" y="56"/>
                    <a:pt x="111" y="60"/>
                    <a:pt x="111" y="60"/>
                  </a:cubicBezTo>
                  <a:cubicBezTo>
                    <a:pt x="120" y="69"/>
                    <a:pt x="129" y="75"/>
                    <a:pt x="133" y="88"/>
                  </a:cubicBezTo>
                  <a:cubicBezTo>
                    <a:pt x="125" y="100"/>
                    <a:pt x="126" y="107"/>
                    <a:pt x="141" y="112"/>
                  </a:cubicBezTo>
                  <a:cubicBezTo>
                    <a:pt x="145" y="106"/>
                    <a:pt x="150" y="103"/>
                    <a:pt x="157" y="100"/>
                  </a:cubicBezTo>
                  <a:cubicBezTo>
                    <a:pt x="161" y="98"/>
                    <a:pt x="169" y="96"/>
                    <a:pt x="169" y="96"/>
                  </a:cubicBezTo>
                  <a:cubicBezTo>
                    <a:pt x="175" y="98"/>
                    <a:pt x="187" y="102"/>
                    <a:pt x="187" y="102"/>
                  </a:cubicBezTo>
                  <a:cubicBezTo>
                    <a:pt x="203" y="100"/>
                    <a:pt x="212" y="94"/>
                    <a:pt x="195" y="80"/>
                  </a:cubicBezTo>
                  <a:cubicBezTo>
                    <a:pt x="183" y="70"/>
                    <a:pt x="165" y="66"/>
                    <a:pt x="153" y="54"/>
                  </a:cubicBezTo>
                  <a:cubicBezTo>
                    <a:pt x="141" y="42"/>
                    <a:pt x="122" y="26"/>
                    <a:pt x="105" y="20"/>
                  </a:cubicBezTo>
                  <a:cubicBezTo>
                    <a:pt x="85" y="21"/>
                    <a:pt x="71" y="20"/>
                    <a:pt x="53" y="26"/>
                  </a:cubicBezTo>
                  <a:cubicBezTo>
                    <a:pt x="47" y="24"/>
                    <a:pt x="33" y="12"/>
                    <a:pt x="47" y="12"/>
                  </a:cubicBezTo>
                  <a:close/>
                </a:path>
              </a:pathLst>
            </a:custGeom>
            <a:solidFill>
              <a:srgbClr val="FEFEFE">
                <a:alpha val="29999"/>
              </a:srgbClr>
            </a:solidFill>
            <a:ln w="9525">
              <a:noFill/>
            </a:ln>
          </p:spPr>
          <p:txBody>
            <a:bodyPr/>
            <a:lstStyle/>
            <a:p>
              <a:endParaRPr lang="zh-CN" altLang="en-US"/>
            </a:p>
          </p:txBody>
        </p:sp>
        <p:sp>
          <p:nvSpPr>
            <p:cNvPr id="2070" name="Freeform 21"/>
            <p:cNvSpPr/>
            <p:nvPr/>
          </p:nvSpPr>
          <p:spPr>
            <a:xfrm>
              <a:off x="784" y="906"/>
              <a:ext cx="99" cy="41"/>
            </a:xfrm>
            <a:custGeom>
              <a:avLst/>
              <a:gdLst/>
              <a:ahLst/>
              <a:cxnLst>
                <a:cxn ang="0">
                  <a:pos x="23" y="0"/>
                </a:cxn>
                <a:cxn ang="0">
                  <a:pos x="18" y="3"/>
                </a:cxn>
                <a:cxn ang="0">
                  <a:pos x="13" y="13"/>
                </a:cxn>
                <a:cxn ang="0">
                  <a:pos x="6" y="15"/>
                </a:cxn>
                <a:cxn ang="0">
                  <a:pos x="1" y="18"/>
                </a:cxn>
                <a:cxn ang="0">
                  <a:pos x="5" y="24"/>
                </a:cxn>
                <a:cxn ang="0">
                  <a:pos x="55" y="15"/>
                </a:cxn>
                <a:cxn ang="0">
                  <a:pos x="51" y="7"/>
                </a:cxn>
                <a:cxn ang="0">
                  <a:pos x="43" y="4"/>
                </a:cxn>
                <a:cxn ang="0">
                  <a:pos x="42" y="11"/>
                </a:cxn>
                <a:cxn ang="0">
                  <a:pos x="36" y="8"/>
                </a:cxn>
                <a:cxn ang="0">
                  <a:pos x="28" y="6"/>
                </a:cxn>
                <a:cxn ang="0">
                  <a:pos x="23" y="0"/>
                </a:cxn>
              </a:cxnLst>
              <a:rect l="0" t="0" r="0" b="0"/>
              <a:pathLst>
                <a:path w="133" h="54">
                  <a:moveTo>
                    <a:pt x="57" y="0"/>
                  </a:moveTo>
                  <a:cubicBezTo>
                    <a:pt x="53" y="3"/>
                    <a:pt x="46" y="2"/>
                    <a:pt x="43" y="6"/>
                  </a:cubicBezTo>
                  <a:cubicBezTo>
                    <a:pt x="36" y="14"/>
                    <a:pt x="43" y="26"/>
                    <a:pt x="31" y="30"/>
                  </a:cubicBezTo>
                  <a:cubicBezTo>
                    <a:pt x="26" y="32"/>
                    <a:pt x="20" y="31"/>
                    <a:pt x="15" y="34"/>
                  </a:cubicBezTo>
                  <a:cubicBezTo>
                    <a:pt x="11" y="36"/>
                    <a:pt x="3" y="42"/>
                    <a:pt x="3" y="42"/>
                  </a:cubicBezTo>
                  <a:cubicBezTo>
                    <a:pt x="0" y="51"/>
                    <a:pt x="5" y="51"/>
                    <a:pt x="13" y="54"/>
                  </a:cubicBezTo>
                  <a:cubicBezTo>
                    <a:pt x="51" y="51"/>
                    <a:pt x="97" y="46"/>
                    <a:pt x="133" y="34"/>
                  </a:cubicBezTo>
                  <a:cubicBezTo>
                    <a:pt x="129" y="28"/>
                    <a:pt x="128" y="21"/>
                    <a:pt x="123" y="16"/>
                  </a:cubicBezTo>
                  <a:cubicBezTo>
                    <a:pt x="118" y="11"/>
                    <a:pt x="105" y="8"/>
                    <a:pt x="105" y="8"/>
                  </a:cubicBezTo>
                  <a:cubicBezTo>
                    <a:pt x="84" y="13"/>
                    <a:pt x="106" y="19"/>
                    <a:pt x="101" y="24"/>
                  </a:cubicBezTo>
                  <a:cubicBezTo>
                    <a:pt x="99" y="26"/>
                    <a:pt x="89" y="18"/>
                    <a:pt x="89" y="18"/>
                  </a:cubicBezTo>
                  <a:cubicBezTo>
                    <a:pt x="83" y="15"/>
                    <a:pt x="73" y="15"/>
                    <a:pt x="67" y="14"/>
                  </a:cubicBezTo>
                  <a:cubicBezTo>
                    <a:pt x="58" y="8"/>
                    <a:pt x="62" y="12"/>
                    <a:pt x="57" y="0"/>
                  </a:cubicBezTo>
                  <a:close/>
                </a:path>
              </a:pathLst>
            </a:custGeom>
            <a:solidFill>
              <a:srgbClr val="FEFEFE">
                <a:alpha val="29999"/>
              </a:srgbClr>
            </a:solidFill>
            <a:ln w="9525">
              <a:noFill/>
            </a:ln>
          </p:spPr>
          <p:txBody>
            <a:bodyPr/>
            <a:lstStyle/>
            <a:p>
              <a:endParaRPr lang="zh-CN" altLang="en-US"/>
            </a:p>
          </p:txBody>
        </p:sp>
        <p:sp>
          <p:nvSpPr>
            <p:cNvPr id="2071" name="Freeform 22"/>
            <p:cNvSpPr/>
            <p:nvPr/>
          </p:nvSpPr>
          <p:spPr>
            <a:xfrm>
              <a:off x="889" y="932"/>
              <a:ext cx="38" cy="18"/>
            </a:xfrm>
            <a:custGeom>
              <a:avLst/>
              <a:gdLst/>
              <a:ahLst/>
              <a:cxnLst>
                <a:cxn ang="0">
                  <a:pos x="5" y="0"/>
                </a:cxn>
                <a:cxn ang="0">
                  <a:pos x="3" y="8"/>
                </a:cxn>
                <a:cxn ang="0">
                  <a:pos x="11" y="11"/>
                </a:cxn>
                <a:cxn ang="0">
                  <a:pos x="14" y="2"/>
                </a:cxn>
                <a:cxn ang="0">
                  <a:pos x="5" y="0"/>
                </a:cxn>
              </a:cxnLst>
              <a:rect l="0" t="0" r="0" b="0"/>
              <a:pathLst>
                <a:path w="51" h="24">
                  <a:moveTo>
                    <a:pt x="13" y="0"/>
                  </a:moveTo>
                  <a:cubicBezTo>
                    <a:pt x="12" y="2"/>
                    <a:pt x="0" y="12"/>
                    <a:pt x="7" y="18"/>
                  </a:cubicBezTo>
                  <a:cubicBezTo>
                    <a:pt x="12" y="22"/>
                    <a:pt x="27" y="24"/>
                    <a:pt x="27" y="24"/>
                  </a:cubicBezTo>
                  <a:cubicBezTo>
                    <a:pt x="44" y="22"/>
                    <a:pt x="51" y="16"/>
                    <a:pt x="33" y="4"/>
                  </a:cubicBezTo>
                  <a:cubicBezTo>
                    <a:pt x="29" y="1"/>
                    <a:pt x="14" y="0"/>
                    <a:pt x="13" y="0"/>
                  </a:cubicBezTo>
                  <a:close/>
                </a:path>
              </a:pathLst>
            </a:custGeom>
            <a:solidFill>
              <a:srgbClr val="FEFEFE">
                <a:alpha val="29999"/>
              </a:srgbClr>
            </a:solidFill>
            <a:ln w="9525">
              <a:noFill/>
            </a:ln>
          </p:spPr>
          <p:txBody>
            <a:bodyPr/>
            <a:lstStyle/>
            <a:p>
              <a:endParaRPr lang="zh-CN" altLang="en-US"/>
            </a:p>
          </p:txBody>
        </p:sp>
        <p:sp>
          <p:nvSpPr>
            <p:cNvPr id="2072" name="Freeform 23"/>
            <p:cNvSpPr/>
            <p:nvPr/>
          </p:nvSpPr>
          <p:spPr>
            <a:xfrm>
              <a:off x="945" y="935"/>
              <a:ext cx="12" cy="25"/>
            </a:xfrm>
            <a:custGeom>
              <a:avLst/>
              <a:gdLst/>
              <a:ahLst/>
              <a:cxnLst>
                <a:cxn ang="0">
                  <a:pos x="6" y="0"/>
                </a:cxn>
                <a:cxn ang="0">
                  <a:pos x="0" y="5"/>
                </a:cxn>
                <a:cxn ang="0">
                  <a:pos x="7" y="13"/>
                </a:cxn>
                <a:cxn ang="0">
                  <a:pos x="5" y="7"/>
                </a:cxn>
                <a:cxn ang="0">
                  <a:pos x="7" y="2"/>
                </a:cxn>
                <a:cxn ang="0">
                  <a:pos x="6" y="0"/>
                </a:cxn>
              </a:cxnLst>
              <a:rect l="0" t="0" r="0" b="0"/>
              <a:pathLst>
                <a:path w="16" h="34">
                  <a:moveTo>
                    <a:pt x="14" y="0"/>
                  </a:moveTo>
                  <a:cubicBezTo>
                    <a:pt x="5" y="3"/>
                    <a:pt x="2" y="4"/>
                    <a:pt x="0" y="14"/>
                  </a:cubicBezTo>
                  <a:cubicBezTo>
                    <a:pt x="3" y="26"/>
                    <a:pt x="4" y="30"/>
                    <a:pt x="16" y="34"/>
                  </a:cubicBezTo>
                  <a:cubicBezTo>
                    <a:pt x="15" y="29"/>
                    <a:pt x="11" y="23"/>
                    <a:pt x="12" y="18"/>
                  </a:cubicBezTo>
                  <a:cubicBezTo>
                    <a:pt x="12" y="14"/>
                    <a:pt x="16" y="6"/>
                    <a:pt x="16" y="6"/>
                  </a:cubicBezTo>
                  <a:cubicBezTo>
                    <a:pt x="9" y="1"/>
                    <a:pt x="8" y="3"/>
                    <a:pt x="14" y="0"/>
                  </a:cubicBezTo>
                  <a:close/>
                </a:path>
              </a:pathLst>
            </a:custGeom>
            <a:solidFill>
              <a:srgbClr val="FEFEFE">
                <a:alpha val="29999"/>
              </a:srgbClr>
            </a:solidFill>
            <a:ln w="9525">
              <a:noFill/>
            </a:ln>
          </p:spPr>
          <p:txBody>
            <a:bodyPr/>
            <a:lstStyle/>
            <a:p>
              <a:endParaRPr lang="zh-CN" altLang="en-US"/>
            </a:p>
          </p:txBody>
        </p:sp>
        <p:sp>
          <p:nvSpPr>
            <p:cNvPr id="2073" name="Freeform 24"/>
            <p:cNvSpPr/>
            <p:nvPr/>
          </p:nvSpPr>
          <p:spPr>
            <a:xfrm>
              <a:off x="762" y="89"/>
              <a:ext cx="180" cy="88"/>
            </a:xfrm>
            <a:custGeom>
              <a:avLst/>
              <a:gdLst/>
              <a:ahLst/>
              <a:cxnLst>
                <a:cxn ang="0">
                  <a:pos x="27" y="1"/>
                </a:cxn>
                <a:cxn ang="0">
                  <a:pos x="11" y="13"/>
                </a:cxn>
                <a:cxn ang="0">
                  <a:pos x="3" y="16"/>
                </a:cxn>
                <a:cxn ang="0">
                  <a:pos x="0" y="17"/>
                </a:cxn>
                <a:cxn ang="0">
                  <a:pos x="11" y="25"/>
                </a:cxn>
                <a:cxn ang="0">
                  <a:pos x="17" y="26"/>
                </a:cxn>
                <a:cxn ang="0">
                  <a:pos x="29" y="20"/>
                </a:cxn>
                <a:cxn ang="0">
                  <a:pos x="34" y="18"/>
                </a:cxn>
                <a:cxn ang="0">
                  <a:pos x="35" y="23"/>
                </a:cxn>
                <a:cxn ang="0">
                  <a:pos x="27" y="26"/>
                </a:cxn>
                <a:cxn ang="0">
                  <a:pos x="31" y="31"/>
                </a:cxn>
                <a:cxn ang="0">
                  <a:pos x="17" y="37"/>
                </a:cxn>
                <a:cxn ang="0">
                  <a:pos x="30" y="47"/>
                </a:cxn>
                <a:cxn ang="0">
                  <a:pos x="35" y="48"/>
                </a:cxn>
                <a:cxn ang="0">
                  <a:pos x="50" y="44"/>
                </a:cxn>
                <a:cxn ang="0">
                  <a:pos x="64" y="44"/>
                </a:cxn>
                <a:cxn ang="0">
                  <a:pos x="71" y="50"/>
                </a:cxn>
                <a:cxn ang="0">
                  <a:pos x="86" y="47"/>
                </a:cxn>
                <a:cxn ang="0">
                  <a:pos x="95" y="44"/>
                </a:cxn>
                <a:cxn ang="0">
                  <a:pos x="94" y="33"/>
                </a:cxn>
                <a:cxn ang="0">
                  <a:pos x="99" y="29"/>
                </a:cxn>
                <a:cxn ang="0">
                  <a:pos x="101" y="20"/>
                </a:cxn>
                <a:cxn ang="0">
                  <a:pos x="89" y="24"/>
                </a:cxn>
                <a:cxn ang="0">
                  <a:pos x="85" y="18"/>
                </a:cxn>
                <a:cxn ang="0">
                  <a:pos x="73" y="20"/>
                </a:cxn>
                <a:cxn ang="0">
                  <a:pos x="57" y="4"/>
                </a:cxn>
                <a:cxn ang="0">
                  <a:pos x="40" y="5"/>
                </a:cxn>
                <a:cxn ang="0">
                  <a:pos x="35" y="1"/>
                </a:cxn>
                <a:cxn ang="0">
                  <a:pos x="27" y="1"/>
                </a:cxn>
              </a:cxnLst>
              <a:rect l="0" t="0" r="0" b="0"/>
              <a:pathLst>
                <a:path w="240" h="117">
                  <a:moveTo>
                    <a:pt x="64" y="1"/>
                  </a:moveTo>
                  <a:cubicBezTo>
                    <a:pt x="57" y="21"/>
                    <a:pt x="44" y="24"/>
                    <a:pt x="24" y="31"/>
                  </a:cubicBezTo>
                  <a:cubicBezTo>
                    <a:pt x="18" y="33"/>
                    <a:pt x="12" y="35"/>
                    <a:pt x="6" y="37"/>
                  </a:cubicBezTo>
                  <a:cubicBezTo>
                    <a:pt x="4" y="38"/>
                    <a:pt x="0" y="39"/>
                    <a:pt x="0" y="39"/>
                  </a:cubicBezTo>
                  <a:cubicBezTo>
                    <a:pt x="3" y="55"/>
                    <a:pt x="12" y="54"/>
                    <a:pt x="26" y="59"/>
                  </a:cubicBezTo>
                  <a:cubicBezTo>
                    <a:pt x="30" y="60"/>
                    <a:pt x="38" y="63"/>
                    <a:pt x="38" y="63"/>
                  </a:cubicBezTo>
                  <a:cubicBezTo>
                    <a:pt x="50" y="59"/>
                    <a:pt x="57" y="54"/>
                    <a:pt x="68" y="47"/>
                  </a:cubicBezTo>
                  <a:cubicBezTo>
                    <a:pt x="72" y="45"/>
                    <a:pt x="80" y="43"/>
                    <a:pt x="80" y="43"/>
                  </a:cubicBezTo>
                  <a:cubicBezTo>
                    <a:pt x="82" y="46"/>
                    <a:pt x="88" y="51"/>
                    <a:pt x="82" y="55"/>
                  </a:cubicBezTo>
                  <a:cubicBezTo>
                    <a:pt x="77" y="59"/>
                    <a:pt x="64" y="61"/>
                    <a:pt x="64" y="61"/>
                  </a:cubicBezTo>
                  <a:cubicBezTo>
                    <a:pt x="58" y="70"/>
                    <a:pt x="63" y="70"/>
                    <a:pt x="72" y="73"/>
                  </a:cubicBezTo>
                  <a:cubicBezTo>
                    <a:pt x="77" y="88"/>
                    <a:pt x="50" y="86"/>
                    <a:pt x="40" y="87"/>
                  </a:cubicBezTo>
                  <a:cubicBezTo>
                    <a:pt x="47" y="94"/>
                    <a:pt x="60" y="106"/>
                    <a:pt x="70" y="109"/>
                  </a:cubicBezTo>
                  <a:cubicBezTo>
                    <a:pt x="74" y="110"/>
                    <a:pt x="82" y="113"/>
                    <a:pt x="82" y="113"/>
                  </a:cubicBezTo>
                  <a:cubicBezTo>
                    <a:pt x="99" y="111"/>
                    <a:pt x="104" y="108"/>
                    <a:pt x="118" y="103"/>
                  </a:cubicBezTo>
                  <a:cubicBezTo>
                    <a:pt x="129" y="104"/>
                    <a:pt x="140" y="103"/>
                    <a:pt x="150" y="105"/>
                  </a:cubicBezTo>
                  <a:cubicBezTo>
                    <a:pt x="157" y="107"/>
                    <a:pt x="168" y="117"/>
                    <a:pt x="168" y="117"/>
                  </a:cubicBezTo>
                  <a:cubicBezTo>
                    <a:pt x="193" y="115"/>
                    <a:pt x="188" y="116"/>
                    <a:pt x="204" y="109"/>
                  </a:cubicBezTo>
                  <a:cubicBezTo>
                    <a:pt x="210" y="106"/>
                    <a:pt x="224" y="103"/>
                    <a:pt x="224" y="103"/>
                  </a:cubicBezTo>
                  <a:cubicBezTo>
                    <a:pt x="223" y="98"/>
                    <a:pt x="217" y="82"/>
                    <a:pt x="222" y="77"/>
                  </a:cubicBezTo>
                  <a:cubicBezTo>
                    <a:pt x="225" y="73"/>
                    <a:pt x="234" y="69"/>
                    <a:pt x="234" y="69"/>
                  </a:cubicBezTo>
                  <a:cubicBezTo>
                    <a:pt x="237" y="59"/>
                    <a:pt x="240" y="59"/>
                    <a:pt x="238" y="47"/>
                  </a:cubicBezTo>
                  <a:cubicBezTo>
                    <a:pt x="228" y="49"/>
                    <a:pt x="219" y="51"/>
                    <a:pt x="210" y="57"/>
                  </a:cubicBezTo>
                  <a:cubicBezTo>
                    <a:pt x="201" y="71"/>
                    <a:pt x="201" y="50"/>
                    <a:pt x="200" y="43"/>
                  </a:cubicBezTo>
                  <a:cubicBezTo>
                    <a:pt x="189" y="45"/>
                    <a:pt x="182" y="48"/>
                    <a:pt x="172" y="45"/>
                  </a:cubicBezTo>
                  <a:cubicBezTo>
                    <a:pt x="161" y="34"/>
                    <a:pt x="148" y="14"/>
                    <a:pt x="134" y="9"/>
                  </a:cubicBezTo>
                  <a:cubicBezTo>
                    <a:pt x="119" y="11"/>
                    <a:pt x="108" y="13"/>
                    <a:pt x="94" y="11"/>
                  </a:cubicBezTo>
                  <a:cubicBezTo>
                    <a:pt x="92" y="9"/>
                    <a:pt x="85" y="2"/>
                    <a:pt x="82" y="1"/>
                  </a:cubicBezTo>
                  <a:cubicBezTo>
                    <a:pt x="74" y="0"/>
                    <a:pt x="72" y="9"/>
                    <a:pt x="64" y="1"/>
                  </a:cubicBezTo>
                  <a:close/>
                </a:path>
              </a:pathLst>
            </a:custGeom>
            <a:solidFill>
              <a:srgbClr val="FEFEFE">
                <a:alpha val="29999"/>
              </a:srgbClr>
            </a:solidFill>
            <a:ln w="9525">
              <a:noFill/>
            </a:ln>
          </p:spPr>
          <p:txBody>
            <a:bodyPr/>
            <a:lstStyle/>
            <a:p>
              <a:endParaRPr lang="zh-CN" altLang="en-US"/>
            </a:p>
          </p:txBody>
        </p:sp>
        <p:sp>
          <p:nvSpPr>
            <p:cNvPr id="2074" name="Freeform 25"/>
            <p:cNvSpPr/>
            <p:nvPr/>
          </p:nvSpPr>
          <p:spPr>
            <a:xfrm>
              <a:off x="842" y="48"/>
              <a:ext cx="146" cy="60"/>
            </a:xfrm>
            <a:custGeom>
              <a:avLst/>
              <a:gdLst/>
              <a:ahLst/>
              <a:cxnLst>
                <a:cxn ang="0">
                  <a:pos x="41" y="5"/>
                </a:cxn>
                <a:cxn ang="0">
                  <a:pos x="6" y="11"/>
                </a:cxn>
                <a:cxn ang="0">
                  <a:pos x="4" y="15"/>
                </a:cxn>
                <a:cxn ang="0">
                  <a:pos x="24" y="22"/>
                </a:cxn>
                <a:cxn ang="0">
                  <a:pos x="58" y="32"/>
                </a:cxn>
                <a:cxn ang="0">
                  <a:pos x="75" y="29"/>
                </a:cxn>
                <a:cxn ang="0">
                  <a:pos x="80" y="27"/>
                </a:cxn>
                <a:cxn ang="0">
                  <a:pos x="75" y="19"/>
                </a:cxn>
                <a:cxn ang="0">
                  <a:pos x="70" y="15"/>
                </a:cxn>
                <a:cxn ang="0">
                  <a:pos x="55" y="11"/>
                </a:cxn>
                <a:cxn ang="0">
                  <a:pos x="41" y="5"/>
                </a:cxn>
              </a:cxnLst>
              <a:rect l="0" t="0" r="0" b="0"/>
              <a:pathLst>
                <a:path w="194" h="80">
                  <a:moveTo>
                    <a:pt x="97" y="10"/>
                  </a:moveTo>
                  <a:cubicBezTo>
                    <a:pt x="70" y="19"/>
                    <a:pt x="42" y="22"/>
                    <a:pt x="13" y="24"/>
                  </a:cubicBezTo>
                  <a:cubicBezTo>
                    <a:pt x="9" y="25"/>
                    <a:pt x="0" y="26"/>
                    <a:pt x="9" y="34"/>
                  </a:cubicBezTo>
                  <a:cubicBezTo>
                    <a:pt x="21" y="44"/>
                    <a:pt x="43" y="43"/>
                    <a:pt x="57" y="52"/>
                  </a:cubicBezTo>
                  <a:cubicBezTo>
                    <a:pt x="75" y="80"/>
                    <a:pt x="104" y="73"/>
                    <a:pt x="135" y="74"/>
                  </a:cubicBezTo>
                  <a:cubicBezTo>
                    <a:pt x="153" y="73"/>
                    <a:pt x="159" y="73"/>
                    <a:pt x="175" y="68"/>
                  </a:cubicBezTo>
                  <a:cubicBezTo>
                    <a:pt x="179" y="67"/>
                    <a:pt x="187" y="64"/>
                    <a:pt x="187" y="64"/>
                  </a:cubicBezTo>
                  <a:cubicBezTo>
                    <a:pt x="194" y="53"/>
                    <a:pt x="184" y="49"/>
                    <a:pt x="175" y="44"/>
                  </a:cubicBezTo>
                  <a:cubicBezTo>
                    <a:pt x="171" y="42"/>
                    <a:pt x="163" y="36"/>
                    <a:pt x="163" y="36"/>
                  </a:cubicBezTo>
                  <a:cubicBezTo>
                    <a:pt x="140" y="41"/>
                    <a:pt x="147" y="38"/>
                    <a:pt x="129" y="26"/>
                  </a:cubicBezTo>
                  <a:cubicBezTo>
                    <a:pt x="123" y="17"/>
                    <a:pt x="107" y="0"/>
                    <a:pt x="97" y="10"/>
                  </a:cubicBezTo>
                  <a:close/>
                </a:path>
              </a:pathLst>
            </a:custGeom>
            <a:solidFill>
              <a:srgbClr val="FEFEFE">
                <a:alpha val="29999"/>
              </a:srgbClr>
            </a:solidFill>
            <a:ln w="9525">
              <a:noFill/>
            </a:ln>
          </p:spPr>
          <p:txBody>
            <a:bodyPr/>
            <a:lstStyle/>
            <a:p>
              <a:endParaRPr lang="zh-CN" altLang="en-US"/>
            </a:p>
          </p:txBody>
        </p:sp>
        <p:sp>
          <p:nvSpPr>
            <p:cNvPr id="2075" name="Freeform 26"/>
            <p:cNvSpPr/>
            <p:nvPr/>
          </p:nvSpPr>
          <p:spPr>
            <a:xfrm>
              <a:off x="1047" y="118"/>
              <a:ext cx="233" cy="190"/>
            </a:xfrm>
            <a:custGeom>
              <a:avLst/>
              <a:gdLst/>
              <a:ahLst/>
              <a:cxnLst>
                <a:cxn ang="0">
                  <a:pos x="29" y="4"/>
                </a:cxn>
                <a:cxn ang="0">
                  <a:pos x="22" y="10"/>
                </a:cxn>
                <a:cxn ang="0">
                  <a:pos x="9" y="16"/>
                </a:cxn>
                <a:cxn ang="0">
                  <a:pos x="23" y="32"/>
                </a:cxn>
                <a:cxn ang="0">
                  <a:pos x="33" y="36"/>
                </a:cxn>
                <a:cxn ang="0">
                  <a:pos x="44" y="41"/>
                </a:cxn>
                <a:cxn ang="0">
                  <a:pos x="53" y="36"/>
                </a:cxn>
                <a:cxn ang="0">
                  <a:pos x="60" y="43"/>
                </a:cxn>
                <a:cxn ang="0">
                  <a:pos x="63" y="53"/>
                </a:cxn>
                <a:cxn ang="0">
                  <a:pos x="49" y="64"/>
                </a:cxn>
                <a:cxn ang="0">
                  <a:pos x="38" y="72"/>
                </a:cxn>
                <a:cxn ang="0">
                  <a:pos x="29" y="70"/>
                </a:cxn>
                <a:cxn ang="0">
                  <a:pos x="24" y="69"/>
                </a:cxn>
                <a:cxn ang="0">
                  <a:pos x="18" y="79"/>
                </a:cxn>
                <a:cxn ang="0">
                  <a:pos x="17" y="83"/>
                </a:cxn>
                <a:cxn ang="0">
                  <a:pos x="31" y="85"/>
                </a:cxn>
                <a:cxn ang="0">
                  <a:pos x="40" y="85"/>
                </a:cxn>
                <a:cxn ang="0">
                  <a:pos x="49" y="96"/>
                </a:cxn>
                <a:cxn ang="0">
                  <a:pos x="53" y="99"/>
                </a:cxn>
                <a:cxn ang="0">
                  <a:pos x="59" y="100"/>
                </a:cxn>
                <a:cxn ang="0">
                  <a:pos x="66" y="105"/>
                </a:cxn>
                <a:cxn ang="0">
                  <a:pos x="77" y="99"/>
                </a:cxn>
                <a:cxn ang="0">
                  <a:pos x="86" y="99"/>
                </a:cxn>
                <a:cxn ang="0">
                  <a:pos x="97" y="89"/>
                </a:cxn>
                <a:cxn ang="0">
                  <a:pos x="95" y="77"/>
                </a:cxn>
                <a:cxn ang="0">
                  <a:pos x="92" y="72"/>
                </a:cxn>
                <a:cxn ang="0">
                  <a:pos x="99" y="70"/>
                </a:cxn>
                <a:cxn ang="0">
                  <a:pos x="104" y="76"/>
                </a:cxn>
                <a:cxn ang="0">
                  <a:pos x="105" y="82"/>
                </a:cxn>
                <a:cxn ang="0">
                  <a:pos x="110" y="81"/>
                </a:cxn>
                <a:cxn ang="0">
                  <a:pos x="129" y="70"/>
                </a:cxn>
                <a:cxn ang="0">
                  <a:pos x="124" y="61"/>
                </a:cxn>
                <a:cxn ang="0">
                  <a:pos x="110" y="52"/>
                </a:cxn>
                <a:cxn ang="0">
                  <a:pos x="113" y="45"/>
                </a:cxn>
                <a:cxn ang="0">
                  <a:pos x="117" y="43"/>
                </a:cxn>
                <a:cxn ang="0">
                  <a:pos x="107" y="26"/>
                </a:cxn>
                <a:cxn ang="0">
                  <a:pos x="99" y="25"/>
                </a:cxn>
                <a:cxn ang="0">
                  <a:pos x="94" y="23"/>
                </a:cxn>
                <a:cxn ang="0">
                  <a:pos x="85" y="14"/>
                </a:cxn>
                <a:cxn ang="0">
                  <a:pos x="66" y="19"/>
                </a:cxn>
                <a:cxn ang="0">
                  <a:pos x="71" y="10"/>
                </a:cxn>
                <a:cxn ang="0">
                  <a:pos x="59" y="7"/>
                </a:cxn>
                <a:cxn ang="0">
                  <a:pos x="50" y="7"/>
                </a:cxn>
                <a:cxn ang="0">
                  <a:pos x="29" y="4"/>
                </a:cxn>
              </a:cxnLst>
              <a:rect l="0" t="0" r="0" b="0"/>
              <a:pathLst>
                <a:path w="310" h="254">
                  <a:moveTo>
                    <a:pt x="67" y="9"/>
                  </a:moveTo>
                  <a:cubicBezTo>
                    <a:pt x="63" y="15"/>
                    <a:pt x="51" y="23"/>
                    <a:pt x="51" y="23"/>
                  </a:cubicBezTo>
                  <a:cubicBezTo>
                    <a:pt x="43" y="34"/>
                    <a:pt x="33" y="35"/>
                    <a:pt x="21" y="39"/>
                  </a:cubicBezTo>
                  <a:cubicBezTo>
                    <a:pt x="0" y="71"/>
                    <a:pt x="30" y="74"/>
                    <a:pt x="53" y="77"/>
                  </a:cubicBezTo>
                  <a:cubicBezTo>
                    <a:pt x="61" y="89"/>
                    <a:pt x="63" y="87"/>
                    <a:pt x="79" y="85"/>
                  </a:cubicBezTo>
                  <a:cubicBezTo>
                    <a:pt x="88" y="88"/>
                    <a:pt x="93" y="96"/>
                    <a:pt x="103" y="99"/>
                  </a:cubicBezTo>
                  <a:cubicBezTo>
                    <a:pt x="117" y="96"/>
                    <a:pt x="116" y="89"/>
                    <a:pt x="127" y="85"/>
                  </a:cubicBezTo>
                  <a:cubicBezTo>
                    <a:pt x="134" y="90"/>
                    <a:pt x="138" y="94"/>
                    <a:pt x="143" y="101"/>
                  </a:cubicBezTo>
                  <a:cubicBezTo>
                    <a:pt x="140" y="116"/>
                    <a:pt x="134" y="117"/>
                    <a:pt x="149" y="127"/>
                  </a:cubicBezTo>
                  <a:cubicBezTo>
                    <a:pt x="161" y="144"/>
                    <a:pt x="126" y="147"/>
                    <a:pt x="115" y="151"/>
                  </a:cubicBezTo>
                  <a:cubicBezTo>
                    <a:pt x="109" y="160"/>
                    <a:pt x="100" y="169"/>
                    <a:pt x="89" y="173"/>
                  </a:cubicBezTo>
                  <a:cubicBezTo>
                    <a:pt x="81" y="172"/>
                    <a:pt x="76" y="171"/>
                    <a:pt x="69" y="169"/>
                  </a:cubicBezTo>
                  <a:cubicBezTo>
                    <a:pt x="65" y="168"/>
                    <a:pt x="57" y="165"/>
                    <a:pt x="57" y="165"/>
                  </a:cubicBezTo>
                  <a:cubicBezTo>
                    <a:pt x="46" y="169"/>
                    <a:pt x="46" y="177"/>
                    <a:pt x="43" y="187"/>
                  </a:cubicBezTo>
                  <a:cubicBezTo>
                    <a:pt x="42" y="191"/>
                    <a:pt x="39" y="199"/>
                    <a:pt x="39" y="199"/>
                  </a:cubicBezTo>
                  <a:cubicBezTo>
                    <a:pt x="50" y="203"/>
                    <a:pt x="61" y="204"/>
                    <a:pt x="73" y="205"/>
                  </a:cubicBezTo>
                  <a:cubicBezTo>
                    <a:pt x="82" y="203"/>
                    <a:pt x="86" y="201"/>
                    <a:pt x="95" y="203"/>
                  </a:cubicBezTo>
                  <a:cubicBezTo>
                    <a:pt x="107" y="211"/>
                    <a:pt x="111" y="218"/>
                    <a:pt x="115" y="231"/>
                  </a:cubicBezTo>
                  <a:cubicBezTo>
                    <a:pt x="116" y="235"/>
                    <a:pt x="123" y="234"/>
                    <a:pt x="127" y="235"/>
                  </a:cubicBezTo>
                  <a:cubicBezTo>
                    <a:pt x="131" y="236"/>
                    <a:pt x="139" y="239"/>
                    <a:pt x="139" y="239"/>
                  </a:cubicBezTo>
                  <a:cubicBezTo>
                    <a:pt x="144" y="246"/>
                    <a:pt x="147" y="248"/>
                    <a:pt x="155" y="251"/>
                  </a:cubicBezTo>
                  <a:cubicBezTo>
                    <a:pt x="169" y="250"/>
                    <a:pt x="187" y="254"/>
                    <a:pt x="181" y="237"/>
                  </a:cubicBezTo>
                  <a:cubicBezTo>
                    <a:pt x="184" y="220"/>
                    <a:pt x="192" y="228"/>
                    <a:pt x="203" y="235"/>
                  </a:cubicBezTo>
                  <a:cubicBezTo>
                    <a:pt x="224" y="233"/>
                    <a:pt x="224" y="232"/>
                    <a:pt x="229" y="213"/>
                  </a:cubicBezTo>
                  <a:cubicBezTo>
                    <a:pt x="229" y="211"/>
                    <a:pt x="229" y="192"/>
                    <a:pt x="225" y="185"/>
                  </a:cubicBezTo>
                  <a:cubicBezTo>
                    <a:pt x="223" y="181"/>
                    <a:pt x="217" y="173"/>
                    <a:pt x="217" y="173"/>
                  </a:cubicBezTo>
                  <a:cubicBezTo>
                    <a:pt x="220" y="163"/>
                    <a:pt x="224" y="165"/>
                    <a:pt x="233" y="167"/>
                  </a:cubicBezTo>
                  <a:cubicBezTo>
                    <a:pt x="240" y="172"/>
                    <a:pt x="242" y="175"/>
                    <a:pt x="245" y="183"/>
                  </a:cubicBezTo>
                  <a:cubicBezTo>
                    <a:pt x="246" y="188"/>
                    <a:pt x="244" y="193"/>
                    <a:pt x="247" y="197"/>
                  </a:cubicBezTo>
                  <a:cubicBezTo>
                    <a:pt x="250" y="201"/>
                    <a:pt x="256" y="194"/>
                    <a:pt x="261" y="193"/>
                  </a:cubicBezTo>
                  <a:cubicBezTo>
                    <a:pt x="276" y="188"/>
                    <a:pt x="290" y="178"/>
                    <a:pt x="303" y="169"/>
                  </a:cubicBezTo>
                  <a:cubicBezTo>
                    <a:pt x="310" y="158"/>
                    <a:pt x="302" y="153"/>
                    <a:pt x="293" y="147"/>
                  </a:cubicBezTo>
                  <a:cubicBezTo>
                    <a:pt x="281" y="129"/>
                    <a:pt x="283" y="126"/>
                    <a:pt x="259" y="123"/>
                  </a:cubicBezTo>
                  <a:cubicBezTo>
                    <a:pt x="256" y="115"/>
                    <a:pt x="257" y="111"/>
                    <a:pt x="265" y="107"/>
                  </a:cubicBezTo>
                  <a:cubicBezTo>
                    <a:pt x="269" y="105"/>
                    <a:pt x="277" y="103"/>
                    <a:pt x="277" y="103"/>
                  </a:cubicBezTo>
                  <a:cubicBezTo>
                    <a:pt x="287" y="88"/>
                    <a:pt x="269" y="66"/>
                    <a:pt x="253" y="63"/>
                  </a:cubicBezTo>
                  <a:cubicBezTo>
                    <a:pt x="239" y="60"/>
                    <a:pt x="244" y="62"/>
                    <a:pt x="233" y="59"/>
                  </a:cubicBezTo>
                  <a:cubicBezTo>
                    <a:pt x="229" y="58"/>
                    <a:pt x="221" y="55"/>
                    <a:pt x="221" y="55"/>
                  </a:cubicBezTo>
                  <a:cubicBezTo>
                    <a:pt x="200" y="60"/>
                    <a:pt x="217" y="38"/>
                    <a:pt x="201" y="33"/>
                  </a:cubicBezTo>
                  <a:cubicBezTo>
                    <a:pt x="185" y="35"/>
                    <a:pt x="169" y="36"/>
                    <a:pt x="155" y="45"/>
                  </a:cubicBezTo>
                  <a:cubicBezTo>
                    <a:pt x="145" y="30"/>
                    <a:pt x="152" y="30"/>
                    <a:pt x="167" y="25"/>
                  </a:cubicBezTo>
                  <a:cubicBezTo>
                    <a:pt x="163" y="10"/>
                    <a:pt x="155" y="15"/>
                    <a:pt x="139" y="17"/>
                  </a:cubicBezTo>
                  <a:cubicBezTo>
                    <a:pt x="131" y="20"/>
                    <a:pt x="127" y="22"/>
                    <a:pt x="119" y="19"/>
                  </a:cubicBezTo>
                  <a:cubicBezTo>
                    <a:pt x="106" y="0"/>
                    <a:pt x="74" y="29"/>
                    <a:pt x="67" y="9"/>
                  </a:cubicBezTo>
                  <a:close/>
                </a:path>
              </a:pathLst>
            </a:custGeom>
            <a:solidFill>
              <a:srgbClr val="FEFEFE">
                <a:alpha val="29999"/>
              </a:srgbClr>
            </a:solidFill>
            <a:ln w="9525">
              <a:noFill/>
            </a:ln>
          </p:spPr>
          <p:txBody>
            <a:bodyPr/>
            <a:lstStyle/>
            <a:p>
              <a:endParaRPr lang="zh-CN" altLang="en-US"/>
            </a:p>
          </p:txBody>
        </p:sp>
        <p:sp>
          <p:nvSpPr>
            <p:cNvPr id="2076" name="Freeform 27"/>
            <p:cNvSpPr/>
            <p:nvPr/>
          </p:nvSpPr>
          <p:spPr>
            <a:xfrm>
              <a:off x="1045" y="36"/>
              <a:ext cx="44" cy="37"/>
            </a:xfrm>
            <a:custGeom>
              <a:avLst/>
              <a:gdLst/>
              <a:ahLst/>
              <a:cxnLst>
                <a:cxn ang="0">
                  <a:pos x="10" y="0"/>
                </a:cxn>
                <a:cxn ang="0">
                  <a:pos x="0" y="4"/>
                </a:cxn>
                <a:cxn ang="0">
                  <a:pos x="12" y="16"/>
                </a:cxn>
                <a:cxn ang="0">
                  <a:pos x="20" y="20"/>
                </a:cxn>
                <a:cxn ang="0">
                  <a:pos x="24" y="12"/>
                </a:cxn>
                <a:cxn ang="0">
                  <a:pos x="19" y="3"/>
                </a:cxn>
                <a:cxn ang="0">
                  <a:pos x="10" y="0"/>
                </a:cxn>
              </a:cxnLst>
              <a:rect l="0" t="0" r="0" b="0"/>
              <a:pathLst>
                <a:path w="59" h="50">
                  <a:moveTo>
                    <a:pt x="26" y="0"/>
                  </a:moveTo>
                  <a:cubicBezTo>
                    <a:pt x="13" y="2"/>
                    <a:pt x="7" y="0"/>
                    <a:pt x="0" y="10"/>
                  </a:cubicBezTo>
                  <a:cubicBezTo>
                    <a:pt x="4" y="22"/>
                    <a:pt x="18" y="36"/>
                    <a:pt x="30" y="40"/>
                  </a:cubicBezTo>
                  <a:cubicBezTo>
                    <a:pt x="37" y="42"/>
                    <a:pt x="48" y="50"/>
                    <a:pt x="48" y="50"/>
                  </a:cubicBezTo>
                  <a:cubicBezTo>
                    <a:pt x="57" y="44"/>
                    <a:pt x="55" y="37"/>
                    <a:pt x="58" y="28"/>
                  </a:cubicBezTo>
                  <a:cubicBezTo>
                    <a:pt x="55" y="11"/>
                    <a:pt x="59" y="18"/>
                    <a:pt x="44" y="8"/>
                  </a:cubicBezTo>
                  <a:cubicBezTo>
                    <a:pt x="42" y="6"/>
                    <a:pt x="26" y="5"/>
                    <a:pt x="26" y="0"/>
                  </a:cubicBezTo>
                  <a:close/>
                </a:path>
              </a:pathLst>
            </a:custGeom>
            <a:solidFill>
              <a:srgbClr val="FEFEFE">
                <a:alpha val="29999"/>
              </a:srgbClr>
            </a:solidFill>
            <a:ln w="9525">
              <a:noFill/>
            </a:ln>
          </p:spPr>
          <p:txBody>
            <a:bodyPr/>
            <a:lstStyle/>
            <a:p>
              <a:endParaRPr lang="zh-CN" altLang="en-US"/>
            </a:p>
          </p:txBody>
        </p:sp>
        <p:sp>
          <p:nvSpPr>
            <p:cNvPr id="2077" name="Freeform 28"/>
            <p:cNvSpPr/>
            <p:nvPr/>
          </p:nvSpPr>
          <p:spPr>
            <a:xfrm>
              <a:off x="961" y="106"/>
              <a:ext cx="65" cy="42"/>
            </a:xfrm>
            <a:custGeom>
              <a:avLst/>
              <a:gdLst/>
              <a:ahLst/>
              <a:cxnLst>
                <a:cxn ang="0">
                  <a:pos x="19" y="3"/>
                </a:cxn>
                <a:cxn ang="0">
                  <a:pos x="11" y="10"/>
                </a:cxn>
                <a:cxn ang="0">
                  <a:pos x="2" y="11"/>
                </a:cxn>
                <a:cxn ang="0">
                  <a:pos x="7" y="23"/>
                </a:cxn>
                <a:cxn ang="0">
                  <a:pos x="32" y="14"/>
                </a:cxn>
                <a:cxn ang="0">
                  <a:pos x="37" y="7"/>
                </a:cxn>
                <a:cxn ang="0">
                  <a:pos x="24" y="3"/>
                </a:cxn>
                <a:cxn ang="0">
                  <a:pos x="19" y="3"/>
                </a:cxn>
              </a:cxnLst>
              <a:rect l="0" t="0" r="0" b="0"/>
              <a:pathLst>
                <a:path w="86" h="57">
                  <a:moveTo>
                    <a:pt x="44" y="7"/>
                  </a:moveTo>
                  <a:cubicBezTo>
                    <a:pt x="39" y="14"/>
                    <a:pt x="31" y="20"/>
                    <a:pt x="24" y="25"/>
                  </a:cubicBezTo>
                  <a:cubicBezTo>
                    <a:pt x="16" y="19"/>
                    <a:pt x="12" y="22"/>
                    <a:pt x="4" y="27"/>
                  </a:cubicBezTo>
                  <a:cubicBezTo>
                    <a:pt x="0" y="38"/>
                    <a:pt x="4" y="53"/>
                    <a:pt x="16" y="57"/>
                  </a:cubicBezTo>
                  <a:cubicBezTo>
                    <a:pt x="33" y="51"/>
                    <a:pt x="60" y="45"/>
                    <a:pt x="74" y="35"/>
                  </a:cubicBezTo>
                  <a:cubicBezTo>
                    <a:pt x="78" y="29"/>
                    <a:pt x="86" y="17"/>
                    <a:pt x="86" y="17"/>
                  </a:cubicBezTo>
                  <a:cubicBezTo>
                    <a:pt x="80" y="0"/>
                    <a:pt x="74" y="5"/>
                    <a:pt x="56" y="7"/>
                  </a:cubicBezTo>
                  <a:cubicBezTo>
                    <a:pt x="43" y="11"/>
                    <a:pt x="44" y="15"/>
                    <a:pt x="44" y="7"/>
                  </a:cubicBezTo>
                  <a:close/>
                </a:path>
              </a:pathLst>
            </a:custGeom>
            <a:solidFill>
              <a:srgbClr val="FEFEFE">
                <a:alpha val="29999"/>
              </a:srgbClr>
            </a:solidFill>
            <a:ln w="9525">
              <a:noFill/>
            </a:ln>
          </p:spPr>
          <p:txBody>
            <a:bodyPr/>
            <a:lstStyle/>
            <a:p>
              <a:endParaRPr lang="zh-CN" altLang="en-US"/>
            </a:p>
          </p:txBody>
        </p:sp>
        <p:sp>
          <p:nvSpPr>
            <p:cNvPr id="2078" name="Freeform 29"/>
            <p:cNvSpPr/>
            <p:nvPr/>
          </p:nvSpPr>
          <p:spPr>
            <a:xfrm>
              <a:off x="1029" y="114"/>
              <a:ext cx="54" cy="25"/>
            </a:xfrm>
            <a:custGeom>
              <a:avLst/>
              <a:gdLst/>
              <a:ahLst/>
              <a:cxnLst>
                <a:cxn ang="0">
                  <a:pos x="16" y="0"/>
                </a:cxn>
                <a:cxn ang="0">
                  <a:pos x="4" y="7"/>
                </a:cxn>
                <a:cxn ang="0">
                  <a:pos x="10" y="13"/>
                </a:cxn>
                <a:cxn ang="0">
                  <a:pos x="21" y="11"/>
                </a:cxn>
                <a:cxn ang="0">
                  <a:pos x="26" y="8"/>
                </a:cxn>
                <a:cxn ang="0">
                  <a:pos x="16" y="0"/>
                </a:cxn>
              </a:cxnLst>
              <a:rect l="0" t="0" r="0" b="0"/>
              <a:pathLst>
                <a:path w="73" h="34">
                  <a:moveTo>
                    <a:pt x="40" y="0"/>
                  </a:moveTo>
                  <a:cubicBezTo>
                    <a:pt x="30" y="6"/>
                    <a:pt x="20" y="10"/>
                    <a:pt x="10" y="16"/>
                  </a:cubicBezTo>
                  <a:cubicBezTo>
                    <a:pt x="0" y="31"/>
                    <a:pt x="13" y="30"/>
                    <a:pt x="24" y="34"/>
                  </a:cubicBezTo>
                  <a:cubicBezTo>
                    <a:pt x="44" y="31"/>
                    <a:pt x="35" y="34"/>
                    <a:pt x="52" y="28"/>
                  </a:cubicBezTo>
                  <a:cubicBezTo>
                    <a:pt x="57" y="26"/>
                    <a:pt x="64" y="20"/>
                    <a:pt x="64" y="20"/>
                  </a:cubicBezTo>
                  <a:cubicBezTo>
                    <a:pt x="73" y="7"/>
                    <a:pt x="48" y="8"/>
                    <a:pt x="40" y="0"/>
                  </a:cubicBezTo>
                  <a:close/>
                </a:path>
              </a:pathLst>
            </a:custGeom>
            <a:solidFill>
              <a:srgbClr val="FEFEFE">
                <a:alpha val="29999"/>
              </a:srgbClr>
            </a:solidFill>
            <a:ln w="9525">
              <a:noFill/>
            </a:ln>
          </p:spPr>
          <p:txBody>
            <a:bodyPr/>
            <a:lstStyle/>
            <a:p>
              <a:endParaRPr lang="zh-CN" altLang="en-US"/>
            </a:p>
          </p:txBody>
        </p:sp>
        <p:sp>
          <p:nvSpPr>
            <p:cNvPr id="2079" name="Freeform 30"/>
            <p:cNvSpPr/>
            <p:nvPr/>
          </p:nvSpPr>
          <p:spPr>
            <a:xfrm>
              <a:off x="1000" y="78"/>
              <a:ext cx="64" cy="34"/>
            </a:xfrm>
            <a:custGeom>
              <a:avLst/>
              <a:gdLst/>
              <a:ahLst/>
              <a:cxnLst>
                <a:cxn ang="0">
                  <a:pos x="25" y="5"/>
                </a:cxn>
                <a:cxn ang="0">
                  <a:pos x="12" y="2"/>
                </a:cxn>
                <a:cxn ang="0">
                  <a:pos x="0" y="8"/>
                </a:cxn>
                <a:cxn ang="0">
                  <a:pos x="17" y="14"/>
                </a:cxn>
                <a:cxn ang="0">
                  <a:pos x="27" y="17"/>
                </a:cxn>
                <a:cxn ang="0">
                  <a:pos x="35" y="8"/>
                </a:cxn>
                <a:cxn ang="0">
                  <a:pos x="35" y="3"/>
                </a:cxn>
                <a:cxn ang="0">
                  <a:pos x="27" y="0"/>
                </a:cxn>
                <a:cxn ang="0">
                  <a:pos x="25" y="5"/>
                </a:cxn>
              </a:cxnLst>
              <a:rect l="0" t="0" r="0" b="0"/>
              <a:pathLst>
                <a:path w="85" h="45">
                  <a:moveTo>
                    <a:pt x="58" y="10"/>
                  </a:moveTo>
                  <a:cubicBezTo>
                    <a:pt x="39" y="16"/>
                    <a:pt x="45" y="10"/>
                    <a:pt x="28" y="4"/>
                  </a:cubicBezTo>
                  <a:cubicBezTo>
                    <a:pt x="7" y="6"/>
                    <a:pt x="5" y="2"/>
                    <a:pt x="0" y="18"/>
                  </a:cubicBezTo>
                  <a:cubicBezTo>
                    <a:pt x="5" y="34"/>
                    <a:pt x="26" y="31"/>
                    <a:pt x="40" y="32"/>
                  </a:cubicBezTo>
                  <a:cubicBezTo>
                    <a:pt x="50" y="42"/>
                    <a:pt x="49" y="45"/>
                    <a:pt x="64" y="40"/>
                  </a:cubicBezTo>
                  <a:cubicBezTo>
                    <a:pt x="69" y="32"/>
                    <a:pt x="77" y="25"/>
                    <a:pt x="84" y="18"/>
                  </a:cubicBezTo>
                  <a:cubicBezTo>
                    <a:pt x="83" y="14"/>
                    <a:pt x="85" y="9"/>
                    <a:pt x="82" y="6"/>
                  </a:cubicBezTo>
                  <a:cubicBezTo>
                    <a:pt x="78" y="1"/>
                    <a:pt x="64" y="0"/>
                    <a:pt x="64" y="0"/>
                  </a:cubicBezTo>
                  <a:cubicBezTo>
                    <a:pt x="56" y="3"/>
                    <a:pt x="47" y="21"/>
                    <a:pt x="58" y="10"/>
                  </a:cubicBezTo>
                  <a:close/>
                </a:path>
              </a:pathLst>
            </a:custGeom>
            <a:solidFill>
              <a:srgbClr val="FEFEFE">
                <a:alpha val="29999"/>
              </a:srgbClr>
            </a:solidFill>
            <a:ln w="9525">
              <a:noFill/>
            </a:ln>
          </p:spPr>
          <p:txBody>
            <a:bodyPr/>
            <a:lstStyle/>
            <a:p>
              <a:endParaRPr lang="zh-CN" altLang="en-US"/>
            </a:p>
          </p:txBody>
        </p:sp>
        <p:sp>
          <p:nvSpPr>
            <p:cNvPr id="2080" name="Freeform 31"/>
            <p:cNvSpPr/>
            <p:nvPr/>
          </p:nvSpPr>
          <p:spPr>
            <a:xfrm>
              <a:off x="973" y="46"/>
              <a:ext cx="44" cy="24"/>
            </a:xfrm>
            <a:custGeom>
              <a:avLst/>
              <a:gdLst/>
              <a:ahLst/>
              <a:cxnLst>
                <a:cxn ang="0">
                  <a:pos x="7" y="2"/>
                </a:cxn>
                <a:cxn ang="0">
                  <a:pos x="0" y="9"/>
                </a:cxn>
                <a:cxn ang="0">
                  <a:pos x="8" y="13"/>
                </a:cxn>
                <a:cxn ang="0">
                  <a:pos x="12" y="9"/>
                </a:cxn>
                <a:cxn ang="0">
                  <a:pos x="23" y="5"/>
                </a:cxn>
                <a:cxn ang="0">
                  <a:pos x="19" y="0"/>
                </a:cxn>
                <a:cxn ang="0">
                  <a:pos x="7" y="2"/>
                </a:cxn>
              </a:cxnLst>
              <a:rect l="0" t="0" r="0" b="0"/>
              <a:pathLst>
                <a:path w="58" h="31">
                  <a:moveTo>
                    <a:pt x="16" y="4"/>
                  </a:moveTo>
                  <a:cubicBezTo>
                    <a:pt x="2" y="13"/>
                    <a:pt x="7" y="8"/>
                    <a:pt x="0" y="18"/>
                  </a:cubicBezTo>
                  <a:cubicBezTo>
                    <a:pt x="5" y="26"/>
                    <a:pt x="11" y="25"/>
                    <a:pt x="20" y="28"/>
                  </a:cubicBezTo>
                  <a:cubicBezTo>
                    <a:pt x="36" y="23"/>
                    <a:pt x="17" y="31"/>
                    <a:pt x="28" y="20"/>
                  </a:cubicBezTo>
                  <a:cubicBezTo>
                    <a:pt x="33" y="15"/>
                    <a:pt x="46" y="13"/>
                    <a:pt x="52" y="12"/>
                  </a:cubicBezTo>
                  <a:cubicBezTo>
                    <a:pt x="58" y="3"/>
                    <a:pt x="53" y="3"/>
                    <a:pt x="44" y="0"/>
                  </a:cubicBezTo>
                  <a:cubicBezTo>
                    <a:pt x="38" y="1"/>
                    <a:pt x="20" y="8"/>
                    <a:pt x="16" y="4"/>
                  </a:cubicBezTo>
                  <a:close/>
                </a:path>
              </a:pathLst>
            </a:custGeom>
            <a:solidFill>
              <a:srgbClr val="FEFEFE">
                <a:alpha val="29999"/>
              </a:srgbClr>
            </a:solidFill>
            <a:ln w="9525">
              <a:noFill/>
            </a:ln>
          </p:spPr>
          <p:txBody>
            <a:bodyPr/>
            <a:lstStyle/>
            <a:p>
              <a:endParaRPr lang="zh-CN" altLang="en-US"/>
            </a:p>
          </p:txBody>
        </p:sp>
        <p:sp>
          <p:nvSpPr>
            <p:cNvPr id="2081" name="Freeform 32"/>
            <p:cNvSpPr/>
            <p:nvPr/>
          </p:nvSpPr>
          <p:spPr>
            <a:xfrm>
              <a:off x="1087" y="49"/>
              <a:ext cx="114" cy="77"/>
            </a:xfrm>
            <a:custGeom>
              <a:avLst/>
              <a:gdLst/>
              <a:ahLst/>
              <a:cxnLst>
                <a:cxn ang="0">
                  <a:pos x="17" y="0"/>
                </a:cxn>
                <a:cxn ang="0">
                  <a:pos x="6" y="3"/>
                </a:cxn>
                <a:cxn ang="0">
                  <a:pos x="2" y="17"/>
                </a:cxn>
                <a:cxn ang="0">
                  <a:pos x="5" y="24"/>
                </a:cxn>
                <a:cxn ang="0">
                  <a:pos x="0" y="31"/>
                </a:cxn>
                <a:cxn ang="0">
                  <a:pos x="24" y="37"/>
                </a:cxn>
                <a:cxn ang="0">
                  <a:pos x="35" y="39"/>
                </a:cxn>
                <a:cxn ang="0">
                  <a:pos x="65" y="37"/>
                </a:cxn>
                <a:cxn ang="0">
                  <a:pos x="32" y="30"/>
                </a:cxn>
                <a:cxn ang="0">
                  <a:pos x="23" y="26"/>
                </a:cxn>
                <a:cxn ang="0">
                  <a:pos x="19" y="22"/>
                </a:cxn>
                <a:cxn ang="0">
                  <a:pos x="22" y="15"/>
                </a:cxn>
                <a:cxn ang="0">
                  <a:pos x="17" y="0"/>
                </a:cxn>
              </a:cxnLst>
              <a:rect l="0" t="0" r="0" b="0"/>
              <a:pathLst>
                <a:path w="152" h="102">
                  <a:moveTo>
                    <a:pt x="38" y="0"/>
                  </a:moveTo>
                  <a:cubicBezTo>
                    <a:pt x="22" y="5"/>
                    <a:pt x="30" y="3"/>
                    <a:pt x="14" y="6"/>
                  </a:cubicBezTo>
                  <a:cubicBezTo>
                    <a:pt x="18" y="22"/>
                    <a:pt x="22" y="32"/>
                    <a:pt x="4" y="38"/>
                  </a:cubicBezTo>
                  <a:cubicBezTo>
                    <a:pt x="1" y="47"/>
                    <a:pt x="7" y="49"/>
                    <a:pt x="12" y="56"/>
                  </a:cubicBezTo>
                  <a:cubicBezTo>
                    <a:pt x="10" y="65"/>
                    <a:pt x="9" y="69"/>
                    <a:pt x="0" y="72"/>
                  </a:cubicBezTo>
                  <a:cubicBezTo>
                    <a:pt x="5" y="88"/>
                    <a:pt x="45" y="85"/>
                    <a:pt x="56" y="86"/>
                  </a:cubicBezTo>
                  <a:cubicBezTo>
                    <a:pt x="72" y="97"/>
                    <a:pt x="63" y="95"/>
                    <a:pt x="82" y="92"/>
                  </a:cubicBezTo>
                  <a:cubicBezTo>
                    <a:pt x="86" y="92"/>
                    <a:pt x="147" y="102"/>
                    <a:pt x="152" y="86"/>
                  </a:cubicBezTo>
                  <a:cubicBezTo>
                    <a:pt x="123" y="66"/>
                    <a:pt x="128" y="72"/>
                    <a:pt x="76" y="70"/>
                  </a:cubicBezTo>
                  <a:cubicBezTo>
                    <a:pt x="62" y="56"/>
                    <a:pt x="81" y="73"/>
                    <a:pt x="54" y="62"/>
                  </a:cubicBezTo>
                  <a:cubicBezTo>
                    <a:pt x="50" y="60"/>
                    <a:pt x="48" y="55"/>
                    <a:pt x="44" y="52"/>
                  </a:cubicBezTo>
                  <a:cubicBezTo>
                    <a:pt x="41" y="43"/>
                    <a:pt x="42" y="39"/>
                    <a:pt x="50" y="34"/>
                  </a:cubicBezTo>
                  <a:cubicBezTo>
                    <a:pt x="52" y="27"/>
                    <a:pt x="42" y="9"/>
                    <a:pt x="38" y="0"/>
                  </a:cubicBezTo>
                  <a:close/>
                </a:path>
              </a:pathLst>
            </a:custGeom>
            <a:solidFill>
              <a:srgbClr val="FEFEFE">
                <a:alpha val="29999"/>
              </a:srgbClr>
            </a:solidFill>
            <a:ln w="9525">
              <a:noFill/>
            </a:ln>
          </p:spPr>
          <p:txBody>
            <a:bodyPr/>
            <a:lstStyle/>
            <a:p>
              <a:endParaRPr lang="zh-CN" altLang="en-US"/>
            </a:p>
          </p:txBody>
        </p:sp>
        <p:sp>
          <p:nvSpPr>
            <p:cNvPr id="2082" name="Freeform 33"/>
            <p:cNvSpPr/>
            <p:nvPr/>
          </p:nvSpPr>
          <p:spPr>
            <a:xfrm>
              <a:off x="0" y="294"/>
              <a:ext cx="25" cy="15"/>
            </a:xfrm>
            <a:custGeom>
              <a:avLst/>
              <a:gdLst/>
              <a:ahLst/>
              <a:cxnLst>
                <a:cxn ang="0">
                  <a:pos x="13" y="0"/>
                </a:cxn>
                <a:cxn ang="0">
                  <a:pos x="10" y="8"/>
                </a:cxn>
                <a:cxn ang="0">
                  <a:pos x="1" y="8"/>
                </a:cxn>
                <a:cxn ang="0">
                  <a:pos x="1" y="3"/>
                </a:cxn>
                <a:cxn ang="0">
                  <a:pos x="13" y="0"/>
                </a:cxn>
              </a:cxnLst>
              <a:rect l="0" t="0" r="0" b="0"/>
              <a:pathLst>
                <a:path w="34" h="20">
                  <a:moveTo>
                    <a:pt x="34" y="0"/>
                  </a:moveTo>
                  <a:cubicBezTo>
                    <a:pt x="32" y="10"/>
                    <a:pt x="34" y="17"/>
                    <a:pt x="24" y="20"/>
                  </a:cubicBezTo>
                  <a:cubicBezTo>
                    <a:pt x="17" y="19"/>
                    <a:pt x="10" y="20"/>
                    <a:pt x="4" y="18"/>
                  </a:cubicBezTo>
                  <a:cubicBezTo>
                    <a:pt x="0" y="17"/>
                    <a:pt x="2" y="7"/>
                    <a:pt x="4" y="6"/>
                  </a:cubicBezTo>
                  <a:cubicBezTo>
                    <a:pt x="12" y="0"/>
                    <a:pt x="24" y="0"/>
                    <a:pt x="34" y="0"/>
                  </a:cubicBezTo>
                  <a:close/>
                </a:path>
              </a:pathLst>
            </a:custGeom>
            <a:solidFill>
              <a:srgbClr val="FEFEFE">
                <a:alpha val="29999"/>
              </a:srgbClr>
            </a:solidFill>
            <a:ln w="9525">
              <a:noFill/>
            </a:ln>
          </p:spPr>
          <p:txBody>
            <a:bodyPr/>
            <a:lstStyle/>
            <a:p>
              <a:endParaRPr lang="zh-CN" altLang="en-US"/>
            </a:p>
          </p:txBody>
        </p:sp>
        <p:sp>
          <p:nvSpPr>
            <p:cNvPr id="2083" name="Freeform 34"/>
            <p:cNvSpPr/>
            <p:nvPr/>
          </p:nvSpPr>
          <p:spPr>
            <a:xfrm>
              <a:off x="757" y="805"/>
              <a:ext cx="16" cy="12"/>
            </a:xfrm>
            <a:custGeom>
              <a:avLst/>
              <a:gdLst/>
              <a:ahLst/>
              <a:cxnLst>
                <a:cxn ang="0">
                  <a:pos x="2" y="0"/>
                </a:cxn>
                <a:cxn ang="0">
                  <a:pos x="6" y="7"/>
                </a:cxn>
                <a:cxn ang="0">
                  <a:pos x="2" y="0"/>
                </a:cxn>
              </a:cxnLst>
              <a:rect l="0" t="0" r="0" b="0"/>
              <a:pathLst>
                <a:path w="21" h="16">
                  <a:moveTo>
                    <a:pt x="3" y="0"/>
                  </a:moveTo>
                  <a:cubicBezTo>
                    <a:pt x="0" y="9"/>
                    <a:pt x="6" y="11"/>
                    <a:pt x="13" y="16"/>
                  </a:cubicBezTo>
                  <a:cubicBezTo>
                    <a:pt x="21" y="4"/>
                    <a:pt x="16" y="2"/>
                    <a:pt x="3" y="0"/>
                  </a:cubicBezTo>
                  <a:close/>
                </a:path>
              </a:pathLst>
            </a:custGeom>
            <a:solidFill>
              <a:srgbClr val="FEFEFE">
                <a:alpha val="29999"/>
              </a:srgbClr>
            </a:solidFill>
            <a:ln w="9525">
              <a:noFill/>
            </a:ln>
          </p:spPr>
          <p:txBody>
            <a:bodyPr/>
            <a:lstStyle/>
            <a:p>
              <a:endParaRPr lang="zh-CN" altLang="en-US"/>
            </a:p>
          </p:txBody>
        </p:sp>
        <p:sp>
          <p:nvSpPr>
            <p:cNvPr id="2084" name="Freeform 35"/>
            <p:cNvSpPr/>
            <p:nvPr/>
          </p:nvSpPr>
          <p:spPr>
            <a:xfrm>
              <a:off x="760" y="830"/>
              <a:ext cx="16" cy="12"/>
            </a:xfrm>
            <a:custGeom>
              <a:avLst/>
              <a:gdLst/>
              <a:ahLst/>
              <a:cxnLst>
                <a:cxn ang="0">
                  <a:pos x="2" y="0"/>
                </a:cxn>
                <a:cxn ang="0">
                  <a:pos x="6" y="7"/>
                </a:cxn>
                <a:cxn ang="0">
                  <a:pos x="2" y="0"/>
                </a:cxn>
              </a:cxnLst>
              <a:rect l="0" t="0" r="0" b="0"/>
              <a:pathLst>
                <a:path w="21" h="16">
                  <a:moveTo>
                    <a:pt x="3" y="0"/>
                  </a:moveTo>
                  <a:cubicBezTo>
                    <a:pt x="0" y="9"/>
                    <a:pt x="6" y="11"/>
                    <a:pt x="13" y="16"/>
                  </a:cubicBezTo>
                  <a:cubicBezTo>
                    <a:pt x="21" y="4"/>
                    <a:pt x="16" y="2"/>
                    <a:pt x="3" y="0"/>
                  </a:cubicBezTo>
                  <a:close/>
                </a:path>
              </a:pathLst>
            </a:custGeom>
            <a:solidFill>
              <a:srgbClr val="FEFEFE">
                <a:alpha val="29999"/>
              </a:srgbClr>
            </a:solidFill>
            <a:ln w="9525">
              <a:noFill/>
            </a:ln>
          </p:spPr>
          <p:txBody>
            <a:bodyPr/>
            <a:lstStyle/>
            <a:p>
              <a:endParaRPr lang="zh-CN" altLang="en-US"/>
            </a:p>
          </p:txBody>
        </p:sp>
        <p:sp>
          <p:nvSpPr>
            <p:cNvPr id="2085" name="Freeform 36"/>
            <p:cNvSpPr/>
            <p:nvPr/>
          </p:nvSpPr>
          <p:spPr>
            <a:xfrm>
              <a:off x="964" y="962"/>
              <a:ext cx="15" cy="12"/>
            </a:xfrm>
            <a:custGeom>
              <a:avLst/>
              <a:gdLst/>
              <a:ahLst/>
              <a:cxnLst>
                <a:cxn ang="0">
                  <a:pos x="1" y="0"/>
                </a:cxn>
                <a:cxn ang="0">
                  <a:pos x="4" y="7"/>
                </a:cxn>
                <a:cxn ang="0">
                  <a:pos x="1" y="0"/>
                </a:cxn>
              </a:cxnLst>
              <a:rect l="0" t="0" r="0" b="0"/>
              <a:pathLst>
                <a:path w="21" h="16">
                  <a:moveTo>
                    <a:pt x="3" y="0"/>
                  </a:moveTo>
                  <a:cubicBezTo>
                    <a:pt x="0" y="9"/>
                    <a:pt x="6" y="11"/>
                    <a:pt x="13" y="16"/>
                  </a:cubicBezTo>
                  <a:cubicBezTo>
                    <a:pt x="21" y="4"/>
                    <a:pt x="16" y="2"/>
                    <a:pt x="3" y="0"/>
                  </a:cubicBezTo>
                  <a:close/>
                </a:path>
              </a:pathLst>
            </a:custGeom>
            <a:solidFill>
              <a:srgbClr val="FEFEFE">
                <a:alpha val="29999"/>
              </a:srgbClr>
            </a:solidFill>
            <a:ln w="9525">
              <a:noFill/>
            </a:ln>
          </p:spPr>
          <p:txBody>
            <a:bodyPr/>
            <a:lstStyle/>
            <a:p>
              <a:endParaRPr lang="zh-CN" altLang="en-US"/>
            </a:p>
          </p:txBody>
        </p:sp>
        <p:sp>
          <p:nvSpPr>
            <p:cNvPr id="2086" name="Freeform 37"/>
            <p:cNvSpPr/>
            <p:nvPr/>
          </p:nvSpPr>
          <p:spPr>
            <a:xfrm>
              <a:off x="1088" y="478"/>
              <a:ext cx="38" cy="18"/>
            </a:xfrm>
            <a:custGeom>
              <a:avLst/>
              <a:gdLst/>
              <a:ahLst/>
              <a:cxnLst>
                <a:cxn ang="0">
                  <a:pos x="5" y="0"/>
                </a:cxn>
                <a:cxn ang="0">
                  <a:pos x="3" y="8"/>
                </a:cxn>
                <a:cxn ang="0">
                  <a:pos x="11" y="11"/>
                </a:cxn>
                <a:cxn ang="0">
                  <a:pos x="14" y="2"/>
                </a:cxn>
                <a:cxn ang="0">
                  <a:pos x="5" y="0"/>
                </a:cxn>
              </a:cxnLst>
              <a:rect l="0" t="0" r="0" b="0"/>
              <a:pathLst>
                <a:path w="51" h="24">
                  <a:moveTo>
                    <a:pt x="13" y="0"/>
                  </a:moveTo>
                  <a:cubicBezTo>
                    <a:pt x="12" y="2"/>
                    <a:pt x="0" y="12"/>
                    <a:pt x="7" y="18"/>
                  </a:cubicBezTo>
                  <a:cubicBezTo>
                    <a:pt x="12" y="22"/>
                    <a:pt x="27" y="24"/>
                    <a:pt x="27" y="24"/>
                  </a:cubicBezTo>
                  <a:cubicBezTo>
                    <a:pt x="44" y="22"/>
                    <a:pt x="51" y="16"/>
                    <a:pt x="33" y="4"/>
                  </a:cubicBezTo>
                  <a:cubicBezTo>
                    <a:pt x="29" y="1"/>
                    <a:pt x="14" y="0"/>
                    <a:pt x="13" y="0"/>
                  </a:cubicBezTo>
                  <a:close/>
                </a:path>
              </a:pathLst>
            </a:custGeom>
            <a:solidFill>
              <a:srgbClr val="FEFEFE">
                <a:alpha val="29999"/>
              </a:srgbClr>
            </a:solidFill>
            <a:ln w="9525">
              <a:noFill/>
            </a:ln>
          </p:spPr>
          <p:txBody>
            <a:bodyPr/>
            <a:lstStyle/>
            <a:p>
              <a:endParaRPr lang="zh-CN" altLang="en-US"/>
            </a:p>
          </p:txBody>
        </p:sp>
        <p:sp>
          <p:nvSpPr>
            <p:cNvPr id="2087" name="Freeform 38"/>
            <p:cNvSpPr/>
            <p:nvPr/>
          </p:nvSpPr>
          <p:spPr>
            <a:xfrm>
              <a:off x="988" y="273"/>
              <a:ext cx="38" cy="18"/>
            </a:xfrm>
            <a:custGeom>
              <a:avLst/>
              <a:gdLst/>
              <a:ahLst/>
              <a:cxnLst>
                <a:cxn ang="0">
                  <a:pos x="5" y="0"/>
                </a:cxn>
                <a:cxn ang="0">
                  <a:pos x="3" y="8"/>
                </a:cxn>
                <a:cxn ang="0">
                  <a:pos x="11" y="11"/>
                </a:cxn>
                <a:cxn ang="0">
                  <a:pos x="14" y="2"/>
                </a:cxn>
                <a:cxn ang="0">
                  <a:pos x="5" y="0"/>
                </a:cxn>
              </a:cxnLst>
              <a:rect l="0" t="0" r="0" b="0"/>
              <a:pathLst>
                <a:path w="51" h="24">
                  <a:moveTo>
                    <a:pt x="13" y="0"/>
                  </a:moveTo>
                  <a:cubicBezTo>
                    <a:pt x="12" y="2"/>
                    <a:pt x="0" y="12"/>
                    <a:pt x="7" y="18"/>
                  </a:cubicBezTo>
                  <a:cubicBezTo>
                    <a:pt x="12" y="22"/>
                    <a:pt x="27" y="24"/>
                    <a:pt x="27" y="24"/>
                  </a:cubicBezTo>
                  <a:cubicBezTo>
                    <a:pt x="44" y="22"/>
                    <a:pt x="51" y="16"/>
                    <a:pt x="33" y="4"/>
                  </a:cubicBezTo>
                  <a:cubicBezTo>
                    <a:pt x="29" y="1"/>
                    <a:pt x="14" y="0"/>
                    <a:pt x="13" y="0"/>
                  </a:cubicBezTo>
                  <a:close/>
                </a:path>
              </a:pathLst>
            </a:custGeom>
            <a:solidFill>
              <a:srgbClr val="FEFEFE">
                <a:alpha val="29999"/>
              </a:srgbClr>
            </a:solidFill>
            <a:ln w="9525">
              <a:noFill/>
            </a:ln>
          </p:spPr>
          <p:txBody>
            <a:bodyPr/>
            <a:lstStyle/>
            <a:p>
              <a:endParaRPr lang="zh-CN" altLang="en-US"/>
            </a:p>
          </p:txBody>
        </p:sp>
        <p:sp>
          <p:nvSpPr>
            <p:cNvPr id="2088" name="Freeform 39"/>
            <p:cNvSpPr/>
            <p:nvPr/>
          </p:nvSpPr>
          <p:spPr>
            <a:xfrm>
              <a:off x="1053" y="94"/>
              <a:ext cx="39" cy="18"/>
            </a:xfrm>
            <a:custGeom>
              <a:avLst/>
              <a:gdLst/>
              <a:ahLst/>
              <a:cxnLst>
                <a:cxn ang="0">
                  <a:pos x="6" y="0"/>
                </a:cxn>
                <a:cxn ang="0">
                  <a:pos x="3" y="8"/>
                </a:cxn>
                <a:cxn ang="0">
                  <a:pos x="12" y="11"/>
                </a:cxn>
                <a:cxn ang="0">
                  <a:pos x="15" y="2"/>
                </a:cxn>
                <a:cxn ang="0">
                  <a:pos x="6" y="0"/>
                </a:cxn>
              </a:cxnLst>
              <a:rect l="0" t="0" r="0" b="0"/>
              <a:pathLst>
                <a:path w="51" h="24">
                  <a:moveTo>
                    <a:pt x="13" y="0"/>
                  </a:moveTo>
                  <a:cubicBezTo>
                    <a:pt x="12" y="2"/>
                    <a:pt x="0" y="12"/>
                    <a:pt x="7" y="18"/>
                  </a:cubicBezTo>
                  <a:cubicBezTo>
                    <a:pt x="12" y="22"/>
                    <a:pt x="27" y="24"/>
                    <a:pt x="27" y="24"/>
                  </a:cubicBezTo>
                  <a:cubicBezTo>
                    <a:pt x="44" y="22"/>
                    <a:pt x="51" y="16"/>
                    <a:pt x="33" y="4"/>
                  </a:cubicBezTo>
                  <a:cubicBezTo>
                    <a:pt x="29" y="1"/>
                    <a:pt x="14" y="0"/>
                    <a:pt x="13" y="0"/>
                  </a:cubicBezTo>
                  <a:close/>
                </a:path>
              </a:pathLst>
            </a:custGeom>
            <a:solidFill>
              <a:srgbClr val="FEFEFE">
                <a:alpha val="29999"/>
              </a:srgbClr>
            </a:solidFill>
            <a:ln w="9525">
              <a:noFill/>
            </a:ln>
          </p:spPr>
          <p:txBody>
            <a:bodyPr/>
            <a:lstStyle/>
            <a:p>
              <a:endParaRPr lang="zh-CN" altLang="en-US"/>
            </a:p>
          </p:txBody>
        </p:sp>
        <p:sp>
          <p:nvSpPr>
            <p:cNvPr id="2089" name="Freeform 40"/>
            <p:cNvSpPr/>
            <p:nvPr/>
          </p:nvSpPr>
          <p:spPr>
            <a:xfrm>
              <a:off x="1116" y="202"/>
              <a:ext cx="38" cy="18"/>
            </a:xfrm>
            <a:custGeom>
              <a:avLst/>
              <a:gdLst/>
              <a:ahLst/>
              <a:cxnLst>
                <a:cxn ang="0">
                  <a:pos x="5" y="0"/>
                </a:cxn>
                <a:cxn ang="0">
                  <a:pos x="3" y="8"/>
                </a:cxn>
                <a:cxn ang="0">
                  <a:pos x="11" y="11"/>
                </a:cxn>
                <a:cxn ang="0">
                  <a:pos x="14" y="2"/>
                </a:cxn>
                <a:cxn ang="0">
                  <a:pos x="5" y="0"/>
                </a:cxn>
              </a:cxnLst>
              <a:rect l="0" t="0" r="0" b="0"/>
              <a:pathLst>
                <a:path w="51" h="24">
                  <a:moveTo>
                    <a:pt x="13" y="0"/>
                  </a:moveTo>
                  <a:cubicBezTo>
                    <a:pt x="12" y="2"/>
                    <a:pt x="0" y="12"/>
                    <a:pt x="7" y="18"/>
                  </a:cubicBezTo>
                  <a:cubicBezTo>
                    <a:pt x="12" y="22"/>
                    <a:pt x="27" y="24"/>
                    <a:pt x="27" y="24"/>
                  </a:cubicBezTo>
                  <a:cubicBezTo>
                    <a:pt x="44" y="22"/>
                    <a:pt x="51" y="16"/>
                    <a:pt x="33" y="4"/>
                  </a:cubicBezTo>
                  <a:cubicBezTo>
                    <a:pt x="29" y="1"/>
                    <a:pt x="14" y="0"/>
                    <a:pt x="13" y="0"/>
                  </a:cubicBezTo>
                  <a:close/>
                </a:path>
              </a:pathLst>
            </a:custGeom>
            <a:solidFill>
              <a:srgbClr val="FEFEFE">
                <a:alpha val="29999"/>
              </a:srgbClr>
            </a:solidFill>
            <a:ln w="9525">
              <a:noFill/>
            </a:ln>
          </p:spPr>
          <p:txBody>
            <a:bodyPr/>
            <a:lstStyle/>
            <a:p>
              <a:endParaRPr lang="zh-CN" altLang="en-US"/>
            </a:p>
          </p:txBody>
        </p:sp>
        <p:sp>
          <p:nvSpPr>
            <p:cNvPr id="2090" name="Freeform 41"/>
            <p:cNvSpPr/>
            <p:nvPr/>
          </p:nvSpPr>
          <p:spPr>
            <a:xfrm>
              <a:off x="1132" y="0"/>
              <a:ext cx="696" cy="346"/>
            </a:xfrm>
            <a:custGeom>
              <a:avLst/>
              <a:gdLst/>
              <a:ahLst/>
              <a:cxnLst>
                <a:cxn ang="0">
                  <a:pos x="12" y="23"/>
                </a:cxn>
                <a:cxn ang="0">
                  <a:pos x="2" y="39"/>
                </a:cxn>
                <a:cxn ang="0">
                  <a:pos x="15" y="42"/>
                </a:cxn>
                <a:cxn ang="0">
                  <a:pos x="7" y="49"/>
                </a:cxn>
                <a:cxn ang="0">
                  <a:pos x="43" y="57"/>
                </a:cxn>
                <a:cxn ang="0">
                  <a:pos x="59" y="55"/>
                </a:cxn>
                <a:cxn ang="0">
                  <a:pos x="105" y="32"/>
                </a:cxn>
                <a:cxn ang="0">
                  <a:pos x="127" y="28"/>
                </a:cxn>
                <a:cxn ang="0">
                  <a:pos x="136" y="34"/>
                </a:cxn>
                <a:cxn ang="0">
                  <a:pos x="115" y="37"/>
                </a:cxn>
                <a:cxn ang="0">
                  <a:pos x="102" y="47"/>
                </a:cxn>
                <a:cxn ang="0">
                  <a:pos x="106" y="50"/>
                </a:cxn>
                <a:cxn ang="0">
                  <a:pos x="109" y="66"/>
                </a:cxn>
                <a:cxn ang="0">
                  <a:pos x="147" y="81"/>
                </a:cxn>
                <a:cxn ang="0">
                  <a:pos x="142" y="88"/>
                </a:cxn>
                <a:cxn ang="0">
                  <a:pos x="155" y="103"/>
                </a:cxn>
                <a:cxn ang="0">
                  <a:pos x="147" y="112"/>
                </a:cxn>
                <a:cxn ang="0">
                  <a:pos x="136" y="124"/>
                </a:cxn>
                <a:cxn ang="0">
                  <a:pos x="124" y="136"/>
                </a:cxn>
                <a:cxn ang="0">
                  <a:pos x="123" y="177"/>
                </a:cxn>
                <a:cxn ang="0">
                  <a:pos x="140" y="187"/>
                </a:cxn>
                <a:cxn ang="0">
                  <a:pos x="163" y="189"/>
                </a:cxn>
                <a:cxn ang="0">
                  <a:pos x="174" y="177"/>
                </a:cxn>
                <a:cxn ang="0">
                  <a:pos x="213" y="150"/>
                </a:cxn>
                <a:cxn ang="0">
                  <a:pos x="240" y="140"/>
                </a:cxn>
                <a:cxn ang="0">
                  <a:pos x="272" y="130"/>
                </a:cxn>
                <a:cxn ang="0">
                  <a:pos x="303" y="122"/>
                </a:cxn>
                <a:cxn ang="0">
                  <a:pos x="321" y="109"/>
                </a:cxn>
                <a:cxn ang="0">
                  <a:pos x="336" y="84"/>
                </a:cxn>
                <a:cxn ang="0">
                  <a:pos x="337" y="64"/>
                </a:cxn>
                <a:cxn ang="0">
                  <a:pos x="337" y="52"/>
                </a:cxn>
                <a:cxn ang="0">
                  <a:pos x="350" y="37"/>
                </a:cxn>
                <a:cxn ang="0">
                  <a:pos x="368" y="39"/>
                </a:cxn>
                <a:cxn ang="0">
                  <a:pos x="388" y="22"/>
                </a:cxn>
                <a:cxn ang="0">
                  <a:pos x="373" y="23"/>
                </a:cxn>
                <a:cxn ang="0">
                  <a:pos x="357" y="19"/>
                </a:cxn>
                <a:cxn ang="0">
                  <a:pos x="334" y="9"/>
                </a:cxn>
                <a:cxn ang="0">
                  <a:pos x="270" y="10"/>
                </a:cxn>
                <a:cxn ang="0">
                  <a:pos x="246" y="16"/>
                </a:cxn>
                <a:cxn ang="0">
                  <a:pos x="234" y="16"/>
                </a:cxn>
                <a:cxn ang="0">
                  <a:pos x="217" y="22"/>
                </a:cxn>
                <a:cxn ang="0">
                  <a:pos x="201" y="12"/>
                </a:cxn>
                <a:cxn ang="0">
                  <a:pos x="182" y="16"/>
                </a:cxn>
                <a:cxn ang="0">
                  <a:pos x="154" y="22"/>
                </a:cxn>
                <a:cxn ang="0">
                  <a:pos x="172" y="16"/>
                </a:cxn>
                <a:cxn ang="0">
                  <a:pos x="148" y="3"/>
                </a:cxn>
                <a:cxn ang="0">
                  <a:pos x="140" y="1"/>
                </a:cxn>
                <a:cxn ang="0">
                  <a:pos x="132" y="3"/>
                </a:cxn>
                <a:cxn ang="0">
                  <a:pos x="101" y="7"/>
                </a:cxn>
                <a:cxn ang="0">
                  <a:pos x="67" y="12"/>
                </a:cxn>
                <a:cxn ang="0">
                  <a:pos x="46" y="10"/>
                </a:cxn>
                <a:cxn ang="0">
                  <a:pos x="48" y="28"/>
                </a:cxn>
                <a:cxn ang="0">
                  <a:pos x="43" y="22"/>
                </a:cxn>
                <a:cxn ang="0">
                  <a:pos x="25" y="17"/>
                </a:cxn>
              </a:cxnLst>
              <a:rect l="0" t="0" r="0" b="0"/>
              <a:pathLst>
                <a:path w="929" h="462">
                  <a:moveTo>
                    <a:pt x="60" y="42"/>
                  </a:moveTo>
                  <a:cubicBezTo>
                    <a:pt x="40" y="45"/>
                    <a:pt x="42" y="46"/>
                    <a:pt x="28" y="56"/>
                  </a:cubicBezTo>
                  <a:cubicBezTo>
                    <a:pt x="26" y="74"/>
                    <a:pt x="27" y="75"/>
                    <a:pt x="10" y="78"/>
                  </a:cubicBezTo>
                  <a:cubicBezTo>
                    <a:pt x="4" y="82"/>
                    <a:pt x="0" y="82"/>
                    <a:pt x="6" y="92"/>
                  </a:cubicBezTo>
                  <a:cubicBezTo>
                    <a:pt x="10" y="98"/>
                    <a:pt x="21" y="96"/>
                    <a:pt x="28" y="98"/>
                  </a:cubicBezTo>
                  <a:cubicBezTo>
                    <a:pt x="31" y="99"/>
                    <a:pt x="36" y="100"/>
                    <a:pt x="36" y="100"/>
                  </a:cubicBezTo>
                  <a:cubicBezTo>
                    <a:pt x="47" y="99"/>
                    <a:pt x="69" y="97"/>
                    <a:pt x="50" y="110"/>
                  </a:cubicBezTo>
                  <a:cubicBezTo>
                    <a:pt x="37" y="108"/>
                    <a:pt x="24" y="104"/>
                    <a:pt x="16" y="116"/>
                  </a:cubicBezTo>
                  <a:cubicBezTo>
                    <a:pt x="24" y="141"/>
                    <a:pt x="68" y="125"/>
                    <a:pt x="94" y="126"/>
                  </a:cubicBezTo>
                  <a:cubicBezTo>
                    <a:pt x="98" y="129"/>
                    <a:pt x="100" y="134"/>
                    <a:pt x="104" y="136"/>
                  </a:cubicBezTo>
                  <a:cubicBezTo>
                    <a:pt x="108" y="138"/>
                    <a:pt x="116" y="140"/>
                    <a:pt x="116" y="140"/>
                  </a:cubicBezTo>
                  <a:cubicBezTo>
                    <a:pt x="129" y="138"/>
                    <a:pt x="133" y="139"/>
                    <a:pt x="142" y="130"/>
                  </a:cubicBezTo>
                  <a:cubicBezTo>
                    <a:pt x="151" y="104"/>
                    <a:pt x="179" y="110"/>
                    <a:pt x="202" y="102"/>
                  </a:cubicBezTo>
                  <a:cubicBezTo>
                    <a:pt x="219" y="96"/>
                    <a:pt x="233" y="84"/>
                    <a:pt x="250" y="78"/>
                  </a:cubicBezTo>
                  <a:cubicBezTo>
                    <a:pt x="260" y="75"/>
                    <a:pt x="269" y="74"/>
                    <a:pt x="280" y="72"/>
                  </a:cubicBezTo>
                  <a:cubicBezTo>
                    <a:pt x="287" y="71"/>
                    <a:pt x="300" y="66"/>
                    <a:pt x="300" y="66"/>
                  </a:cubicBezTo>
                  <a:cubicBezTo>
                    <a:pt x="311" y="49"/>
                    <a:pt x="336" y="54"/>
                    <a:pt x="354" y="60"/>
                  </a:cubicBezTo>
                  <a:cubicBezTo>
                    <a:pt x="367" y="79"/>
                    <a:pt x="335" y="79"/>
                    <a:pt x="324" y="80"/>
                  </a:cubicBezTo>
                  <a:cubicBezTo>
                    <a:pt x="312" y="83"/>
                    <a:pt x="306" y="93"/>
                    <a:pt x="292" y="96"/>
                  </a:cubicBezTo>
                  <a:cubicBezTo>
                    <a:pt x="284" y="94"/>
                    <a:pt x="279" y="90"/>
                    <a:pt x="272" y="88"/>
                  </a:cubicBezTo>
                  <a:cubicBezTo>
                    <a:pt x="253" y="91"/>
                    <a:pt x="232" y="96"/>
                    <a:pt x="214" y="102"/>
                  </a:cubicBezTo>
                  <a:cubicBezTo>
                    <a:pt x="223" y="108"/>
                    <a:pt x="231" y="109"/>
                    <a:pt x="242" y="112"/>
                  </a:cubicBezTo>
                  <a:cubicBezTo>
                    <a:pt x="245" y="113"/>
                    <a:pt x="250" y="114"/>
                    <a:pt x="250" y="114"/>
                  </a:cubicBezTo>
                  <a:cubicBezTo>
                    <a:pt x="251" y="116"/>
                    <a:pt x="255" y="118"/>
                    <a:pt x="254" y="120"/>
                  </a:cubicBezTo>
                  <a:cubicBezTo>
                    <a:pt x="252" y="124"/>
                    <a:pt x="242" y="128"/>
                    <a:pt x="242" y="128"/>
                  </a:cubicBezTo>
                  <a:cubicBezTo>
                    <a:pt x="233" y="141"/>
                    <a:pt x="247" y="154"/>
                    <a:pt x="260" y="158"/>
                  </a:cubicBezTo>
                  <a:cubicBezTo>
                    <a:pt x="282" y="155"/>
                    <a:pt x="295" y="151"/>
                    <a:pt x="318" y="150"/>
                  </a:cubicBezTo>
                  <a:cubicBezTo>
                    <a:pt x="334" y="155"/>
                    <a:pt x="345" y="176"/>
                    <a:pt x="350" y="192"/>
                  </a:cubicBezTo>
                  <a:cubicBezTo>
                    <a:pt x="349" y="195"/>
                    <a:pt x="350" y="199"/>
                    <a:pt x="348" y="202"/>
                  </a:cubicBezTo>
                  <a:cubicBezTo>
                    <a:pt x="345" y="206"/>
                    <a:pt x="336" y="210"/>
                    <a:pt x="336" y="210"/>
                  </a:cubicBezTo>
                  <a:cubicBezTo>
                    <a:pt x="327" y="224"/>
                    <a:pt x="332" y="235"/>
                    <a:pt x="348" y="240"/>
                  </a:cubicBezTo>
                  <a:cubicBezTo>
                    <a:pt x="358" y="237"/>
                    <a:pt x="362" y="237"/>
                    <a:pt x="368" y="246"/>
                  </a:cubicBezTo>
                  <a:cubicBezTo>
                    <a:pt x="360" y="252"/>
                    <a:pt x="346" y="246"/>
                    <a:pt x="338" y="252"/>
                  </a:cubicBezTo>
                  <a:cubicBezTo>
                    <a:pt x="326" y="260"/>
                    <a:pt x="346" y="265"/>
                    <a:pt x="348" y="266"/>
                  </a:cubicBezTo>
                  <a:cubicBezTo>
                    <a:pt x="352" y="278"/>
                    <a:pt x="347" y="279"/>
                    <a:pt x="336" y="286"/>
                  </a:cubicBezTo>
                  <a:cubicBezTo>
                    <a:pt x="332" y="289"/>
                    <a:pt x="324" y="294"/>
                    <a:pt x="324" y="294"/>
                  </a:cubicBezTo>
                  <a:cubicBezTo>
                    <a:pt x="315" y="308"/>
                    <a:pt x="320" y="303"/>
                    <a:pt x="310" y="310"/>
                  </a:cubicBezTo>
                  <a:cubicBezTo>
                    <a:pt x="306" y="316"/>
                    <a:pt x="294" y="324"/>
                    <a:pt x="294" y="324"/>
                  </a:cubicBezTo>
                  <a:cubicBezTo>
                    <a:pt x="285" y="338"/>
                    <a:pt x="288" y="331"/>
                    <a:pt x="284" y="342"/>
                  </a:cubicBezTo>
                  <a:cubicBezTo>
                    <a:pt x="285" y="374"/>
                    <a:pt x="283" y="393"/>
                    <a:pt x="292" y="420"/>
                  </a:cubicBezTo>
                  <a:cubicBezTo>
                    <a:pt x="295" y="429"/>
                    <a:pt x="307" y="435"/>
                    <a:pt x="314" y="440"/>
                  </a:cubicBezTo>
                  <a:cubicBezTo>
                    <a:pt x="319" y="444"/>
                    <a:pt x="332" y="446"/>
                    <a:pt x="332" y="446"/>
                  </a:cubicBezTo>
                  <a:cubicBezTo>
                    <a:pt x="340" y="457"/>
                    <a:pt x="345" y="459"/>
                    <a:pt x="358" y="462"/>
                  </a:cubicBezTo>
                  <a:cubicBezTo>
                    <a:pt x="376" y="459"/>
                    <a:pt x="375" y="457"/>
                    <a:pt x="388" y="448"/>
                  </a:cubicBezTo>
                  <a:cubicBezTo>
                    <a:pt x="390" y="441"/>
                    <a:pt x="394" y="435"/>
                    <a:pt x="400" y="430"/>
                  </a:cubicBezTo>
                  <a:cubicBezTo>
                    <a:pt x="404" y="427"/>
                    <a:pt x="412" y="422"/>
                    <a:pt x="412" y="422"/>
                  </a:cubicBezTo>
                  <a:cubicBezTo>
                    <a:pt x="417" y="415"/>
                    <a:pt x="451" y="367"/>
                    <a:pt x="458" y="364"/>
                  </a:cubicBezTo>
                  <a:cubicBezTo>
                    <a:pt x="475" y="356"/>
                    <a:pt x="486" y="357"/>
                    <a:pt x="506" y="356"/>
                  </a:cubicBezTo>
                  <a:cubicBezTo>
                    <a:pt x="525" y="350"/>
                    <a:pt x="533" y="342"/>
                    <a:pt x="554" y="340"/>
                  </a:cubicBezTo>
                  <a:cubicBezTo>
                    <a:pt x="560" y="338"/>
                    <a:pt x="566" y="336"/>
                    <a:pt x="572" y="334"/>
                  </a:cubicBezTo>
                  <a:cubicBezTo>
                    <a:pt x="576" y="333"/>
                    <a:pt x="584" y="330"/>
                    <a:pt x="584" y="330"/>
                  </a:cubicBezTo>
                  <a:cubicBezTo>
                    <a:pt x="603" y="311"/>
                    <a:pt x="618" y="310"/>
                    <a:pt x="646" y="308"/>
                  </a:cubicBezTo>
                  <a:cubicBezTo>
                    <a:pt x="665" y="304"/>
                    <a:pt x="684" y="303"/>
                    <a:pt x="704" y="302"/>
                  </a:cubicBezTo>
                  <a:cubicBezTo>
                    <a:pt x="712" y="299"/>
                    <a:pt x="712" y="293"/>
                    <a:pt x="720" y="290"/>
                  </a:cubicBezTo>
                  <a:cubicBezTo>
                    <a:pt x="732" y="285"/>
                    <a:pt x="743" y="285"/>
                    <a:pt x="754" y="278"/>
                  </a:cubicBezTo>
                  <a:cubicBezTo>
                    <a:pt x="756" y="271"/>
                    <a:pt x="760" y="267"/>
                    <a:pt x="762" y="260"/>
                  </a:cubicBezTo>
                  <a:cubicBezTo>
                    <a:pt x="763" y="247"/>
                    <a:pt x="762" y="233"/>
                    <a:pt x="764" y="220"/>
                  </a:cubicBezTo>
                  <a:cubicBezTo>
                    <a:pt x="764" y="219"/>
                    <a:pt x="794" y="204"/>
                    <a:pt x="800" y="200"/>
                  </a:cubicBezTo>
                  <a:cubicBezTo>
                    <a:pt x="807" y="189"/>
                    <a:pt x="808" y="186"/>
                    <a:pt x="820" y="182"/>
                  </a:cubicBezTo>
                  <a:cubicBezTo>
                    <a:pt x="825" y="166"/>
                    <a:pt x="814" y="162"/>
                    <a:pt x="802" y="154"/>
                  </a:cubicBezTo>
                  <a:cubicBezTo>
                    <a:pt x="797" y="151"/>
                    <a:pt x="790" y="142"/>
                    <a:pt x="790" y="142"/>
                  </a:cubicBezTo>
                  <a:cubicBezTo>
                    <a:pt x="786" y="131"/>
                    <a:pt x="792" y="127"/>
                    <a:pt x="802" y="124"/>
                  </a:cubicBezTo>
                  <a:cubicBezTo>
                    <a:pt x="810" y="116"/>
                    <a:pt x="813" y="98"/>
                    <a:pt x="820" y="94"/>
                  </a:cubicBezTo>
                  <a:cubicBezTo>
                    <a:pt x="824" y="92"/>
                    <a:pt x="832" y="90"/>
                    <a:pt x="832" y="90"/>
                  </a:cubicBezTo>
                  <a:cubicBezTo>
                    <a:pt x="844" y="92"/>
                    <a:pt x="848" y="92"/>
                    <a:pt x="856" y="100"/>
                  </a:cubicBezTo>
                  <a:cubicBezTo>
                    <a:pt x="863" y="98"/>
                    <a:pt x="876" y="94"/>
                    <a:pt x="876" y="94"/>
                  </a:cubicBezTo>
                  <a:cubicBezTo>
                    <a:pt x="889" y="81"/>
                    <a:pt x="906" y="77"/>
                    <a:pt x="924" y="74"/>
                  </a:cubicBezTo>
                  <a:cubicBezTo>
                    <a:pt x="929" y="67"/>
                    <a:pt x="929" y="58"/>
                    <a:pt x="922" y="52"/>
                  </a:cubicBezTo>
                  <a:cubicBezTo>
                    <a:pt x="918" y="49"/>
                    <a:pt x="910" y="44"/>
                    <a:pt x="910" y="44"/>
                  </a:cubicBezTo>
                  <a:cubicBezTo>
                    <a:pt x="894" y="47"/>
                    <a:pt x="899" y="49"/>
                    <a:pt x="888" y="56"/>
                  </a:cubicBezTo>
                  <a:cubicBezTo>
                    <a:pt x="884" y="58"/>
                    <a:pt x="876" y="60"/>
                    <a:pt x="876" y="60"/>
                  </a:cubicBezTo>
                  <a:cubicBezTo>
                    <a:pt x="853" y="59"/>
                    <a:pt x="810" y="59"/>
                    <a:pt x="848" y="46"/>
                  </a:cubicBezTo>
                  <a:cubicBezTo>
                    <a:pt x="844" y="33"/>
                    <a:pt x="831" y="37"/>
                    <a:pt x="818" y="36"/>
                  </a:cubicBezTo>
                  <a:cubicBezTo>
                    <a:pt x="809" y="33"/>
                    <a:pt x="802" y="27"/>
                    <a:pt x="794" y="22"/>
                  </a:cubicBezTo>
                  <a:cubicBezTo>
                    <a:pt x="790" y="20"/>
                    <a:pt x="782" y="18"/>
                    <a:pt x="782" y="18"/>
                  </a:cubicBezTo>
                  <a:cubicBezTo>
                    <a:pt x="727" y="19"/>
                    <a:pt x="688" y="11"/>
                    <a:pt x="642" y="26"/>
                  </a:cubicBezTo>
                  <a:cubicBezTo>
                    <a:pt x="635" y="16"/>
                    <a:pt x="632" y="18"/>
                    <a:pt x="620" y="20"/>
                  </a:cubicBezTo>
                  <a:cubicBezTo>
                    <a:pt x="611" y="34"/>
                    <a:pt x="600" y="36"/>
                    <a:pt x="584" y="38"/>
                  </a:cubicBezTo>
                  <a:cubicBezTo>
                    <a:pt x="575" y="44"/>
                    <a:pt x="581" y="46"/>
                    <a:pt x="578" y="56"/>
                  </a:cubicBezTo>
                  <a:cubicBezTo>
                    <a:pt x="572" y="47"/>
                    <a:pt x="566" y="41"/>
                    <a:pt x="556" y="38"/>
                  </a:cubicBezTo>
                  <a:cubicBezTo>
                    <a:pt x="553" y="38"/>
                    <a:pt x="539" y="39"/>
                    <a:pt x="534" y="42"/>
                  </a:cubicBezTo>
                  <a:cubicBezTo>
                    <a:pt x="528" y="46"/>
                    <a:pt x="516" y="54"/>
                    <a:pt x="516" y="54"/>
                  </a:cubicBezTo>
                  <a:cubicBezTo>
                    <a:pt x="507" y="52"/>
                    <a:pt x="503" y="51"/>
                    <a:pt x="500" y="42"/>
                  </a:cubicBezTo>
                  <a:cubicBezTo>
                    <a:pt x="505" y="28"/>
                    <a:pt x="488" y="31"/>
                    <a:pt x="478" y="30"/>
                  </a:cubicBezTo>
                  <a:cubicBezTo>
                    <a:pt x="469" y="33"/>
                    <a:pt x="473" y="37"/>
                    <a:pt x="464" y="40"/>
                  </a:cubicBezTo>
                  <a:cubicBezTo>
                    <a:pt x="447" y="34"/>
                    <a:pt x="451" y="27"/>
                    <a:pt x="432" y="40"/>
                  </a:cubicBezTo>
                  <a:cubicBezTo>
                    <a:pt x="427" y="54"/>
                    <a:pt x="427" y="52"/>
                    <a:pt x="410" y="50"/>
                  </a:cubicBezTo>
                  <a:cubicBezTo>
                    <a:pt x="391" y="52"/>
                    <a:pt x="385" y="54"/>
                    <a:pt x="366" y="52"/>
                  </a:cubicBezTo>
                  <a:cubicBezTo>
                    <a:pt x="357" y="49"/>
                    <a:pt x="356" y="46"/>
                    <a:pt x="364" y="40"/>
                  </a:cubicBezTo>
                  <a:cubicBezTo>
                    <a:pt x="380" y="42"/>
                    <a:pt x="395" y="43"/>
                    <a:pt x="410" y="38"/>
                  </a:cubicBezTo>
                  <a:cubicBezTo>
                    <a:pt x="426" y="15"/>
                    <a:pt x="386" y="21"/>
                    <a:pt x="370" y="20"/>
                  </a:cubicBezTo>
                  <a:cubicBezTo>
                    <a:pt x="364" y="16"/>
                    <a:pt x="358" y="12"/>
                    <a:pt x="352" y="8"/>
                  </a:cubicBezTo>
                  <a:cubicBezTo>
                    <a:pt x="348" y="5"/>
                    <a:pt x="340" y="0"/>
                    <a:pt x="340" y="0"/>
                  </a:cubicBezTo>
                  <a:cubicBezTo>
                    <a:pt x="338" y="1"/>
                    <a:pt x="336" y="1"/>
                    <a:pt x="334" y="2"/>
                  </a:cubicBezTo>
                  <a:cubicBezTo>
                    <a:pt x="331" y="3"/>
                    <a:pt x="329" y="3"/>
                    <a:pt x="326" y="4"/>
                  </a:cubicBezTo>
                  <a:cubicBezTo>
                    <a:pt x="322" y="5"/>
                    <a:pt x="314" y="8"/>
                    <a:pt x="314" y="8"/>
                  </a:cubicBezTo>
                  <a:cubicBezTo>
                    <a:pt x="305" y="22"/>
                    <a:pt x="288" y="6"/>
                    <a:pt x="276" y="2"/>
                  </a:cubicBezTo>
                  <a:cubicBezTo>
                    <a:pt x="270" y="3"/>
                    <a:pt x="241" y="16"/>
                    <a:pt x="240" y="16"/>
                  </a:cubicBezTo>
                  <a:cubicBezTo>
                    <a:pt x="226" y="17"/>
                    <a:pt x="212" y="17"/>
                    <a:pt x="198" y="18"/>
                  </a:cubicBezTo>
                  <a:cubicBezTo>
                    <a:pt x="183" y="19"/>
                    <a:pt x="172" y="20"/>
                    <a:pt x="160" y="28"/>
                  </a:cubicBezTo>
                  <a:cubicBezTo>
                    <a:pt x="146" y="26"/>
                    <a:pt x="141" y="27"/>
                    <a:pt x="130" y="20"/>
                  </a:cubicBezTo>
                  <a:cubicBezTo>
                    <a:pt x="123" y="22"/>
                    <a:pt x="115" y="24"/>
                    <a:pt x="108" y="26"/>
                  </a:cubicBezTo>
                  <a:cubicBezTo>
                    <a:pt x="102" y="35"/>
                    <a:pt x="113" y="41"/>
                    <a:pt x="122" y="44"/>
                  </a:cubicBezTo>
                  <a:cubicBezTo>
                    <a:pt x="125" y="52"/>
                    <a:pt x="114" y="68"/>
                    <a:pt x="114" y="68"/>
                  </a:cubicBezTo>
                  <a:cubicBezTo>
                    <a:pt x="112" y="79"/>
                    <a:pt x="111" y="82"/>
                    <a:pt x="100" y="78"/>
                  </a:cubicBezTo>
                  <a:cubicBezTo>
                    <a:pt x="93" y="67"/>
                    <a:pt x="100" y="63"/>
                    <a:pt x="104" y="52"/>
                  </a:cubicBezTo>
                  <a:cubicBezTo>
                    <a:pt x="96" y="44"/>
                    <a:pt x="91" y="36"/>
                    <a:pt x="80" y="32"/>
                  </a:cubicBezTo>
                  <a:cubicBezTo>
                    <a:pt x="73" y="34"/>
                    <a:pt x="67" y="39"/>
                    <a:pt x="60" y="42"/>
                  </a:cubicBezTo>
                  <a:close/>
                </a:path>
              </a:pathLst>
            </a:custGeom>
            <a:solidFill>
              <a:srgbClr val="FEFEFE">
                <a:alpha val="29999"/>
              </a:srgbClr>
            </a:solidFill>
            <a:ln w="9525">
              <a:noFill/>
            </a:ln>
          </p:spPr>
          <p:txBody>
            <a:bodyPr/>
            <a:lstStyle/>
            <a:p>
              <a:endParaRPr lang="zh-CN" altLang="en-US"/>
            </a:p>
          </p:txBody>
        </p:sp>
        <p:sp>
          <p:nvSpPr>
            <p:cNvPr id="2091" name="Freeform 42"/>
            <p:cNvSpPr/>
            <p:nvPr/>
          </p:nvSpPr>
          <p:spPr>
            <a:xfrm>
              <a:off x="1345" y="184"/>
              <a:ext cx="39" cy="24"/>
            </a:xfrm>
            <a:custGeom>
              <a:avLst/>
              <a:gdLst/>
              <a:ahLst/>
              <a:cxnLst>
                <a:cxn ang="0">
                  <a:pos x="15" y="0"/>
                </a:cxn>
                <a:cxn ang="0">
                  <a:pos x="4" y="8"/>
                </a:cxn>
                <a:cxn ang="0">
                  <a:pos x="11" y="14"/>
                </a:cxn>
                <a:cxn ang="0">
                  <a:pos x="18" y="13"/>
                </a:cxn>
                <a:cxn ang="0">
                  <a:pos x="15" y="0"/>
                </a:cxn>
              </a:cxnLst>
              <a:rect l="0" t="0" r="0" b="0"/>
              <a:pathLst>
                <a:path w="52" h="32">
                  <a:moveTo>
                    <a:pt x="34" y="0"/>
                  </a:moveTo>
                  <a:cubicBezTo>
                    <a:pt x="30" y="12"/>
                    <a:pt x="19" y="16"/>
                    <a:pt x="8" y="20"/>
                  </a:cubicBezTo>
                  <a:cubicBezTo>
                    <a:pt x="0" y="32"/>
                    <a:pt x="14" y="31"/>
                    <a:pt x="24" y="32"/>
                  </a:cubicBezTo>
                  <a:cubicBezTo>
                    <a:pt x="30" y="31"/>
                    <a:pt x="36" y="32"/>
                    <a:pt x="42" y="30"/>
                  </a:cubicBezTo>
                  <a:cubicBezTo>
                    <a:pt x="52" y="26"/>
                    <a:pt x="34" y="3"/>
                    <a:pt x="34" y="0"/>
                  </a:cubicBezTo>
                  <a:close/>
                </a:path>
              </a:pathLst>
            </a:custGeom>
            <a:solidFill>
              <a:srgbClr val="FEFEFE">
                <a:alpha val="29999"/>
              </a:srgbClr>
            </a:solidFill>
            <a:ln w="9525">
              <a:noFill/>
            </a:ln>
          </p:spPr>
          <p:txBody>
            <a:bodyPr/>
            <a:lstStyle/>
            <a:p>
              <a:endParaRPr lang="zh-CN" altLang="en-US"/>
            </a:p>
          </p:txBody>
        </p:sp>
        <p:sp>
          <p:nvSpPr>
            <p:cNvPr id="2092" name="Freeform 43"/>
            <p:cNvSpPr/>
            <p:nvPr/>
          </p:nvSpPr>
          <p:spPr>
            <a:xfrm>
              <a:off x="1628" y="250"/>
              <a:ext cx="128" cy="54"/>
            </a:xfrm>
            <a:custGeom>
              <a:avLst/>
              <a:gdLst/>
              <a:ahLst/>
              <a:cxnLst>
                <a:cxn ang="0">
                  <a:pos x="42" y="4"/>
                </a:cxn>
                <a:cxn ang="0">
                  <a:pos x="27" y="2"/>
                </a:cxn>
                <a:cxn ang="0">
                  <a:pos x="22" y="0"/>
                </a:cxn>
                <a:cxn ang="0">
                  <a:pos x="0" y="12"/>
                </a:cxn>
                <a:cxn ang="0">
                  <a:pos x="12" y="17"/>
                </a:cxn>
                <a:cxn ang="0">
                  <a:pos x="17" y="26"/>
                </a:cxn>
                <a:cxn ang="0">
                  <a:pos x="27" y="29"/>
                </a:cxn>
                <a:cxn ang="0">
                  <a:pos x="32" y="31"/>
                </a:cxn>
                <a:cxn ang="0">
                  <a:pos x="54" y="26"/>
                </a:cxn>
                <a:cxn ang="0">
                  <a:pos x="71" y="19"/>
                </a:cxn>
                <a:cxn ang="0">
                  <a:pos x="61" y="8"/>
                </a:cxn>
                <a:cxn ang="0">
                  <a:pos x="56" y="2"/>
                </a:cxn>
                <a:cxn ang="0">
                  <a:pos x="42" y="4"/>
                </a:cxn>
              </a:cxnLst>
              <a:rect l="0" t="0" r="0" b="0"/>
              <a:pathLst>
                <a:path w="172" h="72">
                  <a:moveTo>
                    <a:pt x="102" y="8"/>
                  </a:moveTo>
                  <a:cubicBezTo>
                    <a:pt x="89" y="12"/>
                    <a:pt x="78" y="8"/>
                    <a:pt x="66" y="4"/>
                  </a:cubicBezTo>
                  <a:cubicBezTo>
                    <a:pt x="62" y="3"/>
                    <a:pt x="54" y="0"/>
                    <a:pt x="54" y="0"/>
                  </a:cubicBezTo>
                  <a:cubicBezTo>
                    <a:pt x="38" y="5"/>
                    <a:pt x="12" y="16"/>
                    <a:pt x="0" y="28"/>
                  </a:cubicBezTo>
                  <a:cubicBezTo>
                    <a:pt x="4" y="39"/>
                    <a:pt x="18" y="39"/>
                    <a:pt x="28" y="40"/>
                  </a:cubicBezTo>
                  <a:cubicBezTo>
                    <a:pt x="39" y="44"/>
                    <a:pt x="41" y="60"/>
                    <a:pt x="42" y="60"/>
                  </a:cubicBezTo>
                  <a:cubicBezTo>
                    <a:pt x="50" y="63"/>
                    <a:pt x="58" y="65"/>
                    <a:pt x="66" y="68"/>
                  </a:cubicBezTo>
                  <a:cubicBezTo>
                    <a:pt x="70" y="69"/>
                    <a:pt x="78" y="72"/>
                    <a:pt x="78" y="72"/>
                  </a:cubicBezTo>
                  <a:cubicBezTo>
                    <a:pt x="92" y="71"/>
                    <a:pt x="117" y="69"/>
                    <a:pt x="130" y="60"/>
                  </a:cubicBezTo>
                  <a:cubicBezTo>
                    <a:pt x="148" y="48"/>
                    <a:pt x="150" y="46"/>
                    <a:pt x="172" y="44"/>
                  </a:cubicBezTo>
                  <a:cubicBezTo>
                    <a:pt x="169" y="29"/>
                    <a:pt x="162" y="23"/>
                    <a:pt x="148" y="18"/>
                  </a:cubicBezTo>
                  <a:cubicBezTo>
                    <a:pt x="145" y="10"/>
                    <a:pt x="144" y="7"/>
                    <a:pt x="136" y="4"/>
                  </a:cubicBezTo>
                  <a:cubicBezTo>
                    <a:pt x="134" y="4"/>
                    <a:pt x="105" y="11"/>
                    <a:pt x="102" y="8"/>
                  </a:cubicBezTo>
                  <a:close/>
                </a:path>
              </a:pathLst>
            </a:custGeom>
            <a:solidFill>
              <a:srgbClr val="FEFEFE">
                <a:alpha val="29999"/>
              </a:srgbClr>
            </a:solidFill>
            <a:ln w="9525">
              <a:noFill/>
            </a:ln>
          </p:spPr>
          <p:txBody>
            <a:bodyPr/>
            <a:lstStyle/>
            <a:p>
              <a:endParaRPr lang="zh-CN" altLang="en-US"/>
            </a:p>
          </p:txBody>
        </p:sp>
        <p:sp>
          <p:nvSpPr>
            <p:cNvPr id="2093" name="Freeform 44"/>
            <p:cNvSpPr/>
            <p:nvPr/>
          </p:nvSpPr>
          <p:spPr>
            <a:xfrm>
              <a:off x="1729" y="87"/>
              <a:ext cx="39" cy="24"/>
            </a:xfrm>
            <a:custGeom>
              <a:avLst/>
              <a:gdLst/>
              <a:ahLst/>
              <a:cxnLst>
                <a:cxn ang="0">
                  <a:pos x="15" y="0"/>
                </a:cxn>
                <a:cxn ang="0">
                  <a:pos x="4" y="8"/>
                </a:cxn>
                <a:cxn ang="0">
                  <a:pos x="11" y="14"/>
                </a:cxn>
                <a:cxn ang="0">
                  <a:pos x="18" y="13"/>
                </a:cxn>
                <a:cxn ang="0">
                  <a:pos x="15" y="0"/>
                </a:cxn>
              </a:cxnLst>
              <a:rect l="0" t="0" r="0" b="0"/>
              <a:pathLst>
                <a:path w="52" h="32">
                  <a:moveTo>
                    <a:pt x="34" y="0"/>
                  </a:moveTo>
                  <a:cubicBezTo>
                    <a:pt x="30" y="12"/>
                    <a:pt x="19" y="16"/>
                    <a:pt x="8" y="20"/>
                  </a:cubicBezTo>
                  <a:cubicBezTo>
                    <a:pt x="0" y="32"/>
                    <a:pt x="14" y="31"/>
                    <a:pt x="24" y="32"/>
                  </a:cubicBezTo>
                  <a:cubicBezTo>
                    <a:pt x="30" y="31"/>
                    <a:pt x="36" y="32"/>
                    <a:pt x="42" y="30"/>
                  </a:cubicBezTo>
                  <a:cubicBezTo>
                    <a:pt x="52" y="26"/>
                    <a:pt x="34" y="3"/>
                    <a:pt x="34" y="0"/>
                  </a:cubicBezTo>
                  <a:close/>
                </a:path>
              </a:pathLst>
            </a:custGeom>
            <a:solidFill>
              <a:srgbClr val="FEFEFE">
                <a:alpha val="29999"/>
              </a:srgbClr>
            </a:solidFill>
            <a:ln w="9525">
              <a:noFill/>
            </a:ln>
          </p:spPr>
          <p:txBody>
            <a:bodyPr/>
            <a:lstStyle/>
            <a:p>
              <a:endParaRPr lang="zh-CN" altLang="en-US"/>
            </a:p>
          </p:txBody>
        </p:sp>
        <p:sp>
          <p:nvSpPr>
            <p:cNvPr id="2094" name="Freeform 45"/>
            <p:cNvSpPr/>
            <p:nvPr/>
          </p:nvSpPr>
          <p:spPr>
            <a:xfrm>
              <a:off x="1998" y="55"/>
              <a:ext cx="155" cy="63"/>
            </a:xfrm>
            <a:custGeom>
              <a:avLst/>
              <a:gdLst/>
              <a:ahLst/>
              <a:cxnLst>
                <a:cxn ang="0">
                  <a:pos x="81" y="3"/>
                </a:cxn>
                <a:cxn ang="0">
                  <a:pos x="44" y="4"/>
                </a:cxn>
                <a:cxn ang="0">
                  <a:pos x="47" y="10"/>
                </a:cxn>
                <a:cxn ang="0">
                  <a:pos x="46" y="13"/>
                </a:cxn>
                <a:cxn ang="0">
                  <a:pos x="38" y="11"/>
                </a:cxn>
                <a:cxn ang="0">
                  <a:pos x="33" y="7"/>
                </a:cxn>
                <a:cxn ang="0">
                  <a:pos x="10" y="11"/>
                </a:cxn>
                <a:cxn ang="0">
                  <a:pos x="13" y="20"/>
                </a:cxn>
                <a:cxn ang="0">
                  <a:pos x="23" y="21"/>
                </a:cxn>
                <a:cxn ang="0">
                  <a:pos x="32" y="30"/>
                </a:cxn>
                <a:cxn ang="0">
                  <a:pos x="38" y="35"/>
                </a:cxn>
                <a:cxn ang="0">
                  <a:pos x="47" y="27"/>
                </a:cxn>
                <a:cxn ang="0">
                  <a:pos x="51" y="24"/>
                </a:cxn>
                <a:cxn ang="0">
                  <a:pos x="54" y="19"/>
                </a:cxn>
                <a:cxn ang="0">
                  <a:pos x="71" y="14"/>
                </a:cxn>
                <a:cxn ang="0">
                  <a:pos x="80" y="13"/>
                </a:cxn>
                <a:cxn ang="0">
                  <a:pos x="85" y="11"/>
                </a:cxn>
                <a:cxn ang="0">
                  <a:pos x="81" y="3"/>
                </a:cxn>
              </a:cxnLst>
              <a:rect l="0" t="0" r="0" b="0"/>
              <a:pathLst>
                <a:path w="206" h="85">
                  <a:moveTo>
                    <a:pt x="191" y="7"/>
                  </a:moveTo>
                  <a:cubicBezTo>
                    <a:pt x="165" y="6"/>
                    <a:pt x="130" y="0"/>
                    <a:pt x="103" y="9"/>
                  </a:cubicBezTo>
                  <a:cubicBezTo>
                    <a:pt x="100" y="18"/>
                    <a:pt x="101" y="20"/>
                    <a:pt x="109" y="25"/>
                  </a:cubicBezTo>
                  <a:cubicBezTo>
                    <a:pt x="111" y="28"/>
                    <a:pt x="118" y="34"/>
                    <a:pt x="107" y="33"/>
                  </a:cubicBezTo>
                  <a:cubicBezTo>
                    <a:pt x="101" y="32"/>
                    <a:pt x="89" y="27"/>
                    <a:pt x="89" y="27"/>
                  </a:cubicBezTo>
                  <a:cubicBezTo>
                    <a:pt x="86" y="24"/>
                    <a:pt x="82" y="18"/>
                    <a:pt x="77" y="19"/>
                  </a:cubicBezTo>
                  <a:cubicBezTo>
                    <a:pt x="52" y="22"/>
                    <a:pt x="57" y="25"/>
                    <a:pt x="23" y="27"/>
                  </a:cubicBezTo>
                  <a:cubicBezTo>
                    <a:pt x="0" y="31"/>
                    <a:pt x="18" y="45"/>
                    <a:pt x="31" y="49"/>
                  </a:cubicBezTo>
                  <a:cubicBezTo>
                    <a:pt x="43" y="53"/>
                    <a:pt x="35" y="51"/>
                    <a:pt x="55" y="53"/>
                  </a:cubicBezTo>
                  <a:cubicBezTo>
                    <a:pt x="63" y="59"/>
                    <a:pt x="66" y="67"/>
                    <a:pt x="75" y="73"/>
                  </a:cubicBezTo>
                  <a:cubicBezTo>
                    <a:pt x="78" y="81"/>
                    <a:pt x="81" y="82"/>
                    <a:pt x="89" y="85"/>
                  </a:cubicBezTo>
                  <a:cubicBezTo>
                    <a:pt x="104" y="81"/>
                    <a:pt x="99" y="75"/>
                    <a:pt x="109" y="67"/>
                  </a:cubicBezTo>
                  <a:cubicBezTo>
                    <a:pt x="113" y="64"/>
                    <a:pt x="121" y="59"/>
                    <a:pt x="121" y="59"/>
                  </a:cubicBezTo>
                  <a:cubicBezTo>
                    <a:pt x="123" y="55"/>
                    <a:pt x="124" y="50"/>
                    <a:pt x="127" y="47"/>
                  </a:cubicBezTo>
                  <a:cubicBezTo>
                    <a:pt x="132" y="41"/>
                    <a:pt x="158" y="37"/>
                    <a:pt x="167" y="35"/>
                  </a:cubicBezTo>
                  <a:cubicBezTo>
                    <a:pt x="174" y="34"/>
                    <a:pt x="181" y="33"/>
                    <a:pt x="187" y="31"/>
                  </a:cubicBezTo>
                  <a:cubicBezTo>
                    <a:pt x="191" y="30"/>
                    <a:pt x="199" y="27"/>
                    <a:pt x="199" y="27"/>
                  </a:cubicBezTo>
                  <a:cubicBezTo>
                    <a:pt x="206" y="16"/>
                    <a:pt x="199" y="15"/>
                    <a:pt x="191" y="7"/>
                  </a:cubicBezTo>
                  <a:close/>
                </a:path>
              </a:pathLst>
            </a:custGeom>
            <a:solidFill>
              <a:srgbClr val="FEFEFE">
                <a:alpha val="29999"/>
              </a:srgbClr>
            </a:solidFill>
            <a:ln w="9525">
              <a:noFill/>
            </a:ln>
          </p:spPr>
          <p:txBody>
            <a:bodyPr/>
            <a:lstStyle/>
            <a:p>
              <a:endParaRPr lang="zh-CN" altLang="en-US"/>
            </a:p>
          </p:txBody>
        </p:sp>
        <p:sp>
          <p:nvSpPr>
            <p:cNvPr id="2095" name="Freeform 46"/>
            <p:cNvSpPr/>
            <p:nvPr/>
          </p:nvSpPr>
          <p:spPr>
            <a:xfrm>
              <a:off x="2095" y="88"/>
              <a:ext cx="48" cy="21"/>
            </a:xfrm>
            <a:custGeom>
              <a:avLst/>
              <a:gdLst/>
              <a:ahLst/>
              <a:cxnLst>
                <a:cxn ang="0">
                  <a:pos x="15" y="3"/>
                </a:cxn>
                <a:cxn ang="0">
                  <a:pos x="4" y="2"/>
                </a:cxn>
                <a:cxn ang="0">
                  <a:pos x="11" y="12"/>
                </a:cxn>
                <a:cxn ang="0">
                  <a:pos x="23" y="6"/>
                </a:cxn>
                <a:cxn ang="0">
                  <a:pos x="15" y="3"/>
                </a:cxn>
              </a:cxnLst>
              <a:rect l="0" t="0" r="0" b="0"/>
              <a:pathLst>
                <a:path w="64" h="28">
                  <a:moveTo>
                    <a:pt x="36" y="6"/>
                  </a:moveTo>
                  <a:cubicBezTo>
                    <a:pt x="32" y="18"/>
                    <a:pt x="19" y="0"/>
                    <a:pt x="8" y="4"/>
                  </a:cubicBezTo>
                  <a:cubicBezTo>
                    <a:pt x="0" y="16"/>
                    <a:pt x="14" y="27"/>
                    <a:pt x="24" y="28"/>
                  </a:cubicBezTo>
                  <a:cubicBezTo>
                    <a:pt x="30" y="27"/>
                    <a:pt x="48" y="16"/>
                    <a:pt x="54" y="14"/>
                  </a:cubicBezTo>
                  <a:cubicBezTo>
                    <a:pt x="64" y="10"/>
                    <a:pt x="36" y="9"/>
                    <a:pt x="36" y="6"/>
                  </a:cubicBezTo>
                  <a:close/>
                </a:path>
              </a:pathLst>
            </a:custGeom>
            <a:solidFill>
              <a:srgbClr val="FEFEFE">
                <a:alpha val="29999"/>
              </a:srgbClr>
            </a:solidFill>
            <a:ln w="9525">
              <a:noFill/>
            </a:ln>
          </p:spPr>
          <p:txBody>
            <a:bodyPr/>
            <a:lstStyle/>
            <a:p>
              <a:endParaRPr lang="zh-CN" altLang="en-US"/>
            </a:p>
          </p:txBody>
        </p:sp>
        <p:sp>
          <p:nvSpPr>
            <p:cNvPr id="2096" name="Freeform 47"/>
            <p:cNvSpPr/>
            <p:nvPr/>
          </p:nvSpPr>
          <p:spPr>
            <a:xfrm>
              <a:off x="1803" y="360"/>
              <a:ext cx="109" cy="132"/>
            </a:xfrm>
            <a:custGeom>
              <a:avLst/>
              <a:gdLst/>
              <a:ahLst/>
              <a:cxnLst>
                <a:cxn ang="0">
                  <a:pos x="10" y="8"/>
                </a:cxn>
                <a:cxn ang="0">
                  <a:pos x="0" y="11"/>
                </a:cxn>
                <a:cxn ang="0">
                  <a:pos x="5" y="18"/>
                </a:cxn>
                <a:cxn ang="0">
                  <a:pos x="14" y="37"/>
                </a:cxn>
                <a:cxn ang="0">
                  <a:pos x="22" y="38"/>
                </a:cxn>
                <a:cxn ang="0">
                  <a:pos x="21" y="45"/>
                </a:cxn>
                <a:cxn ang="0">
                  <a:pos x="12" y="48"/>
                </a:cxn>
                <a:cxn ang="0">
                  <a:pos x="7" y="56"/>
                </a:cxn>
                <a:cxn ang="0">
                  <a:pos x="7" y="58"/>
                </a:cxn>
                <a:cxn ang="0">
                  <a:pos x="12" y="60"/>
                </a:cxn>
                <a:cxn ang="0">
                  <a:pos x="7" y="71"/>
                </a:cxn>
                <a:cxn ang="0">
                  <a:pos x="8" y="74"/>
                </a:cxn>
                <a:cxn ang="0">
                  <a:pos x="14" y="72"/>
                </a:cxn>
                <a:cxn ang="0">
                  <a:pos x="24" y="71"/>
                </a:cxn>
                <a:cxn ang="0">
                  <a:pos x="39" y="72"/>
                </a:cxn>
                <a:cxn ang="0">
                  <a:pos x="46" y="71"/>
                </a:cxn>
                <a:cxn ang="0">
                  <a:pos x="51" y="70"/>
                </a:cxn>
                <a:cxn ang="0">
                  <a:pos x="54" y="60"/>
                </a:cxn>
                <a:cxn ang="0">
                  <a:pos x="60" y="56"/>
                </a:cxn>
                <a:cxn ang="0">
                  <a:pos x="46" y="47"/>
                </a:cxn>
                <a:cxn ang="0">
                  <a:pos x="37" y="35"/>
                </a:cxn>
                <a:cxn ang="0">
                  <a:pos x="34" y="29"/>
                </a:cxn>
                <a:cxn ang="0">
                  <a:pos x="27" y="26"/>
                </a:cxn>
                <a:cxn ang="0">
                  <a:pos x="36" y="20"/>
                </a:cxn>
                <a:cxn ang="0">
                  <a:pos x="27" y="13"/>
                </a:cxn>
                <a:cxn ang="0">
                  <a:pos x="29" y="6"/>
                </a:cxn>
                <a:cxn ang="0">
                  <a:pos x="19" y="1"/>
                </a:cxn>
                <a:cxn ang="0">
                  <a:pos x="12" y="4"/>
                </a:cxn>
                <a:cxn ang="0">
                  <a:pos x="10" y="8"/>
                </a:cxn>
              </a:cxnLst>
              <a:rect l="0" t="0" r="0" b="0"/>
              <a:pathLst>
                <a:path w="146" h="176">
                  <a:moveTo>
                    <a:pt x="24" y="19"/>
                  </a:moveTo>
                  <a:cubicBezTo>
                    <a:pt x="13" y="23"/>
                    <a:pt x="7" y="15"/>
                    <a:pt x="0" y="25"/>
                  </a:cubicBezTo>
                  <a:cubicBezTo>
                    <a:pt x="2" y="32"/>
                    <a:pt x="14" y="43"/>
                    <a:pt x="14" y="43"/>
                  </a:cubicBezTo>
                  <a:cubicBezTo>
                    <a:pt x="19" y="58"/>
                    <a:pt x="20" y="78"/>
                    <a:pt x="34" y="87"/>
                  </a:cubicBezTo>
                  <a:cubicBezTo>
                    <a:pt x="42" y="84"/>
                    <a:pt x="45" y="86"/>
                    <a:pt x="52" y="91"/>
                  </a:cubicBezTo>
                  <a:cubicBezTo>
                    <a:pt x="57" y="105"/>
                    <a:pt x="60" y="101"/>
                    <a:pt x="50" y="107"/>
                  </a:cubicBezTo>
                  <a:cubicBezTo>
                    <a:pt x="38" y="105"/>
                    <a:pt x="32" y="101"/>
                    <a:pt x="28" y="113"/>
                  </a:cubicBezTo>
                  <a:cubicBezTo>
                    <a:pt x="32" y="129"/>
                    <a:pt x="33" y="128"/>
                    <a:pt x="16" y="131"/>
                  </a:cubicBezTo>
                  <a:cubicBezTo>
                    <a:pt x="17" y="133"/>
                    <a:pt x="16" y="136"/>
                    <a:pt x="18" y="137"/>
                  </a:cubicBezTo>
                  <a:cubicBezTo>
                    <a:pt x="21" y="139"/>
                    <a:pt x="30" y="141"/>
                    <a:pt x="30" y="141"/>
                  </a:cubicBezTo>
                  <a:cubicBezTo>
                    <a:pt x="28" y="152"/>
                    <a:pt x="21" y="159"/>
                    <a:pt x="18" y="169"/>
                  </a:cubicBezTo>
                  <a:cubicBezTo>
                    <a:pt x="19" y="171"/>
                    <a:pt x="18" y="174"/>
                    <a:pt x="20" y="175"/>
                  </a:cubicBezTo>
                  <a:cubicBezTo>
                    <a:pt x="22" y="176"/>
                    <a:pt x="32" y="171"/>
                    <a:pt x="34" y="171"/>
                  </a:cubicBezTo>
                  <a:cubicBezTo>
                    <a:pt x="42" y="170"/>
                    <a:pt x="50" y="170"/>
                    <a:pt x="58" y="169"/>
                  </a:cubicBezTo>
                  <a:cubicBezTo>
                    <a:pt x="70" y="167"/>
                    <a:pt x="80" y="167"/>
                    <a:pt x="92" y="171"/>
                  </a:cubicBezTo>
                  <a:cubicBezTo>
                    <a:pt x="98" y="170"/>
                    <a:pt x="104" y="170"/>
                    <a:pt x="110" y="169"/>
                  </a:cubicBezTo>
                  <a:cubicBezTo>
                    <a:pt x="114" y="168"/>
                    <a:pt x="122" y="165"/>
                    <a:pt x="122" y="165"/>
                  </a:cubicBezTo>
                  <a:cubicBezTo>
                    <a:pt x="124" y="158"/>
                    <a:pt x="123" y="147"/>
                    <a:pt x="128" y="141"/>
                  </a:cubicBezTo>
                  <a:cubicBezTo>
                    <a:pt x="132" y="136"/>
                    <a:pt x="146" y="133"/>
                    <a:pt x="146" y="133"/>
                  </a:cubicBezTo>
                  <a:cubicBezTo>
                    <a:pt x="142" y="105"/>
                    <a:pt x="143" y="111"/>
                    <a:pt x="110" y="109"/>
                  </a:cubicBezTo>
                  <a:cubicBezTo>
                    <a:pt x="102" y="97"/>
                    <a:pt x="103" y="88"/>
                    <a:pt x="88" y="83"/>
                  </a:cubicBezTo>
                  <a:cubicBezTo>
                    <a:pt x="85" y="79"/>
                    <a:pt x="86" y="72"/>
                    <a:pt x="82" y="69"/>
                  </a:cubicBezTo>
                  <a:cubicBezTo>
                    <a:pt x="77" y="65"/>
                    <a:pt x="69" y="65"/>
                    <a:pt x="64" y="61"/>
                  </a:cubicBezTo>
                  <a:cubicBezTo>
                    <a:pt x="52" y="43"/>
                    <a:pt x="67" y="47"/>
                    <a:pt x="86" y="45"/>
                  </a:cubicBezTo>
                  <a:cubicBezTo>
                    <a:pt x="93" y="25"/>
                    <a:pt x="83" y="29"/>
                    <a:pt x="64" y="31"/>
                  </a:cubicBezTo>
                  <a:cubicBezTo>
                    <a:pt x="62" y="25"/>
                    <a:pt x="70" y="13"/>
                    <a:pt x="70" y="13"/>
                  </a:cubicBezTo>
                  <a:cubicBezTo>
                    <a:pt x="64" y="4"/>
                    <a:pt x="56" y="3"/>
                    <a:pt x="46" y="1"/>
                  </a:cubicBezTo>
                  <a:cubicBezTo>
                    <a:pt x="35" y="3"/>
                    <a:pt x="34" y="0"/>
                    <a:pt x="30" y="9"/>
                  </a:cubicBezTo>
                  <a:cubicBezTo>
                    <a:pt x="25" y="21"/>
                    <a:pt x="29" y="24"/>
                    <a:pt x="24" y="19"/>
                  </a:cubicBezTo>
                  <a:close/>
                </a:path>
              </a:pathLst>
            </a:custGeom>
            <a:solidFill>
              <a:srgbClr val="FEFEFE">
                <a:alpha val="29999"/>
              </a:srgbClr>
            </a:solidFill>
            <a:ln w="9525">
              <a:noFill/>
            </a:ln>
          </p:spPr>
          <p:txBody>
            <a:bodyPr/>
            <a:lstStyle/>
            <a:p>
              <a:endParaRPr lang="zh-CN" altLang="en-US"/>
            </a:p>
          </p:txBody>
        </p:sp>
        <p:sp>
          <p:nvSpPr>
            <p:cNvPr id="2097" name="Freeform 48"/>
            <p:cNvSpPr/>
            <p:nvPr/>
          </p:nvSpPr>
          <p:spPr>
            <a:xfrm>
              <a:off x="1749" y="408"/>
              <a:ext cx="69" cy="68"/>
            </a:xfrm>
            <a:custGeom>
              <a:avLst/>
              <a:gdLst/>
              <a:ahLst/>
              <a:cxnLst>
                <a:cxn ang="0">
                  <a:pos x="25" y="2"/>
                </a:cxn>
                <a:cxn ang="0">
                  <a:pos x="35" y="3"/>
                </a:cxn>
                <a:cxn ang="0">
                  <a:pos x="39" y="10"/>
                </a:cxn>
                <a:cxn ang="0">
                  <a:pos x="33" y="19"/>
                </a:cxn>
                <a:cxn ang="0">
                  <a:pos x="20" y="30"/>
                </a:cxn>
                <a:cxn ang="0">
                  <a:pos x="8" y="37"/>
                </a:cxn>
                <a:cxn ang="0">
                  <a:pos x="4" y="29"/>
                </a:cxn>
                <a:cxn ang="0">
                  <a:pos x="8" y="26"/>
                </a:cxn>
                <a:cxn ang="0">
                  <a:pos x="6" y="18"/>
                </a:cxn>
                <a:cxn ang="0">
                  <a:pos x="17" y="12"/>
                </a:cxn>
                <a:cxn ang="0">
                  <a:pos x="25" y="2"/>
                </a:cxn>
              </a:cxnLst>
              <a:rect l="0" t="0" r="0" b="0"/>
              <a:pathLst>
                <a:path w="92" h="92">
                  <a:moveTo>
                    <a:pt x="58" y="6"/>
                  </a:moveTo>
                  <a:cubicBezTo>
                    <a:pt x="67" y="0"/>
                    <a:pt x="73" y="2"/>
                    <a:pt x="82" y="8"/>
                  </a:cubicBezTo>
                  <a:cubicBezTo>
                    <a:pt x="91" y="22"/>
                    <a:pt x="88" y="15"/>
                    <a:pt x="92" y="26"/>
                  </a:cubicBezTo>
                  <a:cubicBezTo>
                    <a:pt x="89" y="36"/>
                    <a:pt x="82" y="37"/>
                    <a:pt x="78" y="48"/>
                  </a:cubicBezTo>
                  <a:cubicBezTo>
                    <a:pt x="85" y="69"/>
                    <a:pt x="60" y="71"/>
                    <a:pt x="46" y="76"/>
                  </a:cubicBezTo>
                  <a:cubicBezTo>
                    <a:pt x="40" y="86"/>
                    <a:pt x="28" y="86"/>
                    <a:pt x="18" y="92"/>
                  </a:cubicBezTo>
                  <a:cubicBezTo>
                    <a:pt x="9" y="90"/>
                    <a:pt x="0" y="84"/>
                    <a:pt x="8" y="72"/>
                  </a:cubicBezTo>
                  <a:cubicBezTo>
                    <a:pt x="11" y="68"/>
                    <a:pt x="20" y="64"/>
                    <a:pt x="20" y="64"/>
                  </a:cubicBezTo>
                  <a:cubicBezTo>
                    <a:pt x="23" y="55"/>
                    <a:pt x="21" y="53"/>
                    <a:pt x="14" y="46"/>
                  </a:cubicBezTo>
                  <a:cubicBezTo>
                    <a:pt x="18" y="30"/>
                    <a:pt x="28" y="36"/>
                    <a:pt x="40" y="28"/>
                  </a:cubicBezTo>
                  <a:cubicBezTo>
                    <a:pt x="56" y="17"/>
                    <a:pt x="50" y="24"/>
                    <a:pt x="58" y="6"/>
                  </a:cubicBezTo>
                  <a:close/>
                </a:path>
              </a:pathLst>
            </a:custGeom>
            <a:solidFill>
              <a:srgbClr val="FEFEFE">
                <a:alpha val="29999"/>
              </a:srgbClr>
            </a:solidFill>
            <a:ln w="9525">
              <a:noFill/>
            </a:ln>
          </p:spPr>
          <p:txBody>
            <a:bodyPr/>
            <a:lstStyle/>
            <a:p>
              <a:endParaRPr lang="zh-CN" altLang="en-US"/>
            </a:p>
          </p:txBody>
        </p:sp>
        <p:sp>
          <p:nvSpPr>
            <p:cNvPr id="2098" name="Freeform 49"/>
            <p:cNvSpPr/>
            <p:nvPr/>
          </p:nvSpPr>
          <p:spPr>
            <a:xfrm>
              <a:off x="3435" y="1551"/>
              <a:ext cx="474" cy="495"/>
            </a:xfrm>
            <a:custGeom>
              <a:avLst/>
              <a:gdLst/>
              <a:ahLst/>
              <a:cxnLst>
                <a:cxn ang="0">
                  <a:pos x="89" y="5"/>
                </a:cxn>
                <a:cxn ang="0">
                  <a:pos x="74" y="8"/>
                </a:cxn>
                <a:cxn ang="0">
                  <a:pos x="61" y="22"/>
                </a:cxn>
                <a:cxn ang="0">
                  <a:pos x="43" y="25"/>
                </a:cxn>
                <a:cxn ang="0">
                  <a:pos x="35" y="32"/>
                </a:cxn>
                <a:cxn ang="0">
                  <a:pos x="28" y="49"/>
                </a:cxn>
                <a:cxn ang="0">
                  <a:pos x="15" y="71"/>
                </a:cxn>
                <a:cxn ang="0">
                  <a:pos x="0" y="76"/>
                </a:cxn>
                <a:cxn ang="0">
                  <a:pos x="30" y="137"/>
                </a:cxn>
                <a:cxn ang="0">
                  <a:pos x="50" y="180"/>
                </a:cxn>
                <a:cxn ang="0">
                  <a:pos x="61" y="187"/>
                </a:cxn>
                <a:cxn ang="0">
                  <a:pos x="70" y="191"/>
                </a:cxn>
                <a:cxn ang="0">
                  <a:pos x="96" y="182"/>
                </a:cxn>
                <a:cxn ang="0">
                  <a:pos x="106" y="179"/>
                </a:cxn>
                <a:cxn ang="0">
                  <a:pos x="126" y="191"/>
                </a:cxn>
                <a:cxn ang="0">
                  <a:pos x="136" y="222"/>
                </a:cxn>
                <a:cxn ang="0">
                  <a:pos x="142" y="221"/>
                </a:cxn>
                <a:cxn ang="0">
                  <a:pos x="145" y="215"/>
                </a:cxn>
                <a:cxn ang="0">
                  <a:pos x="155" y="231"/>
                </a:cxn>
                <a:cxn ang="0">
                  <a:pos x="170" y="241"/>
                </a:cxn>
                <a:cxn ang="0">
                  <a:pos x="183" y="254"/>
                </a:cxn>
                <a:cxn ang="0">
                  <a:pos x="186" y="260"/>
                </a:cxn>
                <a:cxn ang="0">
                  <a:pos x="191" y="263"/>
                </a:cxn>
                <a:cxn ang="0">
                  <a:pos x="203" y="276"/>
                </a:cxn>
                <a:cxn ang="0">
                  <a:pos x="207" y="266"/>
                </a:cxn>
                <a:cxn ang="0">
                  <a:pos x="227" y="278"/>
                </a:cxn>
                <a:cxn ang="0">
                  <a:pos x="246" y="276"/>
                </a:cxn>
                <a:cxn ang="0">
                  <a:pos x="258" y="224"/>
                </a:cxn>
                <a:cxn ang="0">
                  <a:pos x="265" y="195"/>
                </a:cxn>
                <a:cxn ang="0">
                  <a:pos x="260" y="155"/>
                </a:cxn>
                <a:cxn ang="0">
                  <a:pos x="225" y="114"/>
                </a:cxn>
                <a:cxn ang="0">
                  <a:pos x="222" y="99"/>
                </a:cxn>
                <a:cxn ang="0">
                  <a:pos x="193" y="76"/>
                </a:cxn>
                <a:cxn ang="0">
                  <a:pos x="198" y="65"/>
                </a:cxn>
                <a:cxn ang="0">
                  <a:pos x="191" y="56"/>
                </a:cxn>
                <a:cxn ang="0">
                  <a:pos x="175" y="33"/>
                </a:cxn>
                <a:cxn ang="0">
                  <a:pos x="165" y="13"/>
                </a:cxn>
                <a:cxn ang="0">
                  <a:pos x="163" y="8"/>
                </a:cxn>
                <a:cxn ang="0">
                  <a:pos x="153" y="64"/>
                </a:cxn>
                <a:cxn ang="0">
                  <a:pos x="136" y="49"/>
                </a:cxn>
                <a:cxn ang="0">
                  <a:pos x="123" y="47"/>
                </a:cxn>
                <a:cxn ang="0">
                  <a:pos x="115" y="37"/>
                </a:cxn>
                <a:cxn ang="0">
                  <a:pos x="111" y="26"/>
                </a:cxn>
                <a:cxn ang="0">
                  <a:pos x="116" y="23"/>
                </a:cxn>
                <a:cxn ang="0">
                  <a:pos x="101" y="8"/>
                </a:cxn>
                <a:cxn ang="0">
                  <a:pos x="91" y="5"/>
                </a:cxn>
                <a:cxn ang="0">
                  <a:pos x="86" y="3"/>
                </a:cxn>
                <a:cxn ang="0">
                  <a:pos x="89" y="5"/>
                </a:cxn>
              </a:cxnLst>
              <a:rect l="0" t="0" r="0" b="0"/>
              <a:pathLst>
                <a:path w="633" h="660">
                  <a:moveTo>
                    <a:pt x="212" y="11"/>
                  </a:moveTo>
                  <a:cubicBezTo>
                    <a:pt x="195" y="0"/>
                    <a:pt x="187" y="2"/>
                    <a:pt x="176" y="19"/>
                  </a:cubicBezTo>
                  <a:cubicBezTo>
                    <a:pt x="171" y="61"/>
                    <a:pt x="181" y="88"/>
                    <a:pt x="144" y="51"/>
                  </a:cubicBezTo>
                  <a:cubicBezTo>
                    <a:pt x="131" y="53"/>
                    <a:pt x="115" y="51"/>
                    <a:pt x="104" y="59"/>
                  </a:cubicBezTo>
                  <a:cubicBezTo>
                    <a:pt x="78" y="80"/>
                    <a:pt x="114" y="65"/>
                    <a:pt x="84" y="75"/>
                  </a:cubicBezTo>
                  <a:cubicBezTo>
                    <a:pt x="78" y="94"/>
                    <a:pt x="92" y="107"/>
                    <a:pt x="68" y="115"/>
                  </a:cubicBezTo>
                  <a:cubicBezTo>
                    <a:pt x="55" y="135"/>
                    <a:pt x="59" y="159"/>
                    <a:pt x="36" y="167"/>
                  </a:cubicBezTo>
                  <a:cubicBezTo>
                    <a:pt x="16" y="163"/>
                    <a:pt x="7" y="158"/>
                    <a:pt x="0" y="179"/>
                  </a:cubicBezTo>
                  <a:cubicBezTo>
                    <a:pt x="9" y="232"/>
                    <a:pt x="43" y="279"/>
                    <a:pt x="72" y="323"/>
                  </a:cubicBezTo>
                  <a:cubicBezTo>
                    <a:pt x="82" y="371"/>
                    <a:pt x="85" y="392"/>
                    <a:pt x="120" y="427"/>
                  </a:cubicBezTo>
                  <a:cubicBezTo>
                    <a:pt x="127" y="434"/>
                    <a:pt x="136" y="438"/>
                    <a:pt x="144" y="443"/>
                  </a:cubicBezTo>
                  <a:cubicBezTo>
                    <a:pt x="151" y="448"/>
                    <a:pt x="168" y="451"/>
                    <a:pt x="168" y="451"/>
                  </a:cubicBezTo>
                  <a:cubicBezTo>
                    <a:pt x="188" y="444"/>
                    <a:pt x="208" y="438"/>
                    <a:pt x="228" y="431"/>
                  </a:cubicBezTo>
                  <a:cubicBezTo>
                    <a:pt x="236" y="428"/>
                    <a:pt x="252" y="423"/>
                    <a:pt x="252" y="423"/>
                  </a:cubicBezTo>
                  <a:cubicBezTo>
                    <a:pt x="271" y="429"/>
                    <a:pt x="281" y="445"/>
                    <a:pt x="300" y="451"/>
                  </a:cubicBezTo>
                  <a:cubicBezTo>
                    <a:pt x="320" y="471"/>
                    <a:pt x="315" y="500"/>
                    <a:pt x="324" y="527"/>
                  </a:cubicBezTo>
                  <a:cubicBezTo>
                    <a:pt x="328" y="526"/>
                    <a:pt x="333" y="526"/>
                    <a:pt x="336" y="523"/>
                  </a:cubicBezTo>
                  <a:cubicBezTo>
                    <a:pt x="340" y="520"/>
                    <a:pt x="339" y="511"/>
                    <a:pt x="344" y="511"/>
                  </a:cubicBezTo>
                  <a:cubicBezTo>
                    <a:pt x="358" y="511"/>
                    <a:pt x="362" y="541"/>
                    <a:pt x="368" y="547"/>
                  </a:cubicBezTo>
                  <a:cubicBezTo>
                    <a:pt x="378" y="557"/>
                    <a:pt x="392" y="563"/>
                    <a:pt x="404" y="571"/>
                  </a:cubicBezTo>
                  <a:cubicBezTo>
                    <a:pt x="418" y="580"/>
                    <a:pt x="422" y="594"/>
                    <a:pt x="436" y="603"/>
                  </a:cubicBezTo>
                  <a:cubicBezTo>
                    <a:pt x="439" y="607"/>
                    <a:pt x="441" y="612"/>
                    <a:pt x="444" y="615"/>
                  </a:cubicBezTo>
                  <a:cubicBezTo>
                    <a:pt x="447" y="618"/>
                    <a:pt x="453" y="619"/>
                    <a:pt x="456" y="623"/>
                  </a:cubicBezTo>
                  <a:cubicBezTo>
                    <a:pt x="489" y="660"/>
                    <a:pt x="457" y="637"/>
                    <a:pt x="484" y="655"/>
                  </a:cubicBezTo>
                  <a:cubicBezTo>
                    <a:pt x="487" y="647"/>
                    <a:pt x="485" y="626"/>
                    <a:pt x="492" y="631"/>
                  </a:cubicBezTo>
                  <a:cubicBezTo>
                    <a:pt x="509" y="642"/>
                    <a:pt x="522" y="653"/>
                    <a:pt x="540" y="659"/>
                  </a:cubicBezTo>
                  <a:cubicBezTo>
                    <a:pt x="557" y="642"/>
                    <a:pt x="567" y="648"/>
                    <a:pt x="588" y="655"/>
                  </a:cubicBezTo>
                  <a:cubicBezTo>
                    <a:pt x="611" y="621"/>
                    <a:pt x="573" y="560"/>
                    <a:pt x="616" y="531"/>
                  </a:cubicBezTo>
                  <a:cubicBezTo>
                    <a:pt x="632" y="507"/>
                    <a:pt x="629" y="496"/>
                    <a:pt x="632" y="463"/>
                  </a:cubicBezTo>
                  <a:cubicBezTo>
                    <a:pt x="630" y="440"/>
                    <a:pt x="633" y="390"/>
                    <a:pt x="620" y="367"/>
                  </a:cubicBezTo>
                  <a:cubicBezTo>
                    <a:pt x="600" y="332"/>
                    <a:pt x="565" y="300"/>
                    <a:pt x="536" y="271"/>
                  </a:cubicBezTo>
                  <a:cubicBezTo>
                    <a:pt x="532" y="259"/>
                    <a:pt x="532" y="247"/>
                    <a:pt x="528" y="235"/>
                  </a:cubicBezTo>
                  <a:cubicBezTo>
                    <a:pt x="525" y="225"/>
                    <a:pt x="474" y="188"/>
                    <a:pt x="460" y="179"/>
                  </a:cubicBezTo>
                  <a:cubicBezTo>
                    <a:pt x="463" y="171"/>
                    <a:pt x="471" y="164"/>
                    <a:pt x="472" y="155"/>
                  </a:cubicBezTo>
                  <a:cubicBezTo>
                    <a:pt x="474" y="144"/>
                    <a:pt x="461" y="137"/>
                    <a:pt x="456" y="131"/>
                  </a:cubicBezTo>
                  <a:cubicBezTo>
                    <a:pt x="435" y="106"/>
                    <a:pt x="451" y="88"/>
                    <a:pt x="416" y="79"/>
                  </a:cubicBezTo>
                  <a:cubicBezTo>
                    <a:pt x="395" y="48"/>
                    <a:pt x="403" y="64"/>
                    <a:pt x="392" y="31"/>
                  </a:cubicBezTo>
                  <a:cubicBezTo>
                    <a:pt x="391" y="27"/>
                    <a:pt x="388" y="19"/>
                    <a:pt x="388" y="19"/>
                  </a:cubicBezTo>
                  <a:cubicBezTo>
                    <a:pt x="362" y="58"/>
                    <a:pt x="379" y="107"/>
                    <a:pt x="364" y="151"/>
                  </a:cubicBezTo>
                  <a:cubicBezTo>
                    <a:pt x="344" y="144"/>
                    <a:pt x="344" y="120"/>
                    <a:pt x="324" y="115"/>
                  </a:cubicBezTo>
                  <a:cubicBezTo>
                    <a:pt x="314" y="112"/>
                    <a:pt x="303" y="112"/>
                    <a:pt x="292" y="111"/>
                  </a:cubicBezTo>
                  <a:cubicBezTo>
                    <a:pt x="284" y="103"/>
                    <a:pt x="276" y="97"/>
                    <a:pt x="272" y="87"/>
                  </a:cubicBezTo>
                  <a:cubicBezTo>
                    <a:pt x="269" y="79"/>
                    <a:pt x="264" y="63"/>
                    <a:pt x="264" y="63"/>
                  </a:cubicBezTo>
                  <a:cubicBezTo>
                    <a:pt x="268" y="60"/>
                    <a:pt x="273" y="58"/>
                    <a:pt x="276" y="55"/>
                  </a:cubicBezTo>
                  <a:cubicBezTo>
                    <a:pt x="300" y="31"/>
                    <a:pt x="256" y="24"/>
                    <a:pt x="240" y="19"/>
                  </a:cubicBezTo>
                  <a:cubicBezTo>
                    <a:pt x="232" y="16"/>
                    <a:pt x="224" y="14"/>
                    <a:pt x="216" y="11"/>
                  </a:cubicBezTo>
                  <a:cubicBezTo>
                    <a:pt x="212" y="10"/>
                    <a:pt x="200" y="5"/>
                    <a:pt x="204" y="7"/>
                  </a:cubicBezTo>
                  <a:cubicBezTo>
                    <a:pt x="207" y="8"/>
                    <a:pt x="209" y="10"/>
                    <a:pt x="212" y="11"/>
                  </a:cubicBezTo>
                  <a:close/>
                </a:path>
              </a:pathLst>
            </a:custGeom>
            <a:solidFill>
              <a:srgbClr val="FEFEFE">
                <a:alpha val="29999"/>
              </a:srgbClr>
            </a:solidFill>
            <a:ln w="9525">
              <a:noFill/>
            </a:ln>
          </p:spPr>
          <p:txBody>
            <a:bodyPr/>
            <a:lstStyle/>
            <a:p>
              <a:endParaRPr lang="zh-CN" altLang="en-US"/>
            </a:p>
          </p:txBody>
        </p:sp>
        <p:sp>
          <p:nvSpPr>
            <p:cNvPr id="2099" name="Freeform 50"/>
            <p:cNvSpPr/>
            <p:nvPr/>
          </p:nvSpPr>
          <p:spPr>
            <a:xfrm>
              <a:off x="3582" y="1290"/>
              <a:ext cx="319" cy="210"/>
            </a:xfrm>
            <a:custGeom>
              <a:avLst/>
              <a:gdLst/>
              <a:ahLst/>
              <a:cxnLst>
                <a:cxn ang="0">
                  <a:pos x="35" y="26"/>
                </a:cxn>
                <a:cxn ang="0">
                  <a:pos x="28" y="15"/>
                </a:cxn>
                <a:cxn ang="0">
                  <a:pos x="27" y="7"/>
                </a:cxn>
                <a:cxn ang="0">
                  <a:pos x="22" y="5"/>
                </a:cxn>
                <a:cxn ang="0">
                  <a:pos x="7" y="7"/>
                </a:cxn>
                <a:cxn ang="0">
                  <a:pos x="19" y="17"/>
                </a:cxn>
                <a:cxn ang="0">
                  <a:pos x="20" y="22"/>
                </a:cxn>
                <a:cxn ang="0">
                  <a:pos x="10" y="29"/>
                </a:cxn>
                <a:cxn ang="0">
                  <a:pos x="37" y="39"/>
                </a:cxn>
                <a:cxn ang="0">
                  <a:pos x="52" y="47"/>
                </a:cxn>
                <a:cxn ang="0">
                  <a:pos x="54" y="53"/>
                </a:cxn>
                <a:cxn ang="0">
                  <a:pos x="59" y="56"/>
                </a:cxn>
                <a:cxn ang="0">
                  <a:pos x="62" y="66"/>
                </a:cxn>
                <a:cxn ang="0">
                  <a:pos x="55" y="83"/>
                </a:cxn>
                <a:cxn ang="0">
                  <a:pos x="76" y="80"/>
                </a:cxn>
                <a:cxn ang="0">
                  <a:pos x="81" y="92"/>
                </a:cxn>
                <a:cxn ang="0">
                  <a:pos x="91" y="95"/>
                </a:cxn>
                <a:cxn ang="0">
                  <a:pos x="96" y="96"/>
                </a:cxn>
                <a:cxn ang="0">
                  <a:pos x="106" y="95"/>
                </a:cxn>
                <a:cxn ang="0">
                  <a:pos x="116" y="83"/>
                </a:cxn>
                <a:cxn ang="0">
                  <a:pos x="142" y="107"/>
                </a:cxn>
                <a:cxn ang="0">
                  <a:pos x="153" y="119"/>
                </a:cxn>
                <a:cxn ang="0">
                  <a:pos x="151" y="95"/>
                </a:cxn>
                <a:cxn ang="0">
                  <a:pos x="142" y="85"/>
                </a:cxn>
                <a:cxn ang="0">
                  <a:pos x="157" y="71"/>
                </a:cxn>
                <a:cxn ang="0">
                  <a:pos x="171" y="66"/>
                </a:cxn>
                <a:cxn ang="0">
                  <a:pos x="177" y="65"/>
                </a:cxn>
                <a:cxn ang="0">
                  <a:pos x="178" y="59"/>
                </a:cxn>
                <a:cxn ang="0">
                  <a:pos x="150" y="62"/>
                </a:cxn>
                <a:cxn ang="0">
                  <a:pos x="128" y="59"/>
                </a:cxn>
                <a:cxn ang="0">
                  <a:pos x="126" y="54"/>
                </a:cxn>
                <a:cxn ang="0">
                  <a:pos x="123" y="49"/>
                </a:cxn>
                <a:cxn ang="0">
                  <a:pos x="93" y="34"/>
                </a:cxn>
                <a:cxn ang="0">
                  <a:pos x="67" y="26"/>
                </a:cxn>
                <a:cxn ang="0">
                  <a:pos x="57" y="22"/>
                </a:cxn>
                <a:cxn ang="0">
                  <a:pos x="34" y="22"/>
                </a:cxn>
                <a:cxn ang="0">
                  <a:pos x="28" y="14"/>
                </a:cxn>
                <a:cxn ang="0">
                  <a:pos x="28" y="0"/>
                </a:cxn>
              </a:cxnLst>
              <a:rect l="0" t="0" r="0" b="0"/>
              <a:pathLst>
                <a:path w="426" h="280">
                  <a:moveTo>
                    <a:pt x="84" y="60"/>
                  </a:moveTo>
                  <a:cubicBezTo>
                    <a:pt x="79" y="52"/>
                    <a:pt x="70" y="45"/>
                    <a:pt x="68" y="36"/>
                  </a:cubicBezTo>
                  <a:cubicBezTo>
                    <a:pt x="67" y="29"/>
                    <a:pt x="68" y="22"/>
                    <a:pt x="64" y="16"/>
                  </a:cubicBezTo>
                  <a:cubicBezTo>
                    <a:pt x="62" y="12"/>
                    <a:pt x="56" y="13"/>
                    <a:pt x="52" y="12"/>
                  </a:cubicBezTo>
                  <a:cubicBezTo>
                    <a:pt x="40" y="13"/>
                    <a:pt x="27" y="11"/>
                    <a:pt x="16" y="16"/>
                  </a:cubicBezTo>
                  <a:cubicBezTo>
                    <a:pt x="0" y="24"/>
                    <a:pt x="43" y="40"/>
                    <a:pt x="44" y="40"/>
                  </a:cubicBezTo>
                  <a:cubicBezTo>
                    <a:pt x="45" y="44"/>
                    <a:pt x="50" y="49"/>
                    <a:pt x="48" y="52"/>
                  </a:cubicBezTo>
                  <a:cubicBezTo>
                    <a:pt x="42" y="60"/>
                    <a:pt x="24" y="68"/>
                    <a:pt x="24" y="68"/>
                  </a:cubicBezTo>
                  <a:cubicBezTo>
                    <a:pt x="38" y="88"/>
                    <a:pt x="65" y="89"/>
                    <a:pt x="88" y="92"/>
                  </a:cubicBezTo>
                  <a:cubicBezTo>
                    <a:pt x="101" y="96"/>
                    <a:pt x="124" y="112"/>
                    <a:pt x="124" y="112"/>
                  </a:cubicBezTo>
                  <a:cubicBezTo>
                    <a:pt x="125" y="116"/>
                    <a:pt x="125" y="121"/>
                    <a:pt x="128" y="124"/>
                  </a:cubicBezTo>
                  <a:cubicBezTo>
                    <a:pt x="131" y="128"/>
                    <a:pt x="137" y="128"/>
                    <a:pt x="140" y="132"/>
                  </a:cubicBezTo>
                  <a:cubicBezTo>
                    <a:pt x="144" y="139"/>
                    <a:pt x="148" y="156"/>
                    <a:pt x="148" y="156"/>
                  </a:cubicBezTo>
                  <a:cubicBezTo>
                    <a:pt x="144" y="171"/>
                    <a:pt x="137" y="181"/>
                    <a:pt x="132" y="196"/>
                  </a:cubicBezTo>
                  <a:cubicBezTo>
                    <a:pt x="151" y="209"/>
                    <a:pt x="167" y="207"/>
                    <a:pt x="180" y="188"/>
                  </a:cubicBezTo>
                  <a:cubicBezTo>
                    <a:pt x="182" y="196"/>
                    <a:pt x="184" y="211"/>
                    <a:pt x="192" y="216"/>
                  </a:cubicBezTo>
                  <a:cubicBezTo>
                    <a:pt x="199" y="220"/>
                    <a:pt x="208" y="221"/>
                    <a:pt x="216" y="224"/>
                  </a:cubicBezTo>
                  <a:cubicBezTo>
                    <a:pt x="220" y="225"/>
                    <a:pt x="228" y="228"/>
                    <a:pt x="228" y="228"/>
                  </a:cubicBezTo>
                  <a:cubicBezTo>
                    <a:pt x="236" y="227"/>
                    <a:pt x="245" y="228"/>
                    <a:pt x="252" y="224"/>
                  </a:cubicBezTo>
                  <a:cubicBezTo>
                    <a:pt x="269" y="216"/>
                    <a:pt x="252" y="204"/>
                    <a:pt x="276" y="196"/>
                  </a:cubicBezTo>
                  <a:cubicBezTo>
                    <a:pt x="296" y="209"/>
                    <a:pt x="322" y="231"/>
                    <a:pt x="336" y="252"/>
                  </a:cubicBezTo>
                  <a:cubicBezTo>
                    <a:pt x="354" y="280"/>
                    <a:pt x="343" y="273"/>
                    <a:pt x="364" y="280"/>
                  </a:cubicBezTo>
                  <a:cubicBezTo>
                    <a:pt x="376" y="262"/>
                    <a:pt x="375" y="241"/>
                    <a:pt x="360" y="224"/>
                  </a:cubicBezTo>
                  <a:cubicBezTo>
                    <a:pt x="352" y="216"/>
                    <a:pt x="336" y="200"/>
                    <a:pt x="336" y="200"/>
                  </a:cubicBezTo>
                  <a:cubicBezTo>
                    <a:pt x="323" y="162"/>
                    <a:pt x="322" y="174"/>
                    <a:pt x="372" y="168"/>
                  </a:cubicBezTo>
                  <a:cubicBezTo>
                    <a:pt x="384" y="164"/>
                    <a:pt x="396" y="160"/>
                    <a:pt x="408" y="156"/>
                  </a:cubicBezTo>
                  <a:cubicBezTo>
                    <a:pt x="412" y="155"/>
                    <a:pt x="420" y="152"/>
                    <a:pt x="420" y="152"/>
                  </a:cubicBezTo>
                  <a:cubicBezTo>
                    <a:pt x="421" y="148"/>
                    <a:pt x="426" y="144"/>
                    <a:pt x="424" y="140"/>
                  </a:cubicBezTo>
                  <a:cubicBezTo>
                    <a:pt x="420" y="131"/>
                    <a:pt x="365" y="146"/>
                    <a:pt x="356" y="148"/>
                  </a:cubicBezTo>
                  <a:cubicBezTo>
                    <a:pt x="339" y="146"/>
                    <a:pt x="316" y="152"/>
                    <a:pt x="304" y="140"/>
                  </a:cubicBezTo>
                  <a:cubicBezTo>
                    <a:pt x="301" y="137"/>
                    <a:pt x="302" y="132"/>
                    <a:pt x="300" y="128"/>
                  </a:cubicBezTo>
                  <a:cubicBezTo>
                    <a:pt x="298" y="124"/>
                    <a:pt x="296" y="119"/>
                    <a:pt x="292" y="116"/>
                  </a:cubicBezTo>
                  <a:cubicBezTo>
                    <a:pt x="272" y="98"/>
                    <a:pt x="244" y="91"/>
                    <a:pt x="220" y="80"/>
                  </a:cubicBezTo>
                  <a:cubicBezTo>
                    <a:pt x="201" y="72"/>
                    <a:pt x="180" y="67"/>
                    <a:pt x="160" y="60"/>
                  </a:cubicBezTo>
                  <a:cubicBezTo>
                    <a:pt x="152" y="57"/>
                    <a:pt x="136" y="52"/>
                    <a:pt x="136" y="52"/>
                  </a:cubicBezTo>
                  <a:cubicBezTo>
                    <a:pt x="113" y="55"/>
                    <a:pt x="98" y="64"/>
                    <a:pt x="80" y="52"/>
                  </a:cubicBezTo>
                  <a:cubicBezTo>
                    <a:pt x="70" y="38"/>
                    <a:pt x="74" y="44"/>
                    <a:pt x="68" y="32"/>
                  </a:cubicBezTo>
                  <a:lnTo>
                    <a:pt x="68" y="0"/>
                  </a:lnTo>
                </a:path>
              </a:pathLst>
            </a:custGeom>
            <a:solidFill>
              <a:srgbClr val="FEFEFE">
                <a:alpha val="29999"/>
              </a:srgbClr>
            </a:solidFill>
            <a:ln w="9525">
              <a:noFill/>
            </a:ln>
          </p:spPr>
          <p:txBody>
            <a:bodyPr/>
            <a:lstStyle/>
            <a:p>
              <a:endParaRPr lang="zh-CN" altLang="en-US"/>
            </a:p>
          </p:txBody>
        </p:sp>
        <p:sp>
          <p:nvSpPr>
            <p:cNvPr id="2100" name="Freeform 51"/>
            <p:cNvSpPr/>
            <p:nvPr/>
          </p:nvSpPr>
          <p:spPr>
            <a:xfrm>
              <a:off x="3591" y="1292"/>
              <a:ext cx="311" cy="211"/>
            </a:xfrm>
            <a:custGeom>
              <a:avLst/>
              <a:gdLst/>
              <a:ahLst/>
              <a:cxnLst>
                <a:cxn ang="0">
                  <a:pos x="0" y="1"/>
                </a:cxn>
                <a:cxn ang="0">
                  <a:pos x="8" y="16"/>
                </a:cxn>
                <a:cxn ang="0">
                  <a:pos x="12" y="21"/>
                </a:cxn>
                <a:cxn ang="0">
                  <a:pos x="35" y="37"/>
                </a:cxn>
                <a:cxn ang="0">
                  <a:pos x="50" y="48"/>
                </a:cxn>
                <a:cxn ang="0">
                  <a:pos x="55" y="51"/>
                </a:cxn>
                <a:cxn ang="0">
                  <a:pos x="57" y="70"/>
                </a:cxn>
                <a:cxn ang="0">
                  <a:pos x="49" y="84"/>
                </a:cxn>
                <a:cxn ang="0">
                  <a:pos x="57" y="82"/>
                </a:cxn>
                <a:cxn ang="0">
                  <a:pos x="62" y="79"/>
                </a:cxn>
                <a:cxn ang="0">
                  <a:pos x="67" y="84"/>
                </a:cxn>
                <a:cxn ang="0">
                  <a:pos x="77" y="91"/>
                </a:cxn>
                <a:cxn ang="0">
                  <a:pos x="87" y="97"/>
                </a:cxn>
                <a:cxn ang="0">
                  <a:pos x="100" y="92"/>
                </a:cxn>
                <a:cxn ang="0">
                  <a:pos x="103" y="82"/>
                </a:cxn>
                <a:cxn ang="0">
                  <a:pos x="112" y="84"/>
                </a:cxn>
                <a:cxn ang="0">
                  <a:pos x="122" y="88"/>
                </a:cxn>
                <a:cxn ang="0">
                  <a:pos x="142" y="117"/>
                </a:cxn>
                <a:cxn ang="0">
                  <a:pos x="149" y="116"/>
                </a:cxn>
                <a:cxn ang="0">
                  <a:pos x="147" y="106"/>
                </a:cxn>
                <a:cxn ang="0">
                  <a:pos x="132" y="82"/>
                </a:cxn>
                <a:cxn ang="0">
                  <a:pos x="150" y="73"/>
                </a:cxn>
                <a:cxn ang="0">
                  <a:pos x="170" y="61"/>
                </a:cxn>
                <a:cxn ang="0">
                  <a:pos x="171" y="50"/>
                </a:cxn>
                <a:cxn ang="0">
                  <a:pos x="153" y="58"/>
                </a:cxn>
                <a:cxn ang="0">
                  <a:pos x="129" y="58"/>
                </a:cxn>
                <a:cxn ang="0">
                  <a:pos x="110" y="41"/>
                </a:cxn>
                <a:cxn ang="0">
                  <a:pos x="76" y="25"/>
                </a:cxn>
                <a:cxn ang="0">
                  <a:pos x="55" y="14"/>
                </a:cxn>
                <a:cxn ang="0">
                  <a:pos x="39" y="17"/>
                </a:cxn>
                <a:cxn ang="0">
                  <a:pos x="32" y="24"/>
                </a:cxn>
                <a:cxn ang="0">
                  <a:pos x="23" y="7"/>
                </a:cxn>
                <a:cxn ang="0">
                  <a:pos x="0" y="1"/>
                </a:cxn>
              </a:cxnLst>
              <a:rect l="0" t="0" r="0" b="0"/>
              <a:pathLst>
                <a:path w="416" h="282">
                  <a:moveTo>
                    <a:pt x="0" y="1"/>
                  </a:moveTo>
                  <a:cubicBezTo>
                    <a:pt x="7" y="22"/>
                    <a:pt x="2" y="9"/>
                    <a:pt x="20" y="37"/>
                  </a:cubicBezTo>
                  <a:cubicBezTo>
                    <a:pt x="23" y="41"/>
                    <a:pt x="28" y="49"/>
                    <a:pt x="28" y="49"/>
                  </a:cubicBezTo>
                  <a:cubicBezTo>
                    <a:pt x="5" y="84"/>
                    <a:pt x="65" y="78"/>
                    <a:pt x="84" y="89"/>
                  </a:cubicBezTo>
                  <a:cubicBezTo>
                    <a:pt x="97" y="96"/>
                    <a:pt x="108" y="105"/>
                    <a:pt x="120" y="113"/>
                  </a:cubicBezTo>
                  <a:cubicBezTo>
                    <a:pt x="124" y="116"/>
                    <a:pt x="132" y="121"/>
                    <a:pt x="132" y="121"/>
                  </a:cubicBezTo>
                  <a:cubicBezTo>
                    <a:pt x="138" y="138"/>
                    <a:pt x="132" y="151"/>
                    <a:pt x="136" y="169"/>
                  </a:cubicBezTo>
                  <a:cubicBezTo>
                    <a:pt x="107" y="188"/>
                    <a:pt x="110" y="176"/>
                    <a:pt x="116" y="201"/>
                  </a:cubicBezTo>
                  <a:cubicBezTo>
                    <a:pt x="123" y="200"/>
                    <a:pt x="130" y="199"/>
                    <a:pt x="136" y="197"/>
                  </a:cubicBezTo>
                  <a:cubicBezTo>
                    <a:pt x="141" y="195"/>
                    <a:pt x="143" y="188"/>
                    <a:pt x="148" y="189"/>
                  </a:cubicBezTo>
                  <a:cubicBezTo>
                    <a:pt x="154" y="190"/>
                    <a:pt x="156" y="198"/>
                    <a:pt x="160" y="201"/>
                  </a:cubicBezTo>
                  <a:cubicBezTo>
                    <a:pt x="168" y="207"/>
                    <a:pt x="176" y="212"/>
                    <a:pt x="184" y="217"/>
                  </a:cubicBezTo>
                  <a:cubicBezTo>
                    <a:pt x="192" y="222"/>
                    <a:pt x="208" y="233"/>
                    <a:pt x="208" y="233"/>
                  </a:cubicBezTo>
                  <a:cubicBezTo>
                    <a:pt x="216" y="231"/>
                    <a:pt x="234" y="230"/>
                    <a:pt x="240" y="221"/>
                  </a:cubicBezTo>
                  <a:cubicBezTo>
                    <a:pt x="244" y="214"/>
                    <a:pt x="248" y="197"/>
                    <a:pt x="248" y="197"/>
                  </a:cubicBezTo>
                  <a:cubicBezTo>
                    <a:pt x="255" y="198"/>
                    <a:pt x="261" y="199"/>
                    <a:pt x="268" y="201"/>
                  </a:cubicBezTo>
                  <a:cubicBezTo>
                    <a:pt x="276" y="203"/>
                    <a:pt x="292" y="209"/>
                    <a:pt x="292" y="209"/>
                  </a:cubicBezTo>
                  <a:cubicBezTo>
                    <a:pt x="298" y="242"/>
                    <a:pt x="306" y="270"/>
                    <a:pt x="340" y="281"/>
                  </a:cubicBezTo>
                  <a:cubicBezTo>
                    <a:pt x="345" y="280"/>
                    <a:pt x="354" y="282"/>
                    <a:pt x="356" y="277"/>
                  </a:cubicBezTo>
                  <a:cubicBezTo>
                    <a:pt x="359" y="270"/>
                    <a:pt x="355" y="260"/>
                    <a:pt x="352" y="253"/>
                  </a:cubicBezTo>
                  <a:cubicBezTo>
                    <a:pt x="346" y="238"/>
                    <a:pt x="329" y="206"/>
                    <a:pt x="316" y="197"/>
                  </a:cubicBezTo>
                  <a:cubicBezTo>
                    <a:pt x="307" y="170"/>
                    <a:pt x="339" y="175"/>
                    <a:pt x="360" y="173"/>
                  </a:cubicBezTo>
                  <a:cubicBezTo>
                    <a:pt x="383" y="165"/>
                    <a:pt x="391" y="162"/>
                    <a:pt x="408" y="145"/>
                  </a:cubicBezTo>
                  <a:cubicBezTo>
                    <a:pt x="412" y="140"/>
                    <a:pt x="416" y="121"/>
                    <a:pt x="409" y="120"/>
                  </a:cubicBezTo>
                  <a:cubicBezTo>
                    <a:pt x="402" y="119"/>
                    <a:pt x="384" y="135"/>
                    <a:pt x="367" y="138"/>
                  </a:cubicBezTo>
                  <a:cubicBezTo>
                    <a:pt x="350" y="141"/>
                    <a:pt x="325" y="144"/>
                    <a:pt x="308" y="137"/>
                  </a:cubicBezTo>
                  <a:cubicBezTo>
                    <a:pt x="286" y="130"/>
                    <a:pt x="284" y="111"/>
                    <a:pt x="264" y="97"/>
                  </a:cubicBezTo>
                  <a:cubicBezTo>
                    <a:pt x="238" y="80"/>
                    <a:pt x="203" y="76"/>
                    <a:pt x="180" y="61"/>
                  </a:cubicBezTo>
                  <a:cubicBezTo>
                    <a:pt x="163" y="50"/>
                    <a:pt x="150" y="39"/>
                    <a:pt x="132" y="33"/>
                  </a:cubicBezTo>
                  <a:cubicBezTo>
                    <a:pt x="119" y="35"/>
                    <a:pt x="102" y="31"/>
                    <a:pt x="92" y="41"/>
                  </a:cubicBezTo>
                  <a:cubicBezTo>
                    <a:pt x="71" y="62"/>
                    <a:pt x="108" y="46"/>
                    <a:pt x="76" y="57"/>
                  </a:cubicBezTo>
                  <a:cubicBezTo>
                    <a:pt x="52" y="49"/>
                    <a:pt x="67" y="38"/>
                    <a:pt x="56" y="17"/>
                  </a:cubicBezTo>
                  <a:cubicBezTo>
                    <a:pt x="48" y="0"/>
                    <a:pt x="16" y="1"/>
                    <a:pt x="0" y="1"/>
                  </a:cubicBezTo>
                  <a:close/>
                </a:path>
              </a:pathLst>
            </a:custGeom>
            <a:solidFill>
              <a:srgbClr val="FEFEFE">
                <a:alpha val="29999"/>
              </a:srgbClr>
            </a:solidFill>
            <a:ln w="9525">
              <a:noFill/>
            </a:ln>
          </p:spPr>
          <p:txBody>
            <a:bodyPr/>
            <a:lstStyle/>
            <a:p>
              <a:endParaRPr lang="zh-CN" altLang="en-US"/>
            </a:p>
          </p:txBody>
        </p:sp>
        <p:sp>
          <p:nvSpPr>
            <p:cNvPr id="2101" name="Freeform 52"/>
            <p:cNvSpPr/>
            <p:nvPr/>
          </p:nvSpPr>
          <p:spPr>
            <a:xfrm>
              <a:off x="3821" y="2062"/>
              <a:ext cx="45" cy="58"/>
            </a:xfrm>
            <a:custGeom>
              <a:avLst/>
              <a:gdLst/>
              <a:ahLst/>
              <a:cxnLst>
                <a:cxn ang="0">
                  <a:pos x="14" y="7"/>
                </a:cxn>
                <a:cxn ang="0">
                  <a:pos x="0" y="7"/>
                </a:cxn>
                <a:cxn ang="0">
                  <a:pos x="8" y="17"/>
                </a:cxn>
                <a:cxn ang="0">
                  <a:pos x="12" y="27"/>
                </a:cxn>
                <a:cxn ang="0">
                  <a:pos x="14" y="32"/>
                </a:cxn>
                <a:cxn ang="0">
                  <a:pos x="26" y="21"/>
                </a:cxn>
                <a:cxn ang="0">
                  <a:pos x="14" y="7"/>
                </a:cxn>
              </a:cxnLst>
              <a:rect l="0" t="0" r="0" b="0"/>
              <a:pathLst>
                <a:path w="60" h="78">
                  <a:moveTo>
                    <a:pt x="32" y="18"/>
                  </a:moveTo>
                  <a:cubicBezTo>
                    <a:pt x="16" y="7"/>
                    <a:pt x="12" y="0"/>
                    <a:pt x="0" y="18"/>
                  </a:cubicBezTo>
                  <a:cubicBezTo>
                    <a:pt x="6" y="27"/>
                    <a:pt x="15" y="33"/>
                    <a:pt x="20" y="42"/>
                  </a:cubicBezTo>
                  <a:cubicBezTo>
                    <a:pt x="24" y="49"/>
                    <a:pt x="25" y="58"/>
                    <a:pt x="28" y="66"/>
                  </a:cubicBezTo>
                  <a:cubicBezTo>
                    <a:pt x="29" y="70"/>
                    <a:pt x="32" y="78"/>
                    <a:pt x="32" y="78"/>
                  </a:cubicBezTo>
                  <a:cubicBezTo>
                    <a:pt x="52" y="73"/>
                    <a:pt x="54" y="69"/>
                    <a:pt x="60" y="50"/>
                  </a:cubicBezTo>
                  <a:cubicBezTo>
                    <a:pt x="54" y="32"/>
                    <a:pt x="50" y="27"/>
                    <a:pt x="32" y="18"/>
                  </a:cubicBezTo>
                  <a:close/>
                </a:path>
              </a:pathLst>
            </a:custGeom>
            <a:solidFill>
              <a:srgbClr val="FEFEFE">
                <a:alpha val="29999"/>
              </a:srgbClr>
            </a:solidFill>
            <a:ln w="9525">
              <a:noFill/>
            </a:ln>
          </p:spPr>
          <p:txBody>
            <a:bodyPr/>
            <a:lstStyle/>
            <a:p>
              <a:endParaRPr lang="zh-CN" altLang="en-US"/>
            </a:p>
          </p:txBody>
        </p:sp>
        <p:sp>
          <p:nvSpPr>
            <p:cNvPr id="2102" name="Freeform 53"/>
            <p:cNvSpPr/>
            <p:nvPr/>
          </p:nvSpPr>
          <p:spPr>
            <a:xfrm>
              <a:off x="3957" y="1972"/>
              <a:ext cx="164" cy="85"/>
            </a:xfrm>
            <a:custGeom>
              <a:avLst/>
              <a:gdLst/>
              <a:ahLst/>
              <a:cxnLst>
                <a:cxn ang="0">
                  <a:pos x="19" y="31"/>
                </a:cxn>
                <a:cxn ang="0">
                  <a:pos x="16" y="26"/>
                </a:cxn>
                <a:cxn ang="0">
                  <a:pos x="6" y="29"/>
                </a:cxn>
                <a:cxn ang="0">
                  <a:pos x="16" y="48"/>
                </a:cxn>
                <a:cxn ang="0">
                  <a:pos x="52" y="38"/>
                </a:cxn>
                <a:cxn ang="0">
                  <a:pos x="61" y="31"/>
                </a:cxn>
                <a:cxn ang="0">
                  <a:pos x="72" y="28"/>
                </a:cxn>
                <a:cxn ang="0">
                  <a:pos x="92" y="8"/>
                </a:cxn>
                <a:cxn ang="0">
                  <a:pos x="88" y="0"/>
                </a:cxn>
                <a:cxn ang="0">
                  <a:pos x="75" y="8"/>
                </a:cxn>
                <a:cxn ang="0">
                  <a:pos x="45" y="17"/>
                </a:cxn>
                <a:cxn ang="0">
                  <a:pos x="34" y="20"/>
                </a:cxn>
                <a:cxn ang="0">
                  <a:pos x="25" y="23"/>
                </a:cxn>
                <a:cxn ang="0">
                  <a:pos x="19" y="31"/>
                </a:cxn>
              </a:cxnLst>
              <a:rect l="0" t="0" r="0" b="0"/>
              <a:pathLst>
                <a:path w="219" h="113">
                  <a:moveTo>
                    <a:pt x="47" y="73"/>
                  </a:moveTo>
                  <a:cubicBezTo>
                    <a:pt x="44" y="69"/>
                    <a:pt x="44" y="62"/>
                    <a:pt x="39" y="61"/>
                  </a:cubicBezTo>
                  <a:cubicBezTo>
                    <a:pt x="31" y="60"/>
                    <a:pt x="15" y="69"/>
                    <a:pt x="15" y="69"/>
                  </a:cubicBezTo>
                  <a:cubicBezTo>
                    <a:pt x="0" y="91"/>
                    <a:pt x="20" y="101"/>
                    <a:pt x="39" y="113"/>
                  </a:cubicBezTo>
                  <a:cubicBezTo>
                    <a:pt x="67" y="107"/>
                    <a:pt x="96" y="98"/>
                    <a:pt x="123" y="89"/>
                  </a:cubicBezTo>
                  <a:cubicBezTo>
                    <a:pt x="132" y="86"/>
                    <a:pt x="139" y="78"/>
                    <a:pt x="147" y="73"/>
                  </a:cubicBezTo>
                  <a:cubicBezTo>
                    <a:pt x="154" y="68"/>
                    <a:pt x="171" y="65"/>
                    <a:pt x="171" y="65"/>
                  </a:cubicBezTo>
                  <a:cubicBezTo>
                    <a:pt x="186" y="50"/>
                    <a:pt x="207" y="36"/>
                    <a:pt x="219" y="19"/>
                  </a:cubicBezTo>
                  <a:cubicBezTo>
                    <a:pt x="215" y="16"/>
                    <a:pt x="215" y="0"/>
                    <a:pt x="210" y="0"/>
                  </a:cubicBezTo>
                  <a:cubicBezTo>
                    <a:pt x="205" y="0"/>
                    <a:pt x="183" y="15"/>
                    <a:pt x="179" y="17"/>
                  </a:cubicBezTo>
                  <a:cubicBezTo>
                    <a:pt x="159" y="26"/>
                    <a:pt x="129" y="37"/>
                    <a:pt x="107" y="41"/>
                  </a:cubicBezTo>
                  <a:cubicBezTo>
                    <a:pt x="99" y="42"/>
                    <a:pt x="91" y="43"/>
                    <a:pt x="83" y="45"/>
                  </a:cubicBezTo>
                  <a:cubicBezTo>
                    <a:pt x="75" y="47"/>
                    <a:pt x="59" y="53"/>
                    <a:pt x="59" y="53"/>
                  </a:cubicBezTo>
                  <a:cubicBezTo>
                    <a:pt x="49" y="67"/>
                    <a:pt x="53" y="61"/>
                    <a:pt x="47" y="73"/>
                  </a:cubicBezTo>
                  <a:close/>
                </a:path>
              </a:pathLst>
            </a:custGeom>
            <a:solidFill>
              <a:srgbClr val="FEFEFE">
                <a:alpha val="29999"/>
              </a:srgbClr>
            </a:solidFill>
            <a:ln w="9525">
              <a:noFill/>
            </a:ln>
          </p:spPr>
          <p:txBody>
            <a:bodyPr/>
            <a:lstStyle/>
            <a:p>
              <a:endParaRPr lang="zh-CN" altLang="en-US"/>
            </a:p>
          </p:txBody>
        </p:sp>
        <p:sp>
          <p:nvSpPr>
            <p:cNvPr id="2103" name="Freeform 54"/>
            <p:cNvSpPr/>
            <p:nvPr/>
          </p:nvSpPr>
          <p:spPr>
            <a:xfrm>
              <a:off x="4127" y="1922"/>
              <a:ext cx="104" cy="92"/>
            </a:xfrm>
            <a:custGeom>
              <a:avLst/>
              <a:gdLst/>
              <a:ahLst/>
              <a:cxnLst>
                <a:cxn ang="0">
                  <a:pos x="5" y="26"/>
                </a:cxn>
                <a:cxn ang="0">
                  <a:pos x="3" y="36"/>
                </a:cxn>
                <a:cxn ang="0">
                  <a:pos x="0" y="46"/>
                </a:cxn>
                <a:cxn ang="0">
                  <a:pos x="15" y="50"/>
                </a:cxn>
                <a:cxn ang="0">
                  <a:pos x="22" y="41"/>
                </a:cxn>
                <a:cxn ang="0">
                  <a:pos x="52" y="29"/>
                </a:cxn>
                <a:cxn ang="0">
                  <a:pos x="57" y="19"/>
                </a:cxn>
                <a:cxn ang="0">
                  <a:pos x="47" y="12"/>
                </a:cxn>
                <a:cxn ang="0">
                  <a:pos x="42" y="8"/>
                </a:cxn>
                <a:cxn ang="0">
                  <a:pos x="27" y="5"/>
                </a:cxn>
                <a:cxn ang="0">
                  <a:pos x="22" y="15"/>
                </a:cxn>
                <a:cxn ang="0">
                  <a:pos x="5" y="26"/>
                </a:cxn>
              </a:cxnLst>
              <a:rect l="0" t="0" r="0" b="0"/>
              <a:pathLst>
                <a:path w="139" h="122">
                  <a:moveTo>
                    <a:pt x="12" y="60"/>
                  </a:moveTo>
                  <a:cubicBezTo>
                    <a:pt x="11" y="68"/>
                    <a:pt x="10" y="76"/>
                    <a:pt x="8" y="84"/>
                  </a:cubicBezTo>
                  <a:cubicBezTo>
                    <a:pt x="6" y="92"/>
                    <a:pt x="0" y="108"/>
                    <a:pt x="0" y="108"/>
                  </a:cubicBezTo>
                  <a:cubicBezTo>
                    <a:pt x="14" y="118"/>
                    <a:pt x="19" y="122"/>
                    <a:pt x="36" y="116"/>
                  </a:cubicBezTo>
                  <a:cubicBezTo>
                    <a:pt x="46" y="86"/>
                    <a:pt x="31" y="122"/>
                    <a:pt x="52" y="96"/>
                  </a:cubicBezTo>
                  <a:cubicBezTo>
                    <a:pt x="83" y="57"/>
                    <a:pt x="30" y="74"/>
                    <a:pt x="124" y="68"/>
                  </a:cubicBezTo>
                  <a:cubicBezTo>
                    <a:pt x="125" y="67"/>
                    <a:pt x="139" y="48"/>
                    <a:pt x="136" y="44"/>
                  </a:cubicBezTo>
                  <a:cubicBezTo>
                    <a:pt x="130" y="36"/>
                    <a:pt x="120" y="33"/>
                    <a:pt x="112" y="28"/>
                  </a:cubicBezTo>
                  <a:cubicBezTo>
                    <a:pt x="108" y="25"/>
                    <a:pt x="100" y="20"/>
                    <a:pt x="100" y="20"/>
                  </a:cubicBezTo>
                  <a:cubicBezTo>
                    <a:pt x="89" y="4"/>
                    <a:pt x="92" y="0"/>
                    <a:pt x="64" y="12"/>
                  </a:cubicBezTo>
                  <a:cubicBezTo>
                    <a:pt x="57" y="15"/>
                    <a:pt x="55" y="30"/>
                    <a:pt x="52" y="36"/>
                  </a:cubicBezTo>
                  <a:cubicBezTo>
                    <a:pt x="46" y="49"/>
                    <a:pt x="26" y="60"/>
                    <a:pt x="12" y="60"/>
                  </a:cubicBezTo>
                  <a:close/>
                </a:path>
              </a:pathLst>
            </a:custGeom>
            <a:solidFill>
              <a:srgbClr val="FEFEFE">
                <a:alpha val="29999"/>
              </a:srgbClr>
            </a:solidFill>
            <a:ln w="9525">
              <a:noFill/>
            </a:ln>
          </p:spPr>
          <p:txBody>
            <a:bodyPr/>
            <a:lstStyle/>
            <a:p>
              <a:endParaRPr lang="zh-CN" altLang="en-US"/>
            </a:p>
          </p:txBody>
        </p:sp>
        <p:sp>
          <p:nvSpPr>
            <p:cNvPr id="2104" name="Freeform 55"/>
            <p:cNvSpPr/>
            <p:nvPr/>
          </p:nvSpPr>
          <p:spPr>
            <a:xfrm>
              <a:off x="4182" y="1881"/>
              <a:ext cx="37" cy="26"/>
            </a:xfrm>
            <a:custGeom>
              <a:avLst/>
              <a:gdLst/>
              <a:ahLst/>
              <a:cxnLst>
                <a:cxn ang="0">
                  <a:pos x="13" y="0"/>
                </a:cxn>
                <a:cxn ang="0">
                  <a:pos x="4" y="4"/>
                </a:cxn>
                <a:cxn ang="0">
                  <a:pos x="11" y="14"/>
                </a:cxn>
                <a:cxn ang="0">
                  <a:pos x="17" y="10"/>
                </a:cxn>
                <a:cxn ang="0">
                  <a:pos x="13" y="0"/>
                </a:cxn>
              </a:cxnLst>
              <a:rect l="0" t="0" r="0" b="0"/>
              <a:pathLst>
                <a:path w="49" h="35">
                  <a:moveTo>
                    <a:pt x="29" y="0"/>
                  </a:moveTo>
                  <a:cubicBezTo>
                    <a:pt x="25" y="12"/>
                    <a:pt x="19" y="7"/>
                    <a:pt x="8" y="11"/>
                  </a:cubicBezTo>
                  <a:cubicBezTo>
                    <a:pt x="0" y="23"/>
                    <a:pt x="14" y="34"/>
                    <a:pt x="24" y="35"/>
                  </a:cubicBezTo>
                  <a:cubicBezTo>
                    <a:pt x="30" y="34"/>
                    <a:pt x="33" y="28"/>
                    <a:pt x="39" y="26"/>
                  </a:cubicBezTo>
                  <a:cubicBezTo>
                    <a:pt x="49" y="22"/>
                    <a:pt x="29" y="3"/>
                    <a:pt x="29" y="0"/>
                  </a:cubicBezTo>
                  <a:close/>
                </a:path>
              </a:pathLst>
            </a:custGeom>
            <a:solidFill>
              <a:srgbClr val="FEFEFE">
                <a:alpha val="29999"/>
              </a:srgbClr>
            </a:solidFill>
            <a:ln w="9525">
              <a:noFill/>
            </a:ln>
          </p:spPr>
          <p:txBody>
            <a:bodyPr/>
            <a:lstStyle/>
            <a:p>
              <a:endParaRPr lang="zh-CN" altLang="en-US"/>
            </a:p>
          </p:txBody>
        </p:sp>
        <p:sp>
          <p:nvSpPr>
            <p:cNvPr id="2105" name="Freeform 56"/>
            <p:cNvSpPr/>
            <p:nvPr/>
          </p:nvSpPr>
          <p:spPr>
            <a:xfrm>
              <a:off x="2459" y="1395"/>
              <a:ext cx="123" cy="201"/>
            </a:xfrm>
            <a:custGeom>
              <a:avLst/>
              <a:gdLst/>
              <a:ahLst/>
              <a:cxnLst>
                <a:cxn ang="0">
                  <a:pos x="54" y="0"/>
                </a:cxn>
                <a:cxn ang="0">
                  <a:pos x="44" y="12"/>
                </a:cxn>
                <a:cxn ang="0">
                  <a:pos x="38" y="27"/>
                </a:cxn>
                <a:cxn ang="0">
                  <a:pos x="15" y="35"/>
                </a:cxn>
                <a:cxn ang="0">
                  <a:pos x="12" y="41"/>
                </a:cxn>
                <a:cxn ang="0">
                  <a:pos x="7" y="42"/>
                </a:cxn>
                <a:cxn ang="0">
                  <a:pos x="8" y="56"/>
                </a:cxn>
                <a:cxn ang="0">
                  <a:pos x="12" y="66"/>
                </a:cxn>
                <a:cxn ang="0">
                  <a:pos x="0" y="85"/>
                </a:cxn>
                <a:cxn ang="0">
                  <a:pos x="12" y="110"/>
                </a:cxn>
                <a:cxn ang="0">
                  <a:pos x="22" y="113"/>
                </a:cxn>
                <a:cxn ang="0">
                  <a:pos x="38" y="92"/>
                </a:cxn>
                <a:cxn ang="0">
                  <a:pos x="44" y="81"/>
                </a:cxn>
                <a:cxn ang="0">
                  <a:pos x="54" y="49"/>
                </a:cxn>
                <a:cxn ang="0">
                  <a:pos x="59" y="32"/>
                </a:cxn>
                <a:cxn ang="0">
                  <a:pos x="69" y="31"/>
                </a:cxn>
                <a:cxn ang="0">
                  <a:pos x="54" y="0"/>
                </a:cxn>
              </a:cxnLst>
              <a:rect l="0" t="0" r="0" b="0"/>
              <a:pathLst>
                <a:path w="164" h="268">
                  <a:moveTo>
                    <a:pt x="128" y="0"/>
                  </a:moveTo>
                  <a:cubicBezTo>
                    <a:pt x="123" y="16"/>
                    <a:pt x="120" y="23"/>
                    <a:pt x="104" y="28"/>
                  </a:cubicBezTo>
                  <a:cubicBezTo>
                    <a:pt x="102" y="35"/>
                    <a:pt x="97" y="57"/>
                    <a:pt x="88" y="64"/>
                  </a:cubicBezTo>
                  <a:cubicBezTo>
                    <a:pt x="75" y="75"/>
                    <a:pt x="51" y="74"/>
                    <a:pt x="36" y="84"/>
                  </a:cubicBezTo>
                  <a:cubicBezTo>
                    <a:pt x="33" y="88"/>
                    <a:pt x="32" y="93"/>
                    <a:pt x="28" y="96"/>
                  </a:cubicBezTo>
                  <a:cubicBezTo>
                    <a:pt x="25" y="99"/>
                    <a:pt x="17" y="96"/>
                    <a:pt x="16" y="100"/>
                  </a:cubicBezTo>
                  <a:cubicBezTo>
                    <a:pt x="14" y="110"/>
                    <a:pt x="18" y="121"/>
                    <a:pt x="20" y="132"/>
                  </a:cubicBezTo>
                  <a:cubicBezTo>
                    <a:pt x="22" y="140"/>
                    <a:pt x="28" y="156"/>
                    <a:pt x="28" y="156"/>
                  </a:cubicBezTo>
                  <a:cubicBezTo>
                    <a:pt x="13" y="166"/>
                    <a:pt x="6" y="183"/>
                    <a:pt x="0" y="200"/>
                  </a:cubicBezTo>
                  <a:cubicBezTo>
                    <a:pt x="3" y="210"/>
                    <a:pt x="19" y="254"/>
                    <a:pt x="28" y="260"/>
                  </a:cubicBezTo>
                  <a:cubicBezTo>
                    <a:pt x="35" y="264"/>
                    <a:pt x="52" y="268"/>
                    <a:pt x="52" y="268"/>
                  </a:cubicBezTo>
                  <a:cubicBezTo>
                    <a:pt x="85" y="261"/>
                    <a:pt x="79" y="244"/>
                    <a:pt x="88" y="216"/>
                  </a:cubicBezTo>
                  <a:cubicBezTo>
                    <a:pt x="91" y="207"/>
                    <a:pt x="99" y="200"/>
                    <a:pt x="104" y="192"/>
                  </a:cubicBezTo>
                  <a:cubicBezTo>
                    <a:pt x="116" y="174"/>
                    <a:pt x="121" y="136"/>
                    <a:pt x="128" y="116"/>
                  </a:cubicBezTo>
                  <a:cubicBezTo>
                    <a:pt x="131" y="108"/>
                    <a:pt x="134" y="79"/>
                    <a:pt x="140" y="76"/>
                  </a:cubicBezTo>
                  <a:cubicBezTo>
                    <a:pt x="147" y="72"/>
                    <a:pt x="156" y="73"/>
                    <a:pt x="164" y="72"/>
                  </a:cubicBezTo>
                  <a:cubicBezTo>
                    <a:pt x="158" y="19"/>
                    <a:pt x="161" y="33"/>
                    <a:pt x="128" y="0"/>
                  </a:cubicBezTo>
                  <a:close/>
                </a:path>
              </a:pathLst>
            </a:custGeom>
            <a:solidFill>
              <a:srgbClr val="FEFEFE">
                <a:alpha val="29999"/>
              </a:srgbClr>
            </a:solidFill>
            <a:ln w="9525">
              <a:noFill/>
            </a:ln>
          </p:spPr>
          <p:txBody>
            <a:bodyPr/>
            <a:lstStyle/>
            <a:p>
              <a:endParaRPr lang="zh-CN" altLang="en-US"/>
            </a:p>
          </p:txBody>
        </p:sp>
        <p:sp>
          <p:nvSpPr>
            <p:cNvPr id="2106" name="Freeform 57"/>
            <p:cNvSpPr/>
            <p:nvPr/>
          </p:nvSpPr>
          <p:spPr>
            <a:xfrm>
              <a:off x="2991" y="1083"/>
              <a:ext cx="49" cy="61"/>
            </a:xfrm>
            <a:custGeom>
              <a:avLst/>
              <a:gdLst/>
              <a:ahLst/>
              <a:cxnLst>
                <a:cxn ang="0">
                  <a:pos x="12" y="0"/>
                </a:cxn>
                <a:cxn ang="0">
                  <a:pos x="10" y="26"/>
                </a:cxn>
                <a:cxn ang="0">
                  <a:pos x="12" y="32"/>
                </a:cxn>
                <a:cxn ang="0">
                  <a:pos x="16" y="34"/>
                </a:cxn>
                <a:cxn ang="0">
                  <a:pos x="23" y="32"/>
                </a:cxn>
                <a:cxn ang="0">
                  <a:pos x="12" y="0"/>
                </a:cxn>
              </a:cxnLst>
              <a:rect l="0" t="0" r="0" b="0"/>
              <a:pathLst>
                <a:path w="66" h="81">
                  <a:moveTo>
                    <a:pt x="29" y="0"/>
                  </a:moveTo>
                  <a:cubicBezTo>
                    <a:pt x="0" y="10"/>
                    <a:pt x="20" y="38"/>
                    <a:pt x="25" y="60"/>
                  </a:cubicBezTo>
                  <a:cubicBezTo>
                    <a:pt x="26" y="65"/>
                    <a:pt x="26" y="72"/>
                    <a:pt x="29" y="76"/>
                  </a:cubicBezTo>
                  <a:cubicBezTo>
                    <a:pt x="32" y="79"/>
                    <a:pt x="37" y="79"/>
                    <a:pt x="41" y="80"/>
                  </a:cubicBezTo>
                  <a:cubicBezTo>
                    <a:pt x="46" y="79"/>
                    <a:pt x="55" y="81"/>
                    <a:pt x="57" y="76"/>
                  </a:cubicBezTo>
                  <a:cubicBezTo>
                    <a:pt x="66" y="53"/>
                    <a:pt x="45" y="16"/>
                    <a:pt x="29" y="0"/>
                  </a:cubicBezTo>
                  <a:close/>
                </a:path>
              </a:pathLst>
            </a:custGeom>
            <a:solidFill>
              <a:srgbClr val="FEFEFE">
                <a:alpha val="29999"/>
              </a:srgbClr>
            </a:solidFill>
            <a:ln w="9525">
              <a:noFill/>
            </a:ln>
          </p:spPr>
          <p:txBody>
            <a:bodyPr/>
            <a:lstStyle/>
            <a:p>
              <a:endParaRPr lang="zh-CN" altLang="en-US"/>
            </a:p>
          </p:txBody>
        </p:sp>
        <p:sp>
          <p:nvSpPr>
            <p:cNvPr id="2107" name="Freeform 58"/>
            <p:cNvSpPr/>
            <p:nvPr/>
          </p:nvSpPr>
          <p:spPr>
            <a:xfrm>
              <a:off x="3324" y="1149"/>
              <a:ext cx="111" cy="183"/>
            </a:xfrm>
            <a:custGeom>
              <a:avLst/>
              <a:gdLst/>
              <a:ahLst/>
              <a:cxnLst>
                <a:cxn ang="0">
                  <a:pos x="41" y="0"/>
                </a:cxn>
                <a:cxn ang="0">
                  <a:pos x="26" y="35"/>
                </a:cxn>
                <a:cxn ang="0">
                  <a:pos x="15" y="39"/>
                </a:cxn>
                <a:cxn ang="0">
                  <a:pos x="5" y="46"/>
                </a:cxn>
                <a:cxn ang="0">
                  <a:pos x="17" y="80"/>
                </a:cxn>
                <a:cxn ang="0">
                  <a:pos x="22" y="95"/>
                </a:cxn>
                <a:cxn ang="0">
                  <a:pos x="26" y="100"/>
                </a:cxn>
                <a:cxn ang="0">
                  <a:pos x="35" y="103"/>
                </a:cxn>
                <a:cxn ang="0">
                  <a:pos x="41" y="83"/>
                </a:cxn>
                <a:cxn ang="0">
                  <a:pos x="53" y="71"/>
                </a:cxn>
                <a:cxn ang="0">
                  <a:pos x="47" y="29"/>
                </a:cxn>
                <a:cxn ang="0">
                  <a:pos x="59" y="20"/>
                </a:cxn>
                <a:cxn ang="0">
                  <a:pos x="47" y="8"/>
                </a:cxn>
                <a:cxn ang="0">
                  <a:pos x="41" y="0"/>
                </a:cxn>
              </a:cxnLst>
              <a:rect l="0" t="0" r="0" b="0"/>
              <a:pathLst>
                <a:path w="148" h="244">
                  <a:moveTo>
                    <a:pt x="96" y="0"/>
                  </a:moveTo>
                  <a:cubicBezTo>
                    <a:pt x="86" y="29"/>
                    <a:pt x="70" y="55"/>
                    <a:pt x="60" y="84"/>
                  </a:cubicBezTo>
                  <a:cubicBezTo>
                    <a:pt x="57" y="92"/>
                    <a:pt x="43" y="87"/>
                    <a:pt x="36" y="92"/>
                  </a:cubicBezTo>
                  <a:cubicBezTo>
                    <a:pt x="28" y="97"/>
                    <a:pt x="12" y="108"/>
                    <a:pt x="12" y="108"/>
                  </a:cubicBezTo>
                  <a:cubicBezTo>
                    <a:pt x="0" y="144"/>
                    <a:pt x="30" y="158"/>
                    <a:pt x="40" y="188"/>
                  </a:cubicBezTo>
                  <a:cubicBezTo>
                    <a:pt x="44" y="200"/>
                    <a:pt x="45" y="213"/>
                    <a:pt x="52" y="224"/>
                  </a:cubicBezTo>
                  <a:cubicBezTo>
                    <a:pt x="55" y="228"/>
                    <a:pt x="56" y="233"/>
                    <a:pt x="60" y="236"/>
                  </a:cubicBezTo>
                  <a:cubicBezTo>
                    <a:pt x="67" y="240"/>
                    <a:pt x="84" y="244"/>
                    <a:pt x="84" y="244"/>
                  </a:cubicBezTo>
                  <a:cubicBezTo>
                    <a:pt x="111" y="235"/>
                    <a:pt x="103" y="218"/>
                    <a:pt x="96" y="196"/>
                  </a:cubicBezTo>
                  <a:cubicBezTo>
                    <a:pt x="100" y="183"/>
                    <a:pt x="124" y="168"/>
                    <a:pt x="124" y="168"/>
                  </a:cubicBezTo>
                  <a:cubicBezTo>
                    <a:pt x="148" y="132"/>
                    <a:pt x="123" y="101"/>
                    <a:pt x="112" y="68"/>
                  </a:cubicBezTo>
                  <a:cubicBezTo>
                    <a:pt x="140" y="59"/>
                    <a:pt x="133" y="68"/>
                    <a:pt x="140" y="48"/>
                  </a:cubicBezTo>
                  <a:cubicBezTo>
                    <a:pt x="136" y="35"/>
                    <a:pt x="112" y="20"/>
                    <a:pt x="112" y="20"/>
                  </a:cubicBezTo>
                  <a:cubicBezTo>
                    <a:pt x="102" y="5"/>
                    <a:pt x="107" y="11"/>
                    <a:pt x="96" y="0"/>
                  </a:cubicBezTo>
                  <a:close/>
                </a:path>
              </a:pathLst>
            </a:custGeom>
            <a:solidFill>
              <a:srgbClr val="FEFEFE">
                <a:alpha val="29999"/>
              </a:srgbClr>
            </a:solidFill>
            <a:ln w="9525">
              <a:noFill/>
            </a:ln>
          </p:spPr>
          <p:txBody>
            <a:bodyPr/>
            <a:lstStyle/>
            <a:p>
              <a:endParaRPr lang="zh-CN" altLang="en-US"/>
            </a:p>
          </p:txBody>
        </p:sp>
        <p:sp>
          <p:nvSpPr>
            <p:cNvPr id="2108" name="Freeform 59"/>
            <p:cNvSpPr/>
            <p:nvPr/>
          </p:nvSpPr>
          <p:spPr>
            <a:xfrm>
              <a:off x="3230" y="1092"/>
              <a:ext cx="72" cy="137"/>
            </a:xfrm>
            <a:custGeom>
              <a:avLst/>
              <a:gdLst/>
              <a:ahLst/>
              <a:cxnLst>
                <a:cxn ang="0">
                  <a:pos x="20" y="1"/>
                </a:cxn>
                <a:cxn ang="0">
                  <a:pos x="22" y="14"/>
                </a:cxn>
                <a:cxn ang="0">
                  <a:pos x="26" y="25"/>
                </a:cxn>
                <a:cxn ang="0">
                  <a:pos x="26" y="39"/>
                </a:cxn>
                <a:cxn ang="0">
                  <a:pos x="29" y="44"/>
                </a:cxn>
                <a:cxn ang="0">
                  <a:pos x="30" y="52"/>
                </a:cxn>
                <a:cxn ang="0">
                  <a:pos x="24" y="39"/>
                </a:cxn>
                <a:cxn ang="0">
                  <a:pos x="15" y="32"/>
                </a:cxn>
                <a:cxn ang="0">
                  <a:pos x="2" y="34"/>
                </a:cxn>
                <a:cxn ang="0">
                  <a:pos x="4" y="43"/>
                </a:cxn>
                <a:cxn ang="0">
                  <a:pos x="17" y="48"/>
                </a:cxn>
                <a:cxn ang="0">
                  <a:pos x="24" y="57"/>
                </a:cxn>
                <a:cxn ang="0">
                  <a:pos x="30" y="57"/>
                </a:cxn>
                <a:cxn ang="0">
                  <a:pos x="33" y="63"/>
                </a:cxn>
                <a:cxn ang="0">
                  <a:pos x="41" y="75"/>
                </a:cxn>
                <a:cxn ang="0">
                  <a:pos x="35" y="52"/>
                </a:cxn>
                <a:cxn ang="0">
                  <a:pos x="34" y="39"/>
                </a:cxn>
                <a:cxn ang="0">
                  <a:pos x="30" y="26"/>
                </a:cxn>
                <a:cxn ang="0">
                  <a:pos x="26" y="17"/>
                </a:cxn>
                <a:cxn ang="0">
                  <a:pos x="24" y="8"/>
                </a:cxn>
                <a:cxn ang="0">
                  <a:pos x="20" y="1"/>
                </a:cxn>
              </a:cxnLst>
              <a:rect l="0" t="0" r="0" b="0"/>
              <a:pathLst>
                <a:path w="96" h="183">
                  <a:moveTo>
                    <a:pt x="48" y="2"/>
                  </a:moveTo>
                  <a:cubicBezTo>
                    <a:pt x="47" y="4"/>
                    <a:pt x="49" y="25"/>
                    <a:pt x="51" y="35"/>
                  </a:cubicBezTo>
                  <a:cubicBezTo>
                    <a:pt x="53" y="45"/>
                    <a:pt x="58" y="53"/>
                    <a:pt x="60" y="62"/>
                  </a:cubicBezTo>
                  <a:cubicBezTo>
                    <a:pt x="62" y="71"/>
                    <a:pt x="61" y="85"/>
                    <a:pt x="62" y="92"/>
                  </a:cubicBezTo>
                  <a:cubicBezTo>
                    <a:pt x="63" y="99"/>
                    <a:pt x="67" y="99"/>
                    <a:pt x="68" y="105"/>
                  </a:cubicBezTo>
                  <a:cubicBezTo>
                    <a:pt x="69" y="111"/>
                    <a:pt x="73" y="128"/>
                    <a:pt x="71" y="126"/>
                  </a:cubicBezTo>
                  <a:cubicBezTo>
                    <a:pt x="69" y="124"/>
                    <a:pt x="63" y="101"/>
                    <a:pt x="57" y="93"/>
                  </a:cubicBezTo>
                  <a:cubicBezTo>
                    <a:pt x="51" y="85"/>
                    <a:pt x="44" y="80"/>
                    <a:pt x="35" y="78"/>
                  </a:cubicBezTo>
                  <a:cubicBezTo>
                    <a:pt x="26" y="76"/>
                    <a:pt x="10" y="79"/>
                    <a:pt x="5" y="83"/>
                  </a:cubicBezTo>
                  <a:cubicBezTo>
                    <a:pt x="0" y="87"/>
                    <a:pt x="2" y="97"/>
                    <a:pt x="8" y="102"/>
                  </a:cubicBezTo>
                  <a:cubicBezTo>
                    <a:pt x="14" y="107"/>
                    <a:pt x="33" y="109"/>
                    <a:pt x="41" y="114"/>
                  </a:cubicBezTo>
                  <a:cubicBezTo>
                    <a:pt x="49" y="119"/>
                    <a:pt x="52" y="132"/>
                    <a:pt x="57" y="135"/>
                  </a:cubicBezTo>
                  <a:cubicBezTo>
                    <a:pt x="62" y="138"/>
                    <a:pt x="68" y="133"/>
                    <a:pt x="71" y="135"/>
                  </a:cubicBezTo>
                  <a:cubicBezTo>
                    <a:pt x="74" y="137"/>
                    <a:pt x="74" y="143"/>
                    <a:pt x="78" y="150"/>
                  </a:cubicBezTo>
                  <a:cubicBezTo>
                    <a:pt x="82" y="157"/>
                    <a:pt x="96" y="183"/>
                    <a:pt x="96" y="179"/>
                  </a:cubicBezTo>
                  <a:cubicBezTo>
                    <a:pt x="96" y="175"/>
                    <a:pt x="84" y="140"/>
                    <a:pt x="81" y="126"/>
                  </a:cubicBezTo>
                  <a:cubicBezTo>
                    <a:pt x="78" y="112"/>
                    <a:pt x="82" y="104"/>
                    <a:pt x="80" y="93"/>
                  </a:cubicBezTo>
                  <a:cubicBezTo>
                    <a:pt x="78" y="82"/>
                    <a:pt x="74" y="72"/>
                    <a:pt x="71" y="63"/>
                  </a:cubicBezTo>
                  <a:cubicBezTo>
                    <a:pt x="68" y="54"/>
                    <a:pt x="65" y="48"/>
                    <a:pt x="63" y="41"/>
                  </a:cubicBezTo>
                  <a:cubicBezTo>
                    <a:pt x="61" y="34"/>
                    <a:pt x="59" y="26"/>
                    <a:pt x="57" y="20"/>
                  </a:cubicBezTo>
                  <a:cubicBezTo>
                    <a:pt x="55" y="14"/>
                    <a:pt x="49" y="0"/>
                    <a:pt x="48" y="2"/>
                  </a:cubicBezTo>
                  <a:close/>
                </a:path>
              </a:pathLst>
            </a:custGeom>
            <a:solidFill>
              <a:srgbClr val="FEFEFE">
                <a:alpha val="29999"/>
              </a:srgbClr>
            </a:solidFill>
            <a:ln w="9525">
              <a:noFill/>
            </a:ln>
          </p:spPr>
          <p:txBody>
            <a:bodyPr/>
            <a:lstStyle/>
            <a:p>
              <a:endParaRPr lang="zh-CN" altLang="en-US"/>
            </a:p>
          </p:txBody>
        </p:sp>
        <p:sp>
          <p:nvSpPr>
            <p:cNvPr id="2109" name="Freeform 60"/>
            <p:cNvSpPr/>
            <p:nvPr/>
          </p:nvSpPr>
          <p:spPr>
            <a:xfrm>
              <a:off x="3279" y="1202"/>
              <a:ext cx="40" cy="131"/>
            </a:xfrm>
            <a:custGeom>
              <a:avLst/>
              <a:gdLst/>
              <a:ahLst/>
              <a:cxnLst>
                <a:cxn ang="0">
                  <a:pos x="2" y="0"/>
                </a:cxn>
                <a:cxn ang="0">
                  <a:pos x="0" y="10"/>
                </a:cxn>
                <a:cxn ang="0">
                  <a:pos x="4" y="22"/>
                </a:cxn>
                <a:cxn ang="0">
                  <a:pos x="7" y="39"/>
                </a:cxn>
                <a:cxn ang="0">
                  <a:pos x="14" y="55"/>
                </a:cxn>
                <a:cxn ang="0">
                  <a:pos x="22" y="73"/>
                </a:cxn>
                <a:cxn ang="0">
                  <a:pos x="16" y="48"/>
                </a:cxn>
                <a:cxn ang="0">
                  <a:pos x="14" y="39"/>
                </a:cxn>
                <a:cxn ang="0">
                  <a:pos x="12" y="25"/>
                </a:cxn>
                <a:cxn ang="0">
                  <a:pos x="10" y="19"/>
                </a:cxn>
                <a:cxn ang="0">
                  <a:pos x="7" y="16"/>
                </a:cxn>
                <a:cxn ang="0">
                  <a:pos x="2" y="0"/>
                </a:cxn>
              </a:cxnLst>
              <a:rect l="0" t="0" r="0" b="0"/>
              <a:pathLst>
                <a:path w="54" h="175">
                  <a:moveTo>
                    <a:pt x="6" y="0"/>
                  </a:moveTo>
                  <a:lnTo>
                    <a:pt x="0" y="25"/>
                  </a:lnTo>
                  <a:cubicBezTo>
                    <a:pt x="3" y="48"/>
                    <a:pt x="3" y="40"/>
                    <a:pt x="9" y="54"/>
                  </a:cubicBezTo>
                  <a:cubicBezTo>
                    <a:pt x="10" y="66"/>
                    <a:pt x="12" y="83"/>
                    <a:pt x="18" y="94"/>
                  </a:cubicBezTo>
                  <a:cubicBezTo>
                    <a:pt x="21" y="109"/>
                    <a:pt x="25" y="117"/>
                    <a:pt x="34" y="129"/>
                  </a:cubicBezTo>
                  <a:cubicBezTo>
                    <a:pt x="35" y="143"/>
                    <a:pt x="35" y="171"/>
                    <a:pt x="54" y="175"/>
                  </a:cubicBezTo>
                  <a:cubicBezTo>
                    <a:pt x="52" y="133"/>
                    <a:pt x="53" y="141"/>
                    <a:pt x="40" y="115"/>
                  </a:cubicBezTo>
                  <a:cubicBezTo>
                    <a:pt x="39" y="108"/>
                    <a:pt x="37" y="100"/>
                    <a:pt x="34" y="93"/>
                  </a:cubicBezTo>
                  <a:cubicBezTo>
                    <a:pt x="33" y="82"/>
                    <a:pt x="30" y="72"/>
                    <a:pt x="28" y="61"/>
                  </a:cubicBezTo>
                  <a:cubicBezTo>
                    <a:pt x="28" y="58"/>
                    <a:pt x="28" y="50"/>
                    <a:pt x="25" y="46"/>
                  </a:cubicBezTo>
                  <a:cubicBezTo>
                    <a:pt x="22" y="43"/>
                    <a:pt x="16" y="37"/>
                    <a:pt x="16" y="37"/>
                  </a:cubicBezTo>
                  <a:cubicBezTo>
                    <a:pt x="14" y="25"/>
                    <a:pt x="13" y="9"/>
                    <a:pt x="6" y="0"/>
                  </a:cubicBezTo>
                  <a:close/>
                </a:path>
              </a:pathLst>
            </a:custGeom>
            <a:solidFill>
              <a:srgbClr val="FEFEFE">
                <a:alpha val="29999"/>
              </a:srgbClr>
            </a:solidFill>
            <a:ln w="9525">
              <a:noFill/>
            </a:ln>
          </p:spPr>
          <p:txBody>
            <a:bodyPr/>
            <a:lstStyle/>
            <a:p>
              <a:endParaRPr lang="zh-CN" altLang="en-US"/>
            </a:p>
          </p:txBody>
        </p:sp>
        <p:sp>
          <p:nvSpPr>
            <p:cNvPr id="2110" name="Freeform 61"/>
            <p:cNvSpPr/>
            <p:nvPr/>
          </p:nvSpPr>
          <p:spPr>
            <a:xfrm>
              <a:off x="3324" y="1339"/>
              <a:ext cx="65" cy="54"/>
            </a:xfrm>
            <a:custGeom>
              <a:avLst/>
              <a:gdLst/>
              <a:ahLst/>
              <a:cxnLst>
                <a:cxn ang="0">
                  <a:pos x="2" y="0"/>
                </a:cxn>
                <a:cxn ang="0">
                  <a:pos x="4" y="13"/>
                </a:cxn>
                <a:cxn ang="0">
                  <a:pos x="10" y="18"/>
                </a:cxn>
                <a:cxn ang="0">
                  <a:pos x="20" y="20"/>
                </a:cxn>
                <a:cxn ang="0">
                  <a:pos x="27" y="23"/>
                </a:cxn>
                <a:cxn ang="0">
                  <a:pos x="32" y="27"/>
                </a:cxn>
                <a:cxn ang="0">
                  <a:pos x="37" y="28"/>
                </a:cxn>
                <a:cxn ang="0">
                  <a:pos x="31" y="16"/>
                </a:cxn>
                <a:cxn ang="0">
                  <a:pos x="27" y="9"/>
                </a:cxn>
                <a:cxn ang="0">
                  <a:pos x="15" y="10"/>
                </a:cxn>
                <a:cxn ang="0">
                  <a:pos x="11" y="7"/>
                </a:cxn>
                <a:cxn ang="0">
                  <a:pos x="3" y="0"/>
                </a:cxn>
                <a:cxn ang="0">
                  <a:pos x="2" y="0"/>
                </a:cxn>
              </a:cxnLst>
              <a:rect l="0" t="0" r="0" b="0"/>
              <a:pathLst>
                <a:path w="86" h="73">
                  <a:moveTo>
                    <a:pt x="2" y="0"/>
                  </a:moveTo>
                  <a:cubicBezTo>
                    <a:pt x="3" y="17"/>
                    <a:pt x="0" y="23"/>
                    <a:pt x="8" y="34"/>
                  </a:cubicBezTo>
                  <a:cubicBezTo>
                    <a:pt x="10" y="43"/>
                    <a:pt x="14" y="42"/>
                    <a:pt x="23" y="43"/>
                  </a:cubicBezTo>
                  <a:cubicBezTo>
                    <a:pt x="30" y="47"/>
                    <a:pt x="40" y="48"/>
                    <a:pt x="48" y="49"/>
                  </a:cubicBezTo>
                  <a:cubicBezTo>
                    <a:pt x="53" y="51"/>
                    <a:pt x="57" y="54"/>
                    <a:pt x="62" y="57"/>
                  </a:cubicBezTo>
                  <a:cubicBezTo>
                    <a:pt x="66" y="62"/>
                    <a:pt x="68" y="64"/>
                    <a:pt x="74" y="66"/>
                  </a:cubicBezTo>
                  <a:cubicBezTo>
                    <a:pt x="78" y="72"/>
                    <a:pt x="79" y="73"/>
                    <a:pt x="86" y="69"/>
                  </a:cubicBezTo>
                  <a:cubicBezTo>
                    <a:pt x="83" y="53"/>
                    <a:pt x="80" y="52"/>
                    <a:pt x="72" y="39"/>
                  </a:cubicBezTo>
                  <a:cubicBezTo>
                    <a:pt x="68" y="34"/>
                    <a:pt x="63" y="22"/>
                    <a:pt x="63" y="22"/>
                  </a:cubicBezTo>
                  <a:cubicBezTo>
                    <a:pt x="52" y="26"/>
                    <a:pt x="48" y="26"/>
                    <a:pt x="36" y="24"/>
                  </a:cubicBezTo>
                  <a:cubicBezTo>
                    <a:pt x="24" y="15"/>
                    <a:pt x="43" y="29"/>
                    <a:pt x="24" y="19"/>
                  </a:cubicBezTo>
                  <a:cubicBezTo>
                    <a:pt x="15" y="15"/>
                    <a:pt x="16" y="2"/>
                    <a:pt x="6" y="0"/>
                  </a:cubicBezTo>
                  <a:cubicBezTo>
                    <a:pt x="1" y="4"/>
                    <a:pt x="2" y="5"/>
                    <a:pt x="2" y="0"/>
                  </a:cubicBezTo>
                  <a:close/>
                </a:path>
              </a:pathLst>
            </a:custGeom>
            <a:solidFill>
              <a:srgbClr val="FEFEFE">
                <a:alpha val="29999"/>
              </a:srgbClr>
            </a:solidFill>
            <a:ln w="9525">
              <a:noFill/>
            </a:ln>
          </p:spPr>
          <p:txBody>
            <a:bodyPr/>
            <a:lstStyle/>
            <a:p>
              <a:endParaRPr lang="zh-CN" altLang="en-US"/>
            </a:p>
          </p:txBody>
        </p:sp>
        <p:sp>
          <p:nvSpPr>
            <p:cNvPr id="2111" name="Freeform 62"/>
            <p:cNvSpPr/>
            <p:nvPr/>
          </p:nvSpPr>
          <p:spPr>
            <a:xfrm>
              <a:off x="3428" y="1244"/>
              <a:ext cx="83" cy="117"/>
            </a:xfrm>
            <a:custGeom>
              <a:avLst/>
              <a:gdLst/>
              <a:ahLst/>
              <a:cxnLst>
                <a:cxn ang="0">
                  <a:pos x="41" y="0"/>
                </a:cxn>
                <a:cxn ang="0">
                  <a:pos x="31" y="5"/>
                </a:cxn>
                <a:cxn ang="0">
                  <a:pos x="10" y="6"/>
                </a:cxn>
                <a:cxn ang="0">
                  <a:pos x="5" y="14"/>
                </a:cxn>
                <a:cxn ang="0">
                  <a:pos x="4" y="26"/>
                </a:cxn>
                <a:cxn ang="0">
                  <a:pos x="5" y="32"/>
                </a:cxn>
                <a:cxn ang="0">
                  <a:pos x="1" y="38"/>
                </a:cxn>
                <a:cxn ang="0">
                  <a:pos x="5" y="47"/>
                </a:cxn>
                <a:cxn ang="0">
                  <a:pos x="10" y="53"/>
                </a:cxn>
                <a:cxn ang="0">
                  <a:pos x="6" y="61"/>
                </a:cxn>
                <a:cxn ang="0">
                  <a:pos x="10" y="66"/>
                </a:cxn>
                <a:cxn ang="0">
                  <a:pos x="17" y="61"/>
                </a:cxn>
                <a:cxn ang="0">
                  <a:pos x="21" y="40"/>
                </a:cxn>
                <a:cxn ang="0">
                  <a:pos x="23" y="53"/>
                </a:cxn>
                <a:cxn ang="0">
                  <a:pos x="28" y="62"/>
                </a:cxn>
                <a:cxn ang="0">
                  <a:pos x="25" y="47"/>
                </a:cxn>
                <a:cxn ang="0">
                  <a:pos x="30" y="31"/>
                </a:cxn>
                <a:cxn ang="0">
                  <a:pos x="29" y="22"/>
                </a:cxn>
                <a:cxn ang="0">
                  <a:pos x="22" y="26"/>
                </a:cxn>
                <a:cxn ang="0">
                  <a:pos x="14" y="23"/>
                </a:cxn>
                <a:cxn ang="0">
                  <a:pos x="17" y="15"/>
                </a:cxn>
                <a:cxn ang="0">
                  <a:pos x="25" y="15"/>
                </a:cxn>
                <a:cxn ang="0">
                  <a:pos x="32" y="17"/>
                </a:cxn>
                <a:cxn ang="0">
                  <a:pos x="41" y="13"/>
                </a:cxn>
                <a:cxn ang="0">
                  <a:pos x="46" y="6"/>
                </a:cxn>
                <a:cxn ang="0">
                  <a:pos x="41" y="0"/>
                </a:cxn>
              </a:cxnLst>
              <a:rect l="0" t="0" r="0" b="0"/>
              <a:pathLst>
                <a:path w="111" h="156">
                  <a:moveTo>
                    <a:pt x="98" y="0"/>
                  </a:moveTo>
                  <a:cubicBezTo>
                    <a:pt x="75" y="2"/>
                    <a:pt x="87" y="8"/>
                    <a:pt x="75" y="10"/>
                  </a:cubicBezTo>
                  <a:cubicBezTo>
                    <a:pt x="72" y="10"/>
                    <a:pt x="25" y="3"/>
                    <a:pt x="23" y="15"/>
                  </a:cubicBezTo>
                  <a:cubicBezTo>
                    <a:pt x="25" y="26"/>
                    <a:pt x="23" y="27"/>
                    <a:pt x="14" y="33"/>
                  </a:cubicBezTo>
                  <a:cubicBezTo>
                    <a:pt x="15" y="43"/>
                    <a:pt x="20" y="54"/>
                    <a:pt x="11" y="61"/>
                  </a:cubicBezTo>
                  <a:cubicBezTo>
                    <a:pt x="8" y="68"/>
                    <a:pt x="10" y="69"/>
                    <a:pt x="14" y="75"/>
                  </a:cubicBezTo>
                  <a:cubicBezTo>
                    <a:pt x="16" y="84"/>
                    <a:pt x="12" y="86"/>
                    <a:pt x="3" y="88"/>
                  </a:cubicBezTo>
                  <a:cubicBezTo>
                    <a:pt x="1" y="99"/>
                    <a:pt x="0" y="106"/>
                    <a:pt x="14" y="109"/>
                  </a:cubicBezTo>
                  <a:cubicBezTo>
                    <a:pt x="21" y="112"/>
                    <a:pt x="20" y="118"/>
                    <a:pt x="23" y="124"/>
                  </a:cubicBezTo>
                  <a:cubicBezTo>
                    <a:pt x="25" y="133"/>
                    <a:pt x="23" y="139"/>
                    <a:pt x="15" y="144"/>
                  </a:cubicBezTo>
                  <a:cubicBezTo>
                    <a:pt x="17" y="150"/>
                    <a:pt x="18" y="153"/>
                    <a:pt x="24" y="156"/>
                  </a:cubicBezTo>
                  <a:cubicBezTo>
                    <a:pt x="31" y="154"/>
                    <a:pt x="36" y="148"/>
                    <a:pt x="42" y="144"/>
                  </a:cubicBezTo>
                  <a:cubicBezTo>
                    <a:pt x="41" y="128"/>
                    <a:pt x="33" y="103"/>
                    <a:pt x="50" y="93"/>
                  </a:cubicBezTo>
                  <a:cubicBezTo>
                    <a:pt x="52" y="105"/>
                    <a:pt x="46" y="116"/>
                    <a:pt x="56" y="126"/>
                  </a:cubicBezTo>
                  <a:cubicBezTo>
                    <a:pt x="57" y="134"/>
                    <a:pt x="58" y="141"/>
                    <a:pt x="65" y="145"/>
                  </a:cubicBezTo>
                  <a:cubicBezTo>
                    <a:pt x="70" y="134"/>
                    <a:pt x="64" y="123"/>
                    <a:pt x="62" y="112"/>
                  </a:cubicBezTo>
                  <a:cubicBezTo>
                    <a:pt x="65" y="97"/>
                    <a:pt x="55" y="81"/>
                    <a:pt x="72" y="73"/>
                  </a:cubicBezTo>
                  <a:cubicBezTo>
                    <a:pt x="79" y="64"/>
                    <a:pt x="75" y="59"/>
                    <a:pt x="69" y="51"/>
                  </a:cubicBezTo>
                  <a:cubicBezTo>
                    <a:pt x="61" y="52"/>
                    <a:pt x="61" y="56"/>
                    <a:pt x="54" y="60"/>
                  </a:cubicBezTo>
                  <a:cubicBezTo>
                    <a:pt x="37" y="57"/>
                    <a:pt x="43" y="60"/>
                    <a:pt x="35" y="54"/>
                  </a:cubicBezTo>
                  <a:cubicBezTo>
                    <a:pt x="31" y="45"/>
                    <a:pt x="28" y="39"/>
                    <a:pt x="41" y="36"/>
                  </a:cubicBezTo>
                  <a:cubicBezTo>
                    <a:pt x="49" y="32"/>
                    <a:pt x="53" y="33"/>
                    <a:pt x="62" y="34"/>
                  </a:cubicBezTo>
                  <a:cubicBezTo>
                    <a:pt x="67" y="36"/>
                    <a:pt x="73" y="36"/>
                    <a:pt x="78" y="39"/>
                  </a:cubicBezTo>
                  <a:cubicBezTo>
                    <a:pt x="85" y="36"/>
                    <a:pt x="90" y="31"/>
                    <a:pt x="98" y="30"/>
                  </a:cubicBezTo>
                  <a:cubicBezTo>
                    <a:pt x="104" y="26"/>
                    <a:pt x="107" y="19"/>
                    <a:pt x="111" y="13"/>
                  </a:cubicBezTo>
                  <a:cubicBezTo>
                    <a:pt x="107" y="8"/>
                    <a:pt x="102" y="4"/>
                    <a:pt x="98" y="0"/>
                  </a:cubicBezTo>
                  <a:close/>
                </a:path>
              </a:pathLst>
            </a:custGeom>
            <a:solidFill>
              <a:srgbClr val="FEFEFE">
                <a:alpha val="29999"/>
              </a:srgbClr>
            </a:solidFill>
            <a:ln w="9525">
              <a:noFill/>
            </a:ln>
          </p:spPr>
          <p:txBody>
            <a:bodyPr/>
            <a:lstStyle/>
            <a:p>
              <a:endParaRPr lang="zh-CN" altLang="en-US"/>
            </a:p>
          </p:txBody>
        </p:sp>
        <p:sp>
          <p:nvSpPr>
            <p:cNvPr id="2112" name="Freeform 63"/>
            <p:cNvSpPr/>
            <p:nvPr/>
          </p:nvSpPr>
          <p:spPr>
            <a:xfrm>
              <a:off x="3400" y="826"/>
              <a:ext cx="22" cy="71"/>
            </a:xfrm>
            <a:custGeom>
              <a:avLst/>
              <a:gdLst/>
              <a:ahLst/>
              <a:cxnLst>
                <a:cxn ang="0">
                  <a:pos x="5" y="0"/>
                </a:cxn>
                <a:cxn ang="0">
                  <a:pos x="0" y="7"/>
                </a:cxn>
                <a:cxn ang="0">
                  <a:pos x="2" y="16"/>
                </a:cxn>
                <a:cxn ang="0">
                  <a:pos x="1" y="26"/>
                </a:cxn>
                <a:cxn ang="0">
                  <a:pos x="7" y="41"/>
                </a:cxn>
                <a:cxn ang="0">
                  <a:pos x="12" y="36"/>
                </a:cxn>
                <a:cxn ang="0">
                  <a:pos x="9" y="26"/>
                </a:cxn>
                <a:cxn ang="0">
                  <a:pos x="5" y="0"/>
                </a:cxn>
              </a:cxnLst>
              <a:rect l="0" t="0" r="0" b="0"/>
              <a:pathLst>
                <a:path w="30" h="94">
                  <a:moveTo>
                    <a:pt x="12" y="0"/>
                  </a:moveTo>
                  <a:cubicBezTo>
                    <a:pt x="9" y="6"/>
                    <a:pt x="4" y="11"/>
                    <a:pt x="0" y="16"/>
                  </a:cubicBezTo>
                  <a:cubicBezTo>
                    <a:pt x="1" y="23"/>
                    <a:pt x="3" y="30"/>
                    <a:pt x="6" y="37"/>
                  </a:cubicBezTo>
                  <a:cubicBezTo>
                    <a:pt x="3" y="45"/>
                    <a:pt x="4" y="53"/>
                    <a:pt x="1" y="61"/>
                  </a:cubicBezTo>
                  <a:cubicBezTo>
                    <a:pt x="3" y="81"/>
                    <a:pt x="2" y="83"/>
                    <a:pt x="16" y="94"/>
                  </a:cubicBezTo>
                  <a:cubicBezTo>
                    <a:pt x="24" y="92"/>
                    <a:pt x="27" y="90"/>
                    <a:pt x="30" y="82"/>
                  </a:cubicBezTo>
                  <a:cubicBezTo>
                    <a:pt x="28" y="73"/>
                    <a:pt x="26" y="69"/>
                    <a:pt x="22" y="61"/>
                  </a:cubicBezTo>
                  <a:cubicBezTo>
                    <a:pt x="19" y="40"/>
                    <a:pt x="18" y="20"/>
                    <a:pt x="12" y="0"/>
                  </a:cubicBezTo>
                  <a:close/>
                </a:path>
              </a:pathLst>
            </a:custGeom>
            <a:solidFill>
              <a:srgbClr val="FEFEFE">
                <a:alpha val="29999"/>
              </a:srgbClr>
            </a:solidFill>
            <a:ln w="9525">
              <a:noFill/>
            </a:ln>
          </p:spPr>
          <p:txBody>
            <a:bodyPr/>
            <a:lstStyle/>
            <a:p>
              <a:endParaRPr lang="zh-CN" altLang="en-US"/>
            </a:p>
          </p:txBody>
        </p:sp>
        <p:sp>
          <p:nvSpPr>
            <p:cNvPr id="2113" name="Freeform 64"/>
            <p:cNvSpPr/>
            <p:nvPr/>
          </p:nvSpPr>
          <p:spPr>
            <a:xfrm>
              <a:off x="3414" y="945"/>
              <a:ext cx="61" cy="118"/>
            </a:xfrm>
            <a:custGeom>
              <a:avLst/>
              <a:gdLst/>
              <a:ahLst/>
              <a:cxnLst>
                <a:cxn ang="0">
                  <a:pos x="5" y="1"/>
                </a:cxn>
                <a:cxn ang="0">
                  <a:pos x="0" y="8"/>
                </a:cxn>
                <a:cxn ang="0">
                  <a:pos x="4" y="21"/>
                </a:cxn>
                <a:cxn ang="0">
                  <a:pos x="3" y="45"/>
                </a:cxn>
                <a:cxn ang="0">
                  <a:pos x="8" y="43"/>
                </a:cxn>
                <a:cxn ang="0">
                  <a:pos x="8" y="48"/>
                </a:cxn>
                <a:cxn ang="0">
                  <a:pos x="13" y="51"/>
                </a:cxn>
                <a:cxn ang="0">
                  <a:pos x="17" y="58"/>
                </a:cxn>
                <a:cxn ang="0">
                  <a:pos x="20" y="54"/>
                </a:cxn>
                <a:cxn ang="0">
                  <a:pos x="28" y="56"/>
                </a:cxn>
                <a:cxn ang="0">
                  <a:pos x="26" y="45"/>
                </a:cxn>
                <a:cxn ang="0">
                  <a:pos x="20" y="43"/>
                </a:cxn>
                <a:cxn ang="0">
                  <a:pos x="17" y="38"/>
                </a:cxn>
                <a:cxn ang="0">
                  <a:pos x="14" y="31"/>
                </a:cxn>
                <a:cxn ang="0">
                  <a:pos x="17" y="22"/>
                </a:cxn>
                <a:cxn ang="0">
                  <a:pos x="15" y="14"/>
                </a:cxn>
                <a:cxn ang="0">
                  <a:pos x="18" y="8"/>
                </a:cxn>
                <a:cxn ang="0">
                  <a:pos x="13" y="1"/>
                </a:cxn>
                <a:cxn ang="0">
                  <a:pos x="8" y="3"/>
                </a:cxn>
                <a:cxn ang="0">
                  <a:pos x="5" y="1"/>
                </a:cxn>
              </a:cxnLst>
              <a:rect l="0" t="0" r="0" b="0"/>
              <a:pathLst>
                <a:path w="81" h="158">
                  <a:moveTo>
                    <a:pt x="12" y="2"/>
                  </a:moveTo>
                  <a:cubicBezTo>
                    <a:pt x="8" y="8"/>
                    <a:pt x="3" y="13"/>
                    <a:pt x="0" y="20"/>
                  </a:cubicBezTo>
                  <a:cubicBezTo>
                    <a:pt x="5" y="31"/>
                    <a:pt x="6" y="35"/>
                    <a:pt x="8" y="49"/>
                  </a:cubicBezTo>
                  <a:cubicBezTo>
                    <a:pt x="7" y="69"/>
                    <a:pt x="4" y="87"/>
                    <a:pt x="6" y="107"/>
                  </a:cubicBezTo>
                  <a:cubicBezTo>
                    <a:pt x="8" y="106"/>
                    <a:pt x="14" y="101"/>
                    <a:pt x="17" y="103"/>
                  </a:cubicBezTo>
                  <a:cubicBezTo>
                    <a:pt x="20" y="105"/>
                    <a:pt x="17" y="112"/>
                    <a:pt x="20" y="115"/>
                  </a:cubicBezTo>
                  <a:cubicBezTo>
                    <a:pt x="22" y="118"/>
                    <a:pt x="29" y="122"/>
                    <a:pt x="29" y="122"/>
                  </a:cubicBezTo>
                  <a:cubicBezTo>
                    <a:pt x="29" y="133"/>
                    <a:pt x="27" y="158"/>
                    <a:pt x="38" y="140"/>
                  </a:cubicBezTo>
                  <a:cubicBezTo>
                    <a:pt x="39" y="133"/>
                    <a:pt x="41" y="131"/>
                    <a:pt x="48" y="128"/>
                  </a:cubicBezTo>
                  <a:cubicBezTo>
                    <a:pt x="55" y="130"/>
                    <a:pt x="59" y="133"/>
                    <a:pt x="65" y="134"/>
                  </a:cubicBezTo>
                  <a:cubicBezTo>
                    <a:pt x="81" y="131"/>
                    <a:pt x="76" y="112"/>
                    <a:pt x="63" y="109"/>
                  </a:cubicBezTo>
                  <a:cubicBezTo>
                    <a:pt x="58" y="107"/>
                    <a:pt x="53" y="106"/>
                    <a:pt x="48" y="104"/>
                  </a:cubicBezTo>
                  <a:cubicBezTo>
                    <a:pt x="45" y="100"/>
                    <a:pt x="42" y="95"/>
                    <a:pt x="39" y="91"/>
                  </a:cubicBezTo>
                  <a:cubicBezTo>
                    <a:pt x="38" y="85"/>
                    <a:pt x="36" y="79"/>
                    <a:pt x="33" y="73"/>
                  </a:cubicBezTo>
                  <a:cubicBezTo>
                    <a:pt x="31" y="64"/>
                    <a:pt x="33" y="58"/>
                    <a:pt x="41" y="53"/>
                  </a:cubicBezTo>
                  <a:cubicBezTo>
                    <a:pt x="48" y="44"/>
                    <a:pt x="47" y="38"/>
                    <a:pt x="35" y="35"/>
                  </a:cubicBezTo>
                  <a:cubicBezTo>
                    <a:pt x="36" y="28"/>
                    <a:pt x="39" y="26"/>
                    <a:pt x="42" y="20"/>
                  </a:cubicBezTo>
                  <a:cubicBezTo>
                    <a:pt x="41" y="13"/>
                    <a:pt x="35" y="8"/>
                    <a:pt x="29" y="4"/>
                  </a:cubicBezTo>
                  <a:cubicBezTo>
                    <a:pt x="25" y="9"/>
                    <a:pt x="23" y="13"/>
                    <a:pt x="18" y="7"/>
                  </a:cubicBezTo>
                  <a:cubicBezTo>
                    <a:pt x="17" y="0"/>
                    <a:pt x="19" y="2"/>
                    <a:pt x="12" y="2"/>
                  </a:cubicBezTo>
                  <a:close/>
                </a:path>
              </a:pathLst>
            </a:custGeom>
            <a:solidFill>
              <a:srgbClr val="FEFEFE">
                <a:alpha val="29999"/>
              </a:srgbClr>
            </a:solidFill>
            <a:ln w="9525">
              <a:noFill/>
            </a:ln>
          </p:spPr>
          <p:txBody>
            <a:bodyPr/>
            <a:lstStyle/>
            <a:p>
              <a:endParaRPr lang="zh-CN" altLang="en-US"/>
            </a:p>
          </p:txBody>
        </p:sp>
        <p:sp>
          <p:nvSpPr>
            <p:cNvPr id="2114" name="Freeform 65"/>
            <p:cNvSpPr/>
            <p:nvPr/>
          </p:nvSpPr>
          <p:spPr>
            <a:xfrm>
              <a:off x="3457" y="1101"/>
              <a:ext cx="64" cy="79"/>
            </a:xfrm>
            <a:custGeom>
              <a:avLst/>
              <a:gdLst/>
              <a:ahLst/>
              <a:cxnLst>
                <a:cxn ang="0">
                  <a:pos x="22" y="0"/>
                </a:cxn>
                <a:cxn ang="0">
                  <a:pos x="19" y="8"/>
                </a:cxn>
                <a:cxn ang="0">
                  <a:pos x="14" y="13"/>
                </a:cxn>
                <a:cxn ang="0">
                  <a:pos x="7" y="15"/>
                </a:cxn>
                <a:cxn ang="0">
                  <a:pos x="4" y="20"/>
                </a:cxn>
                <a:cxn ang="0">
                  <a:pos x="2" y="32"/>
                </a:cxn>
                <a:cxn ang="0">
                  <a:pos x="6" y="30"/>
                </a:cxn>
                <a:cxn ang="0">
                  <a:pos x="11" y="26"/>
                </a:cxn>
                <a:cxn ang="0">
                  <a:pos x="15" y="29"/>
                </a:cxn>
                <a:cxn ang="0">
                  <a:pos x="25" y="42"/>
                </a:cxn>
                <a:cxn ang="0">
                  <a:pos x="30" y="31"/>
                </a:cxn>
                <a:cxn ang="0">
                  <a:pos x="36" y="29"/>
                </a:cxn>
                <a:cxn ang="0">
                  <a:pos x="32" y="17"/>
                </a:cxn>
                <a:cxn ang="0">
                  <a:pos x="22" y="0"/>
                </a:cxn>
              </a:cxnLst>
              <a:rect l="0" t="0" r="0" b="0"/>
              <a:pathLst>
                <a:path w="85" h="105">
                  <a:moveTo>
                    <a:pt x="52" y="0"/>
                  </a:moveTo>
                  <a:cubicBezTo>
                    <a:pt x="50" y="6"/>
                    <a:pt x="47" y="12"/>
                    <a:pt x="44" y="18"/>
                  </a:cubicBezTo>
                  <a:cubicBezTo>
                    <a:pt x="43" y="28"/>
                    <a:pt x="42" y="28"/>
                    <a:pt x="32" y="30"/>
                  </a:cubicBezTo>
                  <a:cubicBezTo>
                    <a:pt x="27" y="33"/>
                    <a:pt x="21" y="33"/>
                    <a:pt x="16" y="35"/>
                  </a:cubicBezTo>
                  <a:cubicBezTo>
                    <a:pt x="13" y="39"/>
                    <a:pt x="11" y="44"/>
                    <a:pt x="8" y="48"/>
                  </a:cubicBezTo>
                  <a:cubicBezTo>
                    <a:pt x="4" y="66"/>
                    <a:pt x="0" y="42"/>
                    <a:pt x="4" y="74"/>
                  </a:cubicBezTo>
                  <a:cubicBezTo>
                    <a:pt x="7" y="73"/>
                    <a:pt x="10" y="73"/>
                    <a:pt x="13" y="71"/>
                  </a:cubicBezTo>
                  <a:cubicBezTo>
                    <a:pt x="19" y="67"/>
                    <a:pt x="17" y="64"/>
                    <a:pt x="25" y="62"/>
                  </a:cubicBezTo>
                  <a:cubicBezTo>
                    <a:pt x="32" y="59"/>
                    <a:pt x="31" y="64"/>
                    <a:pt x="34" y="69"/>
                  </a:cubicBezTo>
                  <a:cubicBezTo>
                    <a:pt x="37" y="82"/>
                    <a:pt x="44" y="96"/>
                    <a:pt x="58" y="99"/>
                  </a:cubicBezTo>
                  <a:cubicBezTo>
                    <a:pt x="70" y="105"/>
                    <a:pt x="60" y="78"/>
                    <a:pt x="71" y="72"/>
                  </a:cubicBezTo>
                  <a:cubicBezTo>
                    <a:pt x="78" y="74"/>
                    <a:pt x="80" y="74"/>
                    <a:pt x="85" y="68"/>
                  </a:cubicBezTo>
                  <a:cubicBezTo>
                    <a:pt x="82" y="56"/>
                    <a:pt x="80" y="49"/>
                    <a:pt x="74" y="39"/>
                  </a:cubicBezTo>
                  <a:cubicBezTo>
                    <a:pt x="73" y="6"/>
                    <a:pt x="80" y="6"/>
                    <a:pt x="52" y="0"/>
                  </a:cubicBezTo>
                  <a:close/>
                </a:path>
              </a:pathLst>
            </a:custGeom>
            <a:solidFill>
              <a:srgbClr val="FEFEFE">
                <a:alpha val="29999"/>
              </a:srgbClr>
            </a:solidFill>
            <a:ln w="9525">
              <a:noFill/>
            </a:ln>
          </p:spPr>
          <p:txBody>
            <a:bodyPr/>
            <a:lstStyle/>
            <a:p>
              <a:endParaRPr lang="zh-CN" altLang="en-US"/>
            </a:p>
          </p:txBody>
        </p:sp>
        <p:sp>
          <p:nvSpPr>
            <p:cNvPr id="2115" name="Freeform 66"/>
            <p:cNvSpPr/>
            <p:nvPr/>
          </p:nvSpPr>
          <p:spPr>
            <a:xfrm>
              <a:off x="3533" y="1242"/>
              <a:ext cx="29" cy="49"/>
            </a:xfrm>
            <a:custGeom>
              <a:avLst/>
              <a:gdLst/>
              <a:ahLst/>
              <a:cxnLst>
                <a:cxn ang="0">
                  <a:pos x="3" y="11"/>
                </a:cxn>
                <a:cxn ang="0">
                  <a:pos x="11" y="27"/>
                </a:cxn>
                <a:cxn ang="0">
                  <a:pos x="14" y="22"/>
                </a:cxn>
                <a:cxn ang="0">
                  <a:pos x="17" y="16"/>
                </a:cxn>
                <a:cxn ang="0">
                  <a:pos x="14" y="10"/>
                </a:cxn>
                <a:cxn ang="0">
                  <a:pos x="8" y="5"/>
                </a:cxn>
                <a:cxn ang="0">
                  <a:pos x="5" y="1"/>
                </a:cxn>
                <a:cxn ang="0">
                  <a:pos x="2" y="5"/>
                </a:cxn>
                <a:cxn ang="0">
                  <a:pos x="3" y="11"/>
                </a:cxn>
              </a:cxnLst>
              <a:rect l="0" t="0" r="0" b="0"/>
              <a:pathLst>
                <a:path w="38" h="66">
                  <a:moveTo>
                    <a:pt x="6" y="27"/>
                  </a:moveTo>
                  <a:cubicBezTo>
                    <a:pt x="8" y="52"/>
                    <a:pt x="5" y="58"/>
                    <a:pt x="26" y="66"/>
                  </a:cubicBezTo>
                  <a:cubicBezTo>
                    <a:pt x="36" y="63"/>
                    <a:pt x="33" y="61"/>
                    <a:pt x="30" y="52"/>
                  </a:cubicBezTo>
                  <a:cubicBezTo>
                    <a:pt x="28" y="41"/>
                    <a:pt x="34" y="49"/>
                    <a:pt x="38" y="40"/>
                  </a:cubicBezTo>
                  <a:cubicBezTo>
                    <a:pt x="34" y="35"/>
                    <a:pt x="33" y="30"/>
                    <a:pt x="30" y="25"/>
                  </a:cubicBezTo>
                  <a:cubicBezTo>
                    <a:pt x="29" y="14"/>
                    <a:pt x="30" y="0"/>
                    <a:pt x="20" y="13"/>
                  </a:cubicBezTo>
                  <a:cubicBezTo>
                    <a:pt x="14" y="9"/>
                    <a:pt x="12" y="8"/>
                    <a:pt x="11" y="1"/>
                  </a:cubicBezTo>
                  <a:cubicBezTo>
                    <a:pt x="5" y="4"/>
                    <a:pt x="3" y="5"/>
                    <a:pt x="2" y="12"/>
                  </a:cubicBezTo>
                  <a:cubicBezTo>
                    <a:pt x="3" y="25"/>
                    <a:pt x="0" y="21"/>
                    <a:pt x="6" y="27"/>
                  </a:cubicBezTo>
                  <a:close/>
                </a:path>
              </a:pathLst>
            </a:custGeom>
            <a:solidFill>
              <a:srgbClr val="FEFEFE">
                <a:alpha val="29999"/>
              </a:srgbClr>
            </a:solidFill>
            <a:ln w="9525">
              <a:noFill/>
            </a:ln>
          </p:spPr>
          <p:txBody>
            <a:bodyPr/>
            <a:lstStyle/>
            <a:p>
              <a:endParaRPr lang="zh-CN" altLang="en-US"/>
            </a:p>
          </p:txBody>
        </p:sp>
        <p:sp>
          <p:nvSpPr>
            <p:cNvPr id="2116" name="Freeform 67"/>
            <p:cNvSpPr/>
            <p:nvPr/>
          </p:nvSpPr>
          <p:spPr>
            <a:xfrm>
              <a:off x="3517" y="1324"/>
              <a:ext cx="18" cy="17"/>
            </a:xfrm>
            <a:custGeom>
              <a:avLst/>
              <a:gdLst/>
              <a:ahLst/>
              <a:cxnLst>
                <a:cxn ang="0">
                  <a:pos x="0" y="0"/>
                </a:cxn>
                <a:cxn ang="0">
                  <a:pos x="3" y="10"/>
                </a:cxn>
                <a:cxn ang="0">
                  <a:pos x="11" y="4"/>
                </a:cxn>
                <a:cxn ang="0">
                  <a:pos x="0" y="0"/>
                </a:cxn>
              </a:cxnLst>
              <a:rect l="0" t="0" r="0" b="0"/>
              <a:pathLst>
                <a:path w="24" h="23">
                  <a:moveTo>
                    <a:pt x="0" y="0"/>
                  </a:moveTo>
                  <a:cubicBezTo>
                    <a:pt x="1" y="8"/>
                    <a:pt x="3" y="16"/>
                    <a:pt x="6" y="23"/>
                  </a:cubicBezTo>
                  <a:cubicBezTo>
                    <a:pt x="19" y="20"/>
                    <a:pt x="19" y="22"/>
                    <a:pt x="24" y="11"/>
                  </a:cubicBezTo>
                  <a:cubicBezTo>
                    <a:pt x="20" y="0"/>
                    <a:pt x="4" y="8"/>
                    <a:pt x="0" y="0"/>
                  </a:cubicBezTo>
                  <a:close/>
                </a:path>
              </a:pathLst>
            </a:custGeom>
            <a:solidFill>
              <a:srgbClr val="FEFEFE">
                <a:alpha val="29999"/>
              </a:srgbClr>
            </a:solidFill>
            <a:ln w="9525">
              <a:noFill/>
            </a:ln>
          </p:spPr>
          <p:txBody>
            <a:bodyPr/>
            <a:lstStyle/>
            <a:p>
              <a:endParaRPr lang="zh-CN" altLang="en-US"/>
            </a:p>
          </p:txBody>
        </p:sp>
        <p:sp>
          <p:nvSpPr>
            <p:cNvPr id="2117" name="Freeform 68"/>
            <p:cNvSpPr/>
            <p:nvPr/>
          </p:nvSpPr>
          <p:spPr>
            <a:xfrm>
              <a:off x="3544" y="1314"/>
              <a:ext cx="45" cy="37"/>
            </a:xfrm>
            <a:custGeom>
              <a:avLst/>
              <a:gdLst/>
              <a:ahLst/>
              <a:cxnLst>
                <a:cxn ang="0">
                  <a:pos x="4" y="0"/>
                </a:cxn>
                <a:cxn ang="0">
                  <a:pos x="0" y="8"/>
                </a:cxn>
                <a:cxn ang="0">
                  <a:pos x="12" y="14"/>
                </a:cxn>
                <a:cxn ang="0">
                  <a:pos x="18" y="20"/>
                </a:cxn>
                <a:cxn ang="0">
                  <a:pos x="26" y="18"/>
                </a:cxn>
                <a:cxn ang="0">
                  <a:pos x="21" y="11"/>
                </a:cxn>
                <a:cxn ang="0">
                  <a:pos x="12" y="2"/>
                </a:cxn>
                <a:cxn ang="0">
                  <a:pos x="8" y="7"/>
                </a:cxn>
                <a:cxn ang="0">
                  <a:pos x="4" y="0"/>
                </a:cxn>
              </a:cxnLst>
              <a:rect l="0" t="0" r="0" b="0"/>
              <a:pathLst>
                <a:path w="60" h="49">
                  <a:moveTo>
                    <a:pt x="9" y="0"/>
                  </a:moveTo>
                  <a:cubicBezTo>
                    <a:pt x="8" y="7"/>
                    <a:pt x="0" y="18"/>
                    <a:pt x="0" y="18"/>
                  </a:cubicBezTo>
                  <a:cubicBezTo>
                    <a:pt x="2" y="36"/>
                    <a:pt x="9" y="31"/>
                    <a:pt x="28" y="33"/>
                  </a:cubicBezTo>
                  <a:cubicBezTo>
                    <a:pt x="33" y="40"/>
                    <a:pt x="33" y="44"/>
                    <a:pt x="42" y="46"/>
                  </a:cubicBezTo>
                  <a:cubicBezTo>
                    <a:pt x="49" y="49"/>
                    <a:pt x="56" y="49"/>
                    <a:pt x="60" y="42"/>
                  </a:cubicBezTo>
                  <a:cubicBezTo>
                    <a:pt x="58" y="32"/>
                    <a:pt x="59" y="26"/>
                    <a:pt x="49" y="24"/>
                  </a:cubicBezTo>
                  <a:cubicBezTo>
                    <a:pt x="47" y="12"/>
                    <a:pt x="41" y="5"/>
                    <a:pt x="28" y="3"/>
                  </a:cubicBezTo>
                  <a:cubicBezTo>
                    <a:pt x="23" y="10"/>
                    <a:pt x="30" y="23"/>
                    <a:pt x="19" y="16"/>
                  </a:cubicBezTo>
                  <a:cubicBezTo>
                    <a:pt x="17" y="6"/>
                    <a:pt x="20" y="0"/>
                    <a:pt x="9" y="0"/>
                  </a:cubicBezTo>
                  <a:close/>
                </a:path>
              </a:pathLst>
            </a:custGeom>
            <a:solidFill>
              <a:srgbClr val="FEFEFE">
                <a:alpha val="29999"/>
              </a:srgbClr>
            </a:solidFill>
            <a:ln w="9525">
              <a:noFill/>
            </a:ln>
          </p:spPr>
          <p:txBody>
            <a:bodyPr/>
            <a:lstStyle/>
            <a:p>
              <a:endParaRPr lang="zh-CN" altLang="en-US"/>
            </a:p>
          </p:txBody>
        </p:sp>
        <p:sp>
          <p:nvSpPr>
            <p:cNvPr id="2118" name="Freeform 69"/>
            <p:cNvSpPr/>
            <p:nvPr/>
          </p:nvSpPr>
          <p:spPr>
            <a:xfrm>
              <a:off x="3613" y="1384"/>
              <a:ext cx="24" cy="33"/>
            </a:xfrm>
            <a:custGeom>
              <a:avLst/>
              <a:gdLst/>
              <a:ahLst/>
              <a:cxnLst>
                <a:cxn ang="0">
                  <a:pos x="12" y="0"/>
                </a:cxn>
                <a:cxn ang="0">
                  <a:pos x="5" y="5"/>
                </a:cxn>
                <a:cxn ang="0">
                  <a:pos x="5" y="14"/>
                </a:cxn>
                <a:cxn ang="0">
                  <a:pos x="11" y="15"/>
                </a:cxn>
                <a:cxn ang="0">
                  <a:pos x="12" y="0"/>
                </a:cxn>
              </a:cxnLst>
              <a:rect l="0" t="0" r="0" b="0"/>
              <a:pathLst>
                <a:path w="32" h="44">
                  <a:moveTo>
                    <a:pt x="28" y="0"/>
                  </a:moveTo>
                  <a:cubicBezTo>
                    <a:pt x="32" y="10"/>
                    <a:pt x="18" y="9"/>
                    <a:pt x="10" y="11"/>
                  </a:cubicBezTo>
                  <a:cubicBezTo>
                    <a:pt x="0" y="18"/>
                    <a:pt x="7" y="24"/>
                    <a:pt x="12" y="32"/>
                  </a:cubicBezTo>
                  <a:cubicBezTo>
                    <a:pt x="14" y="44"/>
                    <a:pt x="15" y="41"/>
                    <a:pt x="24" y="36"/>
                  </a:cubicBezTo>
                  <a:cubicBezTo>
                    <a:pt x="32" y="25"/>
                    <a:pt x="29" y="14"/>
                    <a:pt x="28" y="0"/>
                  </a:cubicBezTo>
                  <a:close/>
                </a:path>
              </a:pathLst>
            </a:custGeom>
            <a:solidFill>
              <a:srgbClr val="FEFEFE">
                <a:alpha val="29999"/>
              </a:srgbClr>
            </a:solidFill>
            <a:ln w="9525">
              <a:noFill/>
            </a:ln>
          </p:spPr>
          <p:txBody>
            <a:bodyPr/>
            <a:lstStyle/>
            <a:p>
              <a:endParaRPr lang="zh-CN" altLang="en-US"/>
            </a:p>
          </p:txBody>
        </p:sp>
        <p:sp>
          <p:nvSpPr>
            <p:cNvPr id="2119" name="Freeform 70"/>
            <p:cNvSpPr/>
            <p:nvPr/>
          </p:nvSpPr>
          <p:spPr>
            <a:xfrm>
              <a:off x="3880" y="1342"/>
              <a:ext cx="46" cy="47"/>
            </a:xfrm>
            <a:custGeom>
              <a:avLst/>
              <a:gdLst/>
              <a:ahLst/>
              <a:cxnLst>
                <a:cxn ang="0">
                  <a:pos x="3" y="0"/>
                </a:cxn>
                <a:cxn ang="0">
                  <a:pos x="0" y="5"/>
                </a:cxn>
                <a:cxn ang="0">
                  <a:pos x="11" y="14"/>
                </a:cxn>
                <a:cxn ang="0">
                  <a:pos x="15" y="22"/>
                </a:cxn>
                <a:cxn ang="0">
                  <a:pos x="20" y="26"/>
                </a:cxn>
                <a:cxn ang="0">
                  <a:pos x="26" y="23"/>
                </a:cxn>
                <a:cxn ang="0">
                  <a:pos x="14" y="7"/>
                </a:cxn>
                <a:cxn ang="0">
                  <a:pos x="3" y="0"/>
                </a:cxn>
              </a:cxnLst>
              <a:rect l="0" t="0" r="0" b="0"/>
              <a:pathLst>
                <a:path w="61" h="63">
                  <a:moveTo>
                    <a:pt x="7" y="0"/>
                  </a:moveTo>
                  <a:cubicBezTo>
                    <a:pt x="6" y="6"/>
                    <a:pt x="3" y="9"/>
                    <a:pt x="0" y="14"/>
                  </a:cubicBezTo>
                  <a:cubicBezTo>
                    <a:pt x="7" y="23"/>
                    <a:pt x="13" y="31"/>
                    <a:pt x="24" y="35"/>
                  </a:cubicBezTo>
                  <a:cubicBezTo>
                    <a:pt x="27" y="42"/>
                    <a:pt x="31" y="48"/>
                    <a:pt x="36" y="54"/>
                  </a:cubicBezTo>
                  <a:cubicBezTo>
                    <a:pt x="37" y="61"/>
                    <a:pt x="40" y="59"/>
                    <a:pt x="46" y="63"/>
                  </a:cubicBezTo>
                  <a:cubicBezTo>
                    <a:pt x="54" y="62"/>
                    <a:pt x="56" y="62"/>
                    <a:pt x="61" y="56"/>
                  </a:cubicBezTo>
                  <a:cubicBezTo>
                    <a:pt x="59" y="46"/>
                    <a:pt x="42" y="23"/>
                    <a:pt x="33" y="17"/>
                  </a:cubicBezTo>
                  <a:cubicBezTo>
                    <a:pt x="23" y="10"/>
                    <a:pt x="14" y="9"/>
                    <a:pt x="7" y="0"/>
                  </a:cubicBezTo>
                  <a:close/>
                </a:path>
              </a:pathLst>
            </a:custGeom>
            <a:solidFill>
              <a:srgbClr val="FEFEFE">
                <a:alpha val="29999"/>
              </a:srgbClr>
            </a:solidFill>
            <a:ln w="9525">
              <a:noFill/>
            </a:ln>
          </p:spPr>
          <p:txBody>
            <a:bodyPr/>
            <a:lstStyle/>
            <a:p>
              <a:endParaRPr lang="zh-CN" altLang="en-US"/>
            </a:p>
          </p:txBody>
        </p:sp>
        <p:sp>
          <p:nvSpPr>
            <p:cNvPr id="2120" name="Freeform 71"/>
            <p:cNvSpPr/>
            <p:nvPr/>
          </p:nvSpPr>
          <p:spPr>
            <a:xfrm>
              <a:off x="3483" y="1401"/>
              <a:ext cx="46" cy="50"/>
            </a:xfrm>
            <a:custGeom>
              <a:avLst/>
              <a:gdLst/>
              <a:ahLst/>
              <a:cxnLst>
                <a:cxn ang="0">
                  <a:pos x="12" y="3"/>
                </a:cxn>
                <a:cxn ang="0">
                  <a:pos x="13" y="14"/>
                </a:cxn>
                <a:cxn ang="0">
                  <a:pos x="7" y="18"/>
                </a:cxn>
                <a:cxn ang="0">
                  <a:pos x="10" y="28"/>
                </a:cxn>
                <a:cxn ang="0">
                  <a:pos x="20" y="24"/>
                </a:cxn>
                <a:cxn ang="0">
                  <a:pos x="26" y="19"/>
                </a:cxn>
                <a:cxn ang="0">
                  <a:pos x="22" y="12"/>
                </a:cxn>
                <a:cxn ang="0">
                  <a:pos x="24" y="5"/>
                </a:cxn>
                <a:cxn ang="0">
                  <a:pos x="23" y="1"/>
                </a:cxn>
                <a:cxn ang="0">
                  <a:pos x="20" y="1"/>
                </a:cxn>
                <a:cxn ang="0">
                  <a:pos x="22" y="2"/>
                </a:cxn>
                <a:cxn ang="0">
                  <a:pos x="21" y="7"/>
                </a:cxn>
                <a:cxn ang="0">
                  <a:pos x="18" y="10"/>
                </a:cxn>
                <a:cxn ang="0">
                  <a:pos x="12" y="3"/>
                </a:cxn>
              </a:cxnLst>
              <a:rect l="0" t="0" r="0" b="0"/>
              <a:pathLst>
                <a:path w="61" h="67">
                  <a:moveTo>
                    <a:pt x="28" y="7"/>
                  </a:moveTo>
                  <a:cubicBezTo>
                    <a:pt x="17" y="15"/>
                    <a:pt x="24" y="25"/>
                    <a:pt x="30" y="34"/>
                  </a:cubicBezTo>
                  <a:cubicBezTo>
                    <a:pt x="27" y="44"/>
                    <a:pt x="26" y="44"/>
                    <a:pt x="16" y="43"/>
                  </a:cubicBezTo>
                  <a:cubicBezTo>
                    <a:pt x="0" y="46"/>
                    <a:pt x="13" y="63"/>
                    <a:pt x="22" y="67"/>
                  </a:cubicBezTo>
                  <a:cubicBezTo>
                    <a:pt x="31" y="65"/>
                    <a:pt x="39" y="60"/>
                    <a:pt x="48" y="58"/>
                  </a:cubicBezTo>
                  <a:cubicBezTo>
                    <a:pt x="51" y="52"/>
                    <a:pt x="54" y="50"/>
                    <a:pt x="60" y="47"/>
                  </a:cubicBezTo>
                  <a:cubicBezTo>
                    <a:pt x="61" y="40"/>
                    <a:pt x="51" y="28"/>
                    <a:pt x="51" y="28"/>
                  </a:cubicBezTo>
                  <a:cubicBezTo>
                    <a:pt x="52" y="22"/>
                    <a:pt x="55" y="19"/>
                    <a:pt x="57" y="14"/>
                  </a:cubicBezTo>
                  <a:cubicBezTo>
                    <a:pt x="56" y="10"/>
                    <a:pt x="58" y="5"/>
                    <a:pt x="55" y="2"/>
                  </a:cubicBezTo>
                  <a:cubicBezTo>
                    <a:pt x="53" y="0"/>
                    <a:pt x="48" y="2"/>
                    <a:pt x="46" y="4"/>
                  </a:cubicBezTo>
                  <a:cubicBezTo>
                    <a:pt x="45" y="5"/>
                    <a:pt x="49" y="5"/>
                    <a:pt x="51" y="5"/>
                  </a:cubicBezTo>
                  <a:cubicBezTo>
                    <a:pt x="57" y="10"/>
                    <a:pt x="52" y="9"/>
                    <a:pt x="49" y="16"/>
                  </a:cubicBezTo>
                  <a:cubicBezTo>
                    <a:pt x="58" y="23"/>
                    <a:pt x="50" y="22"/>
                    <a:pt x="43" y="23"/>
                  </a:cubicBezTo>
                  <a:cubicBezTo>
                    <a:pt x="34" y="22"/>
                    <a:pt x="31" y="16"/>
                    <a:pt x="28" y="7"/>
                  </a:cubicBezTo>
                  <a:close/>
                </a:path>
              </a:pathLst>
            </a:custGeom>
            <a:solidFill>
              <a:srgbClr val="FEFEFE">
                <a:alpha val="29999"/>
              </a:srgbClr>
            </a:solidFill>
            <a:ln w="9525">
              <a:noFill/>
            </a:ln>
          </p:spPr>
          <p:txBody>
            <a:bodyPr/>
            <a:lstStyle/>
            <a:p>
              <a:endParaRPr lang="zh-CN" altLang="en-US"/>
            </a:p>
          </p:txBody>
        </p:sp>
        <p:sp>
          <p:nvSpPr>
            <p:cNvPr id="2121" name="Freeform 72"/>
            <p:cNvSpPr/>
            <p:nvPr/>
          </p:nvSpPr>
          <p:spPr>
            <a:xfrm>
              <a:off x="3434" y="1420"/>
              <a:ext cx="32" cy="27"/>
            </a:xfrm>
            <a:custGeom>
              <a:avLst/>
              <a:gdLst/>
              <a:ahLst/>
              <a:cxnLst>
                <a:cxn ang="0">
                  <a:pos x="9" y="2"/>
                </a:cxn>
                <a:cxn ang="0">
                  <a:pos x="2" y="3"/>
                </a:cxn>
                <a:cxn ang="0">
                  <a:pos x="14" y="15"/>
                </a:cxn>
                <a:cxn ang="0">
                  <a:pos x="17" y="13"/>
                </a:cxn>
                <a:cxn ang="0">
                  <a:pos x="9" y="2"/>
                </a:cxn>
              </a:cxnLst>
              <a:rect l="0" t="0" r="0" b="0"/>
              <a:pathLst>
                <a:path w="43" h="36">
                  <a:moveTo>
                    <a:pt x="21" y="3"/>
                  </a:moveTo>
                  <a:cubicBezTo>
                    <a:pt x="14" y="0"/>
                    <a:pt x="12" y="2"/>
                    <a:pt x="6" y="6"/>
                  </a:cubicBezTo>
                  <a:cubicBezTo>
                    <a:pt x="0" y="17"/>
                    <a:pt x="23" y="32"/>
                    <a:pt x="33" y="36"/>
                  </a:cubicBezTo>
                  <a:cubicBezTo>
                    <a:pt x="36" y="35"/>
                    <a:pt x="42" y="34"/>
                    <a:pt x="42" y="30"/>
                  </a:cubicBezTo>
                  <a:cubicBezTo>
                    <a:pt x="43" y="24"/>
                    <a:pt x="27" y="3"/>
                    <a:pt x="21" y="3"/>
                  </a:cubicBezTo>
                  <a:close/>
                </a:path>
              </a:pathLst>
            </a:custGeom>
            <a:solidFill>
              <a:srgbClr val="FEFEFE">
                <a:alpha val="29999"/>
              </a:srgbClr>
            </a:solidFill>
            <a:ln w="9525">
              <a:noFill/>
            </a:ln>
          </p:spPr>
          <p:txBody>
            <a:bodyPr/>
            <a:lstStyle/>
            <a:p>
              <a:endParaRPr lang="zh-CN" altLang="en-US"/>
            </a:p>
          </p:txBody>
        </p:sp>
        <p:sp>
          <p:nvSpPr>
            <p:cNvPr id="2122" name="Freeform 73"/>
            <p:cNvSpPr/>
            <p:nvPr/>
          </p:nvSpPr>
          <p:spPr>
            <a:xfrm>
              <a:off x="3413" y="1391"/>
              <a:ext cx="24" cy="31"/>
            </a:xfrm>
            <a:custGeom>
              <a:avLst/>
              <a:gdLst/>
              <a:ahLst/>
              <a:cxnLst>
                <a:cxn ang="0">
                  <a:pos x="9" y="0"/>
                </a:cxn>
                <a:cxn ang="0">
                  <a:pos x="0" y="11"/>
                </a:cxn>
                <a:cxn ang="0">
                  <a:pos x="7" y="11"/>
                </a:cxn>
                <a:cxn ang="0">
                  <a:pos x="8" y="13"/>
                </a:cxn>
                <a:cxn ang="0">
                  <a:pos x="7" y="15"/>
                </a:cxn>
                <a:cxn ang="0">
                  <a:pos x="13" y="9"/>
                </a:cxn>
                <a:cxn ang="0">
                  <a:pos x="11" y="4"/>
                </a:cxn>
                <a:cxn ang="0">
                  <a:pos x="9" y="0"/>
                </a:cxn>
              </a:cxnLst>
              <a:rect l="0" t="0" r="0" b="0"/>
              <a:pathLst>
                <a:path w="32" h="41">
                  <a:moveTo>
                    <a:pt x="21" y="0"/>
                  </a:moveTo>
                  <a:cubicBezTo>
                    <a:pt x="15" y="10"/>
                    <a:pt x="6" y="16"/>
                    <a:pt x="0" y="26"/>
                  </a:cubicBezTo>
                  <a:cubicBezTo>
                    <a:pt x="7" y="27"/>
                    <a:pt x="10" y="27"/>
                    <a:pt x="16" y="24"/>
                  </a:cubicBezTo>
                  <a:cubicBezTo>
                    <a:pt x="17" y="26"/>
                    <a:pt x="19" y="27"/>
                    <a:pt x="19" y="29"/>
                  </a:cubicBezTo>
                  <a:cubicBezTo>
                    <a:pt x="19" y="31"/>
                    <a:pt x="15" y="33"/>
                    <a:pt x="16" y="35"/>
                  </a:cubicBezTo>
                  <a:cubicBezTo>
                    <a:pt x="19" y="41"/>
                    <a:pt x="29" y="23"/>
                    <a:pt x="30" y="21"/>
                  </a:cubicBezTo>
                  <a:cubicBezTo>
                    <a:pt x="32" y="9"/>
                    <a:pt x="26" y="19"/>
                    <a:pt x="24" y="9"/>
                  </a:cubicBezTo>
                  <a:cubicBezTo>
                    <a:pt x="25" y="1"/>
                    <a:pt x="27" y="4"/>
                    <a:pt x="21" y="0"/>
                  </a:cubicBezTo>
                  <a:close/>
                </a:path>
              </a:pathLst>
            </a:custGeom>
            <a:solidFill>
              <a:srgbClr val="FEFEFE">
                <a:alpha val="29999"/>
              </a:srgbClr>
            </a:solidFill>
            <a:ln w="9525">
              <a:noFill/>
            </a:ln>
          </p:spPr>
          <p:txBody>
            <a:bodyPr/>
            <a:lstStyle/>
            <a:p>
              <a:endParaRPr lang="zh-CN" altLang="en-US"/>
            </a:p>
          </p:txBody>
        </p:sp>
        <p:sp>
          <p:nvSpPr>
            <p:cNvPr id="2123" name="Freeform 74"/>
            <p:cNvSpPr/>
            <p:nvPr/>
          </p:nvSpPr>
          <p:spPr>
            <a:xfrm>
              <a:off x="3447" y="1402"/>
              <a:ext cx="34" cy="24"/>
            </a:xfrm>
            <a:custGeom>
              <a:avLst/>
              <a:gdLst/>
              <a:ahLst/>
              <a:cxnLst>
                <a:cxn ang="0">
                  <a:pos x="9" y="0"/>
                </a:cxn>
                <a:cxn ang="0">
                  <a:pos x="0" y="3"/>
                </a:cxn>
                <a:cxn ang="0">
                  <a:pos x="11" y="13"/>
                </a:cxn>
                <a:cxn ang="0">
                  <a:pos x="20" y="11"/>
                </a:cxn>
                <a:cxn ang="0">
                  <a:pos x="10" y="5"/>
                </a:cxn>
                <a:cxn ang="0">
                  <a:pos x="9" y="0"/>
                </a:cxn>
              </a:cxnLst>
              <a:rect l="0" t="0" r="0" b="0"/>
              <a:pathLst>
                <a:path w="45" h="32">
                  <a:moveTo>
                    <a:pt x="21" y="0"/>
                  </a:moveTo>
                  <a:cubicBezTo>
                    <a:pt x="10" y="1"/>
                    <a:pt x="8" y="1"/>
                    <a:pt x="0" y="7"/>
                  </a:cubicBezTo>
                  <a:cubicBezTo>
                    <a:pt x="3" y="20"/>
                    <a:pt x="15" y="29"/>
                    <a:pt x="27" y="31"/>
                  </a:cubicBezTo>
                  <a:cubicBezTo>
                    <a:pt x="36" y="30"/>
                    <a:pt x="41" y="32"/>
                    <a:pt x="45" y="24"/>
                  </a:cubicBezTo>
                  <a:cubicBezTo>
                    <a:pt x="32" y="16"/>
                    <a:pt x="30" y="23"/>
                    <a:pt x="22" y="10"/>
                  </a:cubicBezTo>
                  <a:cubicBezTo>
                    <a:pt x="21" y="2"/>
                    <a:pt x="21" y="5"/>
                    <a:pt x="21" y="0"/>
                  </a:cubicBezTo>
                  <a:close/>
                </a:path>
              </a:pathLst>
            </a:custGeom>
            <a:solidFill>
              <a:srgbClr val="FEFEFE">
                <a:alpha val="29999"/>
              </a:srgbClr>
            </a:solidFill>
            <a:ln w="9525">
              <a:noFill/>
            </a:ln>
          </p:spPr>
          <p:txBody>
            <a:bodyPr/>
            <a:lstStyle/>
            <a:p>
              <a:endParaRPr lang="zh-CN" altLang="en-US"/>
            </a:p>
          </p:txBody>
        </p:sp>
        <p:sp>
          <p:nvSpPr>
            <p:cNvPr id="2124" name="Freeform 75"/>
            <p:cNvSpPr/>
            <p:nvPr/>
          </p:nvSpPr>
          <p:spPr>
            <a:xfrm>
              <a:off x="3398" y="1070"/>
              <a:ext cx="27" cy="55"/>
            </a:xfrm>
            <a:custGeom>
              <a:avLst/>
              <a:gdLst/>
              <a:ahLst/>
              <a:cxnLst>
                <a:cxn ang="0">
                  <a:pos x="14" y="0"/>
                </a:cxn>
                <a:cxn ang="0">
                  <a:pos x="9" y="6"/>
                </a:cxn>
                <a:cxn ang="0">
                  <a:pos x="4" y="15"/>
                </a:cxn>
                <a:cxn ang="0">
                  <a:pos x="0" y="25"/>
                </a:cxn>
                <a:cxn ang="0">
                  <a:pos x="4" y="30"/>
                </a:cxn>
                <a:cxn ang="0">
                  <a:pos x="9" y="25"/>
                </a:cxn>
                <a:cxn ang="0">
                  <a:pos x="16" y="13"/>
                </a:cxn>
                <a:cxn ang="0">
                  <a:pos x="14" y="0"/>
                </a:cxn>
              </a:cxnLst>
              <a:rect l="0" t="0" r="0" b="0"/>
              <a:pathLst>
                <a:path w="35" h="74">
                  <a:moveTo>
                    <a:pt x="30" y="0"/>
                  </a:moveTo>
                  <a:cubicBezTo>
                    <a:pt x="33" y="8"/>
                    <a:pt x="29" y="14"/>
                    <a:pt x="21" y="15"/>
                  </a:cubicBezTo>
                  <a:cubicBezTo>
                    <a:pt x="19" y="27"/>
                    <a:pt x="24" y="33"/>
                    <a:pt x="9" y="36"/>
                  </a:cubicBezTo>
                  <a:cubicBezTo>
                    <a:pt x="13" y="50"/>
                    <a:pt x="12" y="52"/>
                    <a:pt x="0" y="59"/>
                  </a:cubicBezTo>
                  <a:cubicBezTo>
                    <a:pt x="3" y="64"/>
                    <a:pt x="5" y="69"/>
                    <a:pt x="8" y="74"/>
                  </a:cubicBezTo>
                  <a:cubicBezTo>
                    <a:pt x="15" y="71"/>
                    <a:pt x="16" y="65"/>
                    <a:pt x="20" y="59"/>
                  </a:cubicBezTo>
                  <a:cubicBezTo>
                    <a:pt x="22" y="47"/>
                    <a:pt x="28" y="41"/>
                    <a:pt x="35" y="32"/>
                  </a:cubicBezTo>
                  <a:cubicBezTo>
                    <a:pt x="34" y="26"/>
                    <a:pt x="30" y="8"/>
                    <a:pt x="30" y="0"/>
                  </a:cubicBezTo>
                  <a:close/>
                </a:path>
              </a:pathLst>
            </a:custGeom>
            <a:solidFill>
              <a:srgbClr val="FEFEFE">
                <a:alpha val="29999"/>
              </a:srgbClr>
            </a:solidFill>
            <a:ln w="9525">
              <a:noFill/>
            </a:ln>
          </p:spPr>
          <p:txBody>
            <a:bodyPr/>
            <a:lstStyle/>
            <a:p>
              <a:endParaRPr lang="zh-CN" altLang="en-US"/>
            </a:p>
          </p:txBody>
        </p:sp>
        <p:sp>
          <p:nvSpPr>
            <p:cNvPr id="2125" name="Freeform 76"/>
            <p:cNvSpPr/>
            <p:nvPr/>
          </p:nvSpPr>
          <p:spPr>
            <a:xfrm>
              <a:off x="3449" y="1061"/>
              <a:ext cx="19" cy="55"/>
            </a:xfrm>
            <a:custGeom>
              <a:avLst/>
              <a:gdLst/>
              <a:ahLst/>
              <a:cxnLst>
                <a:cxn ang="0">
                  <a:pos x="6" y="3"/>
                </a:cxn>
                <a:cxn ang="0">
                  <a:pos x="2" y="4"/>
                </a:cxn>
                <a:cxn ang="0">
                  <a:pos x="0" y="10"/>
                </a:cxn>
                <a:cxn ang="0">
                  <a:pos x="6" y="17"/>
                </a:cxn>
                <a:cxn ang="0">
                  <a:pos x="11" y="24"/>
                </a:cxn>
                <a:cxn ang="0">
                  <a:pos x="7" y="8"/>
                </a:cxn>
                <a:cxn ang="0">
                  <a:pos x="6" y="3"/>
                </a:cxn>
              </a:cxnLst>
              <a:rect l="0" t="0" r="0" b="0"/>
              <a:pathLst>
                <a:path w="25" h="73">
                  <a:moveTo>
                    <a:pt x="13" y="7"/>
                  </a:moveTo>
                  <a:cubicBezTo>
                    <a:pt x="9" y="0"/>
                    <a:pt x="7" y="2"/>
                    <a:pt x="4" y="8"/>
                  </a:cubicBezTo>
                  <a:cubicBezTo>
                    <a:pt x="3" y="13"/>
                    <a:pt x="1" y="17"/>
                    <a:pt x="0" y="22"/>
                  </a:cubicBezTo>
                  <a:cubicBezTo>
                    <a:pt x="1" y="35"/>
                    <a:pt x="6" y="33"/>
                    <a:pt x="15" y="41"/>
                  </a:cubicBezTo>
                  <a:cubicBezTo>
                    <a:pt x="16" y="52"/>
                    <a:pt x="15" y="73"/>
                    <a:pt x="25" y="56"/>
                  </a:cubicBezTo>
                  <a:cubicBezTo>
                    <a:pt x="24" y="33"/>
                    <a:pt x="23" y="36"/>
                    <a:pt x="16" y="20"/>
                  </a:cubicBezTo>
                  <a:cubicBezTo>
                    <a:pt x="15" y="11"/>
                    <a:pt x="16" y="15"/>
                    <a:pt x="13" y="7"/>
                  </a:cubicBezTo>
                  <a:close/>
                </a:path>
              </a:pathLst>
            </a:custGeom>
            <a:solidFill>
              <a:srgbClr val="FEFEFE">
                <a:alpha val="29999"/>
              </a:srgbClr>
            </a:solidFill>
            <a:ln w="9525">
              <a:noFill/>
            </a:ln>
          </p:spPr>
          <p:txBody>
            <a:bodyPr/>
            <a:lstStyle/>
            <a:p>
              <a:endParaRPr lang="zh-CN" altLang="en-US"/>
            </a:p>
          </p:txBody>
        </p:sp>
        <p:sp>
          <p:nvSpPr>
            <p:cNvPr id="2126" name="Freeform 77"/>
            <p:cNvSpPr/>
            <p:nvPr/>
          </p:nvSpPr>
          <p:spPr>
            <a:xfrm>
              <a:off x="3471" y="1044"/>
              <a:ext cx="10" cy="25"/>
            </a:xfrm>
            <a:custGeom>
              <a:avLst/>
              <a:gdLst/>
              <a:ahLst/>
              <a:cxnLst>
                <a:cxn ang="0">
                  <a:pos x="4" y="0"/>
                </a:cxn>
                <a:cxn ang="0">
                  <a:pos x="1" y="5"/>
                </a:cxn>
                <a:cxn ang="0">
                  <a:pos x="4" y="11"/>
                </a:cxn>
                <a:cxn ang="0">
                  <a:pos x="4" y="0"/>
                </a:cxn>
              </a:cxnLst>
              <a:rect l="0" t="0" r="0" b="0"/>
              <a:pathLst>
                <a:path w="14" h="33">
                  <a:moveTo>
                    <a:pt x="11" y="0"/>
                  </a:moveTo>
                  <a:cubicBezTo>
                    <a:pt x="7" y="3"/>
                    <a:pt x="5" y="7"/>
                    <a:pt x="1" y="10"/>
                  </a:cubicBezTo>
                  <a:cubicBezTo>
                    <a:pt x="2" y="18"/>
                    <a:pt x="0" y="33"/>
                    <a:pt x="11" y="25"/>
                  </a:cubicBezTo>
                  <a:cubicBezTo>
                    <a:pt x="14" y="15"/>
                    <a:pt x="5" y="4"/>
                    <a:pt x="11" y="0"/>
                  </a:cubicBezTo>
                  <a:close/>
                </a:path>
              </a:pathLst>
            </a:custGeom>
            <a:solidFill>
              <a:srgbClr val="FEFEFE">
                <a:alpha val="29999"/>
              </a:srgbClr>
            </a:solidFill>
            <a:ln w="9525">
              <a:noFill/>
            </a:ln>
          </p:spPr>
          <p:txBody>
            <a:bodyPr/>
            <a:lstStyle/>
            <a:p>
              <a:endParaRPr lang="zh-CN" altLang="en-US"/>
            </a:p>
          </p:txBody>
        </p:sp>
        <p:sp>
          <p:nvSpPr>
            <p:cNvPr id="2127" name="Freeform 78"/>
            <p:cNvSpPr/>
            <p:nvPr/>
          </p:nvSpPr>
          <p:spPr>
            <a:xfrm>
              <a:off x="3481" y="1056"/>
              <a:ext cx="21" cy="48"/>
            </a:xfrm>
            <a:custGeom>
              <a:avLst/>
              <a:gdLst/>
              <a:ahLst/>
              <a:cxnLst>
                <a:cxn ang="0">
                  <a:pos x="2" y="0"/>
                </a:cxn>
                <a:cxn ang="0">
                  <a:pos x="5" y="6"/>
                </a:cxn>
                <a:cxn ang="0">
                  <a:pos x="8" y="9"/>
                </a:cxn>
                <a:cxn ang="0">
                  <a:pos x="4" y="17"/>
                </a:cxn>
                <a:cxn ang="0">
                  <a:pos x="0" y="24"/>
                </a:cxn>
                <a:cxn ang="0">
                  <a:pos x="5" y="24"/>
                </a:cxn>
                <a:cxn ang="0">
                  <a:pos x="11" y="11"/>
                </a:cxn>
                <a:cxn ang="0">
                  <a:pos x="2" y="0"/>
                </a:cxn>
              </a:cxnLst>
              <a:rect l="0" t="0" r="0" b="0"/>
              <a:pathLst>
                <a:path w="28" h="64">
                  <a:moveTo>
                    <a:pt x="5" y="0"/>
                  </a:moveTo>
                  <a:cubicBezTo>
                    <a:pt x="6" y="5"/>
                    <a:pt x="7" y="10"/>
                    <a:pt x="11" y="14"/>
                  </a:cubicBezTo>
                  <a:cubicBezTo>
                    <a:pt x="14" y="17"/>
                    <a:pt x="20" y="21"/>
                    <a:pt x="20" y="21"/>
                  </a:cubicBezTo>
                  <a:cubicBezTo>
                    <a:pt x="9" y="27"/>
                    <a:pt x="0" y="23"/>
                    <a:pt x="8" y="39"/>
                  </a:cubicBezTo>
                  <a:cubicBezTo>
                    <a:pt x="6" y="47"/>
                    <a:pt x="4" y="50"/>
                    <a:pt x="0" y="56"/>
                  </a:cubicBezTo>
                  <a:cubicBezTo>
                    <a:pt x="4" y="62"/>
                    <a:pt x="7" y="64"/>
                    <a:pt x="11" y="57"/>
                  </a:cubicBezTo>
                  <a:cubicBezTo>
                    <a:pt x="13" y="43"/>
                    <a:pt x="10" y="29"/>
                    <a:pt x="26" y="26"/>
                  </a:cubicBezTo>
                  <a:cubicBezTo>
                    <a:pt x="28" y="15"/>
                    <a:pt x="14" y="4"/>
                    <a:pt x="5" y="0"/>
                  </a:cubicBezTo>
                  <a:close/>
                </a:path>
              </a:pathLst>
            </a:custGeom>
            <a:solidFill>
              <a:srgbClr val="FEFEFE">
                <a:alpha val="29999"/>
              </a:srgbClr>
            </a:solidFill>
            <a:ln w="9525">
              <a:noFill/>
            </a:ln>
          </p:spPr>
          <p:txBody>
            <a:bodyPr/>
            <a:lstStyle/>
            <a:p>
              <a:endParaRPr lang="zh-CN" altLang="en-US"/>
            </a:p>
          </p:txBody>
        </p:sp>
        <p:sp>
          <p:nvSpPr>
            <p:cNvPr id="2128" name="Freeform 79"/>
            <p:cNvSpPr/>
            <p:nvPr/>
          </p:nvSpPr>
          <p:spPr>
            <a:xfrm>
              <a:off x="3212" y="1125"/>
              <a:ext cx="12" cy="27"/>
            </a:xfrm>
            <a:custGeom>
              <a:avLst/>
              <a:gdLst/>
              <a:ahLst/>
              <a:cxnLst>
                <a:cxn ang="0">
                  <a:pos x="6" y="2"/>
                </a:cxn>
                <a:cxn ang="0">
                  <a:pos x="0" y="3"/>
                </a:cxn>
                <a:cxn ang="0">
                  <a:pos x="4" y="10"/>
                </a:cxn>
                <a:cxn ang="0">
                  <a:pos x="6" y="2"/>
                </a:cxn>
              </a:cxnLst>
              <a:rect l="0" t="0" r="0" b="0"/>
              <a:pathLst>
                <a:path w="16" h="36">
                  <a:moveTo>
                    <a:pt x="14" y="3"/>
                  </a:moveTo>
                  <a:cubicBezTo>
                    <a:pt x="7" y="0"/>
                    <a:pt x="4" y="1"/>
                    <a:pt x="0" y="7"/>
                  </a:cubicBezTo>
                  <a:cubicBezTo>
                    <a:pt x="3" y="14"/>
                    <a:pt x="2" y="17"/>
                    <a:pt x="8" y="22"/>
                  </a:cubicBezTo>
                  <a:cubicBezTo>
                    <a:pt x="16" y="36"/>
                    <a:pt x="11" y="7"/>
                    <a:pt x="14" y="3"/>
                  </a:cubicBezTo>
                  <a:close/>
                </a:path>
              </a:pathLst>
            </a:custGeom>
            <a:solidFill>
              <a:srgbClr val="FEFEFE">
                <a:alpha val="29999"/>
              </a:srgbClr>
            </a:solidFill>
            <a:ln w="9525">
              <a:noFill/>
            </a:ln>
          </p:spPr>
          <p:txBody>
            <a:bodyPr/>
            <a:lstStyle/>
            <a:p>
              <a:endParaRPr lang="zh-CN" altLang="en-US"/>
            </a:p>
          </p:txBody>
        </p:sp>
        <p:sp>
          <p:nvSpPr>
            <p:cNvPr id="2129" name="Freeform 80"/>
            <p:cNvSpPr/>
            <p:nvPr/>
          </p:nvSpPr>
          <p:spPr>
            <a:xfrm>
              <a:off x="3202" y="1102"/>
              <a:ext cx="10" cy="15"/>
            </a:xfrm>
            <a:custGeom>
              <a:avLst/>
              <a:gdLst/>
              <a:ahLst/>
              <a:cxnLst>
                <a:cxn ang="0">
                  <a:pos x="5" y="2"/>
                </a:cxn>
                <a:cxn ang="0">
                  <a:pos x="1" y="5"/>
                </a:cxn>
                <a:cxn ang="0">
                  <a:pos x="4" y="8"/>
                </a:cxn>
                <a:cxn ang="0">
                  <a:pos x="5" y="2"/>
                </a:cxn>
              </a:cxnLst>
              <a:rect l="0" t="0" r="0" b="0"/>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29999"/>
              </a:srgbClr>
            </a:solidFill>
            <a:ln w="9525">
              <a:noFill/>
            </a:ln>
          </p:spPr>
          <p:txBody>
            <a:bodyPr/>
            <a:lstStyle/>
            <a:p>
              <a:endParaRPr lang="zh-CN" altLang="en-US"/>
            </a:p>
          </p:txBody>
        </p:sp>
        <p:sp>
          <p:nvSpPr>
            <p:cNvPr id="2130" name="Freeform 81"/>
            <p:cNvSpPr/>
            <p:nvPr/>
          </p:nvSpPr>
          <p:spPr>
            <a:xfrm>
              <a:off x="3198" y="1084"/>
              <a:ext cx="12" cy="14"/>
            </a:xfrm>
            <a:custGeom>
              <a:avLst/>
              <a:gdLst/>
              <a:ahLst/>
              <a:cxnLst>
                <a:cxn ang="0">
                  <a:pos x="5" y="2"/>
                </a:cxn>
                <a:cxn ang="0">
                  <a:pos x="0" y="4"/>
                </a:cxn>
                <a:cxn ang="0">
                  <a:pos x="5" y="7"/>
                </a:cxn>
                <a:cxn ang="0">
                  <a:pos x="5" y="2"/>
                </a:cxn>
              </a:cxnLst>
              <a:rect l="0" t="0" r="0" b="0"/>
              <a:pathLst>
                <a:path w="16" h="19">
                  <a:moveTo>
                    <a:pt x="10" y="5"/>
                  </a:moveTo>
                  <a:cubicBezTo>
                    <a:pt x="4" y="0"/>
                    <a:pt x="1" y="3"/>
                    <a:pt x="0" y="10"/>
                  </a:cubicBezTo>
                  <a:cubicBezTo>
                    <a:pt x="4" y="15"/>
                    <a:pt x="7" y="16"/>
                    <a:pt x="12" y="19"/>
                  </a:cubicBezTo>
                  <a:cubicBezTo>
                    <a:pt x="16" y="12"/>
                    <a:pt x="14" y="12"/>
                    <a:pt x="10" y="5"/>
                  </a:cubicBezTo>
                  <a:close/>
                </a:path>
              </a:pathLst>
            </a:custGeom>
            <a:solidFill>
              <a:srgbClr val="FEFEFE">
                <a:alpha val="29999"/>
              </a:srgbClr>
            </a:solidFill>
            <a:ln w="9525">
              <a:noFill/>
            </a:ln>
          </p:spPr>
          <p:txBody>
            <a:bodyPr/>
            <a:lstStyle/>
            <a:p>
              <a:endParaRPr lang="zh-CN" altLang="en-US"/>
            </a:p>
          </p:txBody>
        </p:sp>
        <p:sp>
          <p:nvSpPr>
            <p:cNvPr id="2131" name="Freeform 82"/>
            <p:cNvSpPr/>
            <p:nvPr/>
          </p:nvSpPr>
          <p:spPr>
            <a:xfrm>
              <a:off x="3186" y="1044"/>
              <a:ext cx="11" cy="19"/>
            </a:xfrm>
            <a:custGeom>
              <a:avLst/>
              <a:gdLst/>
              <a:ahLst/>
              <a:cxnLst>
                <a:cxn ang="0">
                  <a:pos x="3" y="0"/>
                </a:cxn>
                <a:cxn ang="0">
                  <a:pos x="0" y="6"/>
                </a:cxn>
                <a:cxn ang="0">
                  <a:pos x="6" y="11"/>
                </a:cxn>
                <a:cxn ang="0">
                  <a:pos x="3" y="0"/>
                </a:cxn>
              </a:cxnLst>
              <a:rect l="0" t="0" r="0" b="0"/>
              <a:pathLst>
                <a:path w="14" h="25">
                  <a:moveTo>
                    <a:pt x="6" y="0"/>
                  </a:moveTo>
                  <a:cubicBezTo>
                    <a:pt x="4" y="5"/>
                    <a:pt x="3" y="9"/>
                    <a:pt x="0" y="13"/>
                  </a:cubicBezTo>
                  <a:cubicBezTo>
                    <a:pt x="1" y="24"/>
                    <a:pt x="1" y="25"/>
                    <a:pt x="12" y="24"/>
                  </a:cubicBezTo>
                  <a:cubicBezTo>
                    <a:pt x="14" y="12"/>
                    <a:pt x="8" y="10"/>
                    <a:pt x="6" y="0"/>
                  </a:cubicBezTo>
                  <a:close/>
                </a:path>
              </a:pathLst>
            </a:custGeom>
            <a:solidFill>
              <a:srgbClr val="FEFEFE">
                <a:alpha val="29999"/>
              </a:srgbClr>
            </a:solidFill>
            <a:ln w="9525">
              <a:noFill/>
            </a:ln>
          </p:spPr>
          <p:txBody>
            <a:bodyPr/>
            <a:lstStyle/>
            <a:p>
              <a:endParaRPr lang="zh-CN" altLang="en-US"/>
            </a:p>
          </p:txBody>
        </p:sp>
        <p:sp>
          <p:nvSpPr>
            <p:cNvPr id="2132" name="Freeform 83"/>
            <p:cNvSpPr/>
            <p:nvPr/>
          </p:nvSpPr>
          <p:spPr>
            <a:xfrm>
              <a:off x="3188" y="1069"/>
              <a:ext cx="16" cy="13"/>
            </a:xfrm>
            <a:custGeom>
              <a:avLst/>
              <a:gdLst/>
              <a:ahLst/>
              <a:cxnLst>
                <a:cxn ang="0">
                  <a:pos x="5" y="0"/>
                </a:cxn>
                <a:cxn ang="0">
                  <a:pos x="7" y="7"/>
                </a:cxn>
                <a:cxn ang="0">
                  <a:pos x="5" y="2"/>
                </a:cxn>
                <a:cxn ang="0">
                  <a:pos x="5" y="0"/>
                </a:cxn>
              </a:cxnLst>
              <a:rect l="0" t="0" r="0" b="0"/>
              <a:pathLst>
                <a:path w="22" h="18">
                  <a:moveTo>
                    <a:pt x="13" y="0"/>
                  </a:moveTo>
                  <a:cubicBezTo>
                    <a:pt x="0" y="8"/>
                    <a:pt x="9" y="12"/>
                    <a:pt x="19" y="18"/>
                  </a:cubicBezTo>
                  <a:cubicBezTo>
                    <a:pt x="20" y="11"/>
                    <a:pt x="22" y="8"/>
                    <a:pt x="14" y="6"/>
                  </a:cubicBezTo>
                  <a:cubicBezTo>
                    <a:pt x="9" y="3"/>
                    <a:pt x="9" y="5"/>
                    <a:pt x="13" y="0"/>
                  </a:cubicBezTo>
                  <a:close/>
                </a:path>
              </a:pathLst>
            </a:custGeom>
            <a:solidFill>
              <a:srgbClr val="FEFEFE">
                <a:alpha val="29999"/>
              </a:srgbClr>
            </a:solidFill>
            <a:ln w="9525">
              <a:noFill/>
            </a:ln>
          </p:spPr>
          <p:txBody>
            <a:bodyPr/>
            <a:lstStyle/>
            <a:p>
              <a:endParaRPr lang="zh-CN" altLang="en-US"/>
            </a:p>
          </p:txBody>
        </p:sp>
        <p:sp>
          <p:nvSpPr>
            <p:cNvPr id="2133" name="Freeform 84"/>
            <p:cNvSpPr/>
            <p:nvPr/>
          </p:nvSpPr>
          <p:spPr>
            <a:xfrm>
              <a:off x="4024" y="1692"/>
              <a:ext cx="45" cy="60"/>
            </a:xfrm>
            <a:custGeom>
              <a:avLst/>
              <a:gdLst/>
              <a:ahLst/>
              <a:cxnLst>
                <a:cxn ang="0">
                  <a:pos x="5" y="3"/>
                </a:cxn>
                <a:cxn ang="0">
                  <a:pos x="2" y="7"/>
                </a:cxn>
                <a:cxn ang="0">
                  <a:pos x="6" y="16"/>
                </a:cxn>
                <a:cxn ang="0">
                  <a:pos x="11" y="22"/>
                </a:cxn>
                <a:cxn ang="0">
                  <a:pos x="17" y="26"/>
                </a:cxn>
                <a:cxn ang="0">
                  <a:pos x="22" y="33"/>
                </a:cxn>
                <a:cxn ang="0">
                  <a:pos x="22" y="23"/>
                </a:cxn>
                <a:cxn ang="0">
                  <a:pos x="18" y="15"/>
                </a:cxn>
                <a:cxn ang="0">
                  <a:pos x="11" y="7"/>
                </a:cxn>
                <a:cxn ang="0">
                  <a:pos x="5" y="3"/>
                </a:cxn>
              </a:cxnLst>
              <a:rect l="0" t="0" r="0" b="0"/>
              <a:pathLst>
                <a:path w="60" h="81">
                  <a:moveTo>
                    <a:pt x="10" y="7"/>
                  </a:moveTo>
                  <a:cubicBezTo>
                    <a:pt x="0" y="0"/>
                    <a:pt x="0" y="9"/>
                    <a:pt x="3" y="18"/>
                  </a:cubicBezTo>
                  <a:cubicBezTo>
                    <a:pt x="5" y="25"/>
                    <a:pt x="12" y="32"/>
                    <a:pt x="15" y="39"/>
                  </a:cubicBezTo>
                  <a:cubicBezTo>
                    <a:pt x="16" y="51"/>
                    <a:pt x="17" y="51"/>
                    <a:pt x="27" y="54"/>
                  </a:cubicBezTo>
                  <a:cubicBezTo>
                    <a:pt x="31" y="57"/>
                    <a:pt x="36" y="60"/>
                    <a:pt x="40" y="63"/>
                  </a:cubicBezTo>
                  <a:cubicBezTo>
                    <a:pt x="43" y="70"/>
                    <a:pt x="45" y="77"/>
                    <a:pt x="51" y="81"/>
                  </a:cubicBezTo>
                  <a:cubicBezTo>
                    <a:pt x="60" y="75"/>
                    <a:pt x="56" y="66"/>
                    <a:pt x="52" y="57"/>
                  </a:cubicBezTo>
                  <a:cubicBezTo>
                    <a:pt x="51" y="49"/>
                    <a:pt x="50" y="41"/>
                    <a:pt x="43" y="37"/>
                  </a:cubicBezTo>
                  <a:cubicBezTo>
                    <a:pt x="37" y="30"/>
                    <a:pt x="33" y="23"/>
                    <a:pt x="25" y="18"/>
                  </a:cubicBezTo>
                  <a:cubicBezTo>
                    <a:pt x="20" y="12"/>
                    <a:pt x="17" y="9"/>
                    <a:pt x="10" y="7"/>
                  </a:cubicBezTo>
                  <a:close/>
                </a:path>
              </a:pathLst>
            </a:custGeom>
            <a:solidFill>
              <a:srgbClr val="FEFEFE">
                <a:alpha val="29999"/>
              </a:srgbClr>
            </a:solidFill>
            <a:ln w="9525">
              <a:noFill/>
            </a:ln>
          </p:spPr>
          <p:txBody>
            <a:bodyPr/>
            <a:lstStyle/>
            <a:p>
              <a:endParaRPr lang="zh-CN" altLang="en-US"/>
            </a:p>
          </p:txBody>
        </p:sp>
        <p:sp>
          <p:nvSpPr>
            <p:cNvPr id="2134" name="Freeform 85"/>
            <p:cNvSpPr/>
            <p:nvPr/>
          </p:nvSpPr>
          <p:spPr>
            <a:xfrm>
              <a:off x="4255" y="1643"/>
              <a:ext cx="53" cy="46"/>
            </a:xfrm>
            <a:custGeom>
              <a:avLst/>
              <a:gdLst/>
              <a:ahLst/>
              <a:cxnLst>
                <a:cxn ang="0">
                  <a:pos x="12" y="10"/>
                </a:cxn>
                <a:cxn ang="0">
                  <a:pos x="5" y="14"/>
                </a:cxn>
                <a:cxn ang="0">
                  <a:pos x="1" y="19"/>
                </a:cxn>
                <a:cxn ang="0">
                  <a:pos x="5" y="25"/>
                </a:cxn>
                <a:cxn ang="0">
                  <a:pos x="12" y="19"/>
                </a:cxn>
                <a:cxn ang="0">
                  <a:pos x="16" y="10"/>
                </a:cxn>
                <a:cxn ang="0">
                  <a:pos x="23" y="0"/>
                </a:cxn>
                <a:cxn ang="0">
                  <a:pos x="30" y="5"/>
                </a:cxn>
                <a:cxn ang="0">
                  <a:pos x="14" y="10"/>
                </a:cxn>
                <a:cxn ang="0">
                  <a:pos x="12" y="10"/>
                </a:cxn>
              </a:cxnLst>
              <a:rect l="0" t="0" r="0" b="0"/>
              <a:pathLst>
                <a:path w="71" h="61">
                  <a:moveTo>
                    <a:pt x="28" y="23"/>
                  </a:moveTo>
                  <a:cubicBezTo>
                    <a:pt x="25" y="33"/>
                    <a:pt x="25" y="33"/>
                    <a:pt x="13" y="32"/>
                  </a:cubicBezTo>
                  <a:cubicBezTo>
                    <a:pt x="2" y="33"/>
                    <a:pt x="3" y="34"/>
                    <a:pt x="1" y="44"/>
                  </a:cubicBezTo>
                  <a:cubicBezTo>
                    <a:pt x="2" y="60"/>
                    <a:pt x="0" y="61"/>
                    <a:pt x="13" y="59"/>
                  </a:cubicBezTo>
                  <a:cubicBezTo>
                    <a:pt x="19" y="54"/>
                    <a:pt x="21" y="48"/>
                    <a:pt x="28" y="44"/>
                  </a:cubicBezTo>
                  <a:cubicBezTo>
                    <a:pt x="30" y="33"/>
                    <a:pt x="28" y="25"/>
                    <a:pt x="40" y="23"/>
                  </a:cubicBezTo>
                  <a:cubicBezTo>
                    <a:pt x="42" y="12"/>
                    <a:pt x="44" y="4"/>
                    <a:pt x="55" y="0"/>
                  </a:cubicBezTo>
                  <a:cubicBezTo>
                    <a:pt x="65" y="2"/>
                    <a:pt x="69" y="1"/>
                    <a:pt x="71" y="11"/>
                  </a:cubicBezTo>
                  <a:cubicBezTo>
                    <a:pt x="63" y="22"/>
                    <a:pt x="48" y="21"/>
                    <a:pt x="35" y="23"/>
                  </a:cubicBezTo>
                  <a:cubicBezTo>
                    <a:pt x="30" y="27"/>
                    <a:pt x="32" y="27"/>
                    <a:pt x="28" y="23"/>
                  </a:cubicBezTo>
                  <a:close/>
                </a:path>
              </a:pathLst>
            </a:custGeom>
            <a:solidFill>
              <a:srgbClr val="FEFEFE">
                <a:alpha val="29999"/>
              </a:srgbClr>
            </a:solidFill>
            <a:ln w="9525">
              <a:noFill/>
            </a:ln>
          </p:spPr>
          <p:txBody>
            <a:bodyPr/>
            <a:lstStyle/>
            <a:p>
              <a:endParaRPr lang="zh-CN" altLang="en-US"/>
            </a:p>
          </p:txBody>
        </p:sp>
        <p:sp>
          <p:nvSpPr>
            <p:cNvPr id="2135" name="Freeform 86"/>
            <p:cNvSpPr/>
            <p:nvPr/>
          </p:nvSpPr>
          <p:spPr>
            <a:xfrm>
              <a:off x="4095" y="1618"/>
              <a:ext cx="17" cy="23"/>
            </a:xfrm>
            <a:custGeom>
              <a:avLst/>
              <a:gdLst/>
              <a:ahLst/>
              <a:cxnLst>
                <a:cxn ang="0">
                  <a:pos x="4" y="0"/>
                </a:cxn>
                <a:cxn ang="0">
                  <a:pos x="0" y="6"/>
                </a:cxn>
                <a:cxn ang="0">
                  <a:pos x="5" y="14"/>
                </a:cxn>
                <a:cxn ang="0">
                  <a:pos x="4" y="0"/>
                </a:cxn>
              </a:cxnLst>
              <a:rect l="0" t="0" r="0" b="0"/>
              <a:pathLst>
                <a:path w="23" h="30">
                  <a:moveTo>
                    <a:pt x="9" y="0"/>
                  </a:moveTo>
                  <a:cubicBezTo>
                    <a:pt x="8" y="7"/>
                    <a:pt x="3" y="8"/>
                    <a:pt x="0" y="14"/>
                  </a:cubicBezTo>
                  <a:cubicBezTo>
                    <a:pt x="3" y="21"/>
                    <a:pt x="8" y="24"/>
                    <a:pt x="12" y="30"/>
                  </a:cubicBezTo>
                  <a:cubicBezTo>
                    <a:pt x="23" y="15"/>
                    <a:pt x="4" y="9"/>
                    <a:pt x="9" y="0"/>
                  </a:cubicBezTo>
                  <a:close/>
                </a:path>
              </a:pathLst>
            </a:custGeom>
            <a:solidFill>
              <a:srgbClr val="FEFEFE">
                <a:alpha val="29999"/>
              </a:srgbClr>
            </a:solidFill>
            <a:ln w="9525">
              <a:noFill/>
            </a:ln>
          </p:spPr>
          <p:txBody>
            <a:bodyPr/>
            <a:lstStyle/>
            <a:p>
              <a:endParaRPr lang="zh-CN" altLang="en-US"/>
            </a:p>
          </p:txBody>
        </p:sp>
        <p:sp>
          <p:nvSpPr>
            <p:cNvPr id="2136" name="Freeform 87"/>
            <p:cNvSpPr/>
            <p:nvPr/>
          </p:nvSpPr>
          <p:spPr>
            <a:xfrm>
              <a:off x="4087" y="1596"/>
              <a:ext cx="20" cy="17"/>
            </a:xfrm>
            <a:custGeom>
              <a:avLst/>
              <a:gdLst/>
              <a:ahLst/>
              <a:cxnLst>
                <a:cxn ang="0">
                  <a:pos x="9" y="0"/>
                </a:cxn>
                <a:cxn ang="0">
                  <a:pos x="0" y="5"/>
                </a:cxn>
                <a:cxn ang="0">
                  <a:pos x="9" y="8"/>
                </a:cxn>
                <a:cxn ang="0">
                  <a:pos x="9" y="0"/>
                </a:cxn>
              </a:cxnLst>
              <a:rect l="0" t="0" r="0" b="0"/>
              <a:pathLst>
                <a:path w="26" h="23">
                  <a:moveTo>
                    <a:pt x="19" y="0"/>
                  </a:moveTo>
                  <a:cubicBezTo>
                    <a:pt x="17" y="12"/>
                    <a:pt x="10" y="11"/>
                    <a:pt x="0" y="14"/>
                  </a:cubicBezTo>
                  <a:cubicBezTo>
                    <a:pt x="5" y="23"/>
                    <a:pt x="11" y="22"/>
                    <a:pt x="21" y="20"/>
                  </a:cubicBezTo>
                  <a:cubicBezTo>
                    <a:pt x="26" y="12"/>
                    <a:pt x="23" y="7"/>
                    <a:pt x="19" y="0"/>
                  </a:cubicBezTo>
                  <a:close/>
                </a:path>
              </a:pathLst>
            </a:custGeom>
            <a:solidFill>
              <a:srgbClr val="FEFEFE">
                <a:alpha val="29999"/>
              </a:srgbClr>
            </a:solidFill>
            <a:ln w="9525">
              <a:noFill/>
            </a:ln>
          </p:spPr>
          <p:txBody>
            <a:bodyPr/>
            <a:lstStyle/>
            <a:p>
              <a:endParaRPr lang="zh-CN" altLang="en-US"/>
            </a:p>
          </p:txBody>
        </p:sp>
        <p:sp>
          <p:nvSpPr>
            <p:cNvPr id="2137" name="Freeform 88"/>
            <p:cNvSpPr/>
            <p:nvPr/>
          </p:nvSpPr>
          <p:spPr>
            <a:xfrm>
              <a:off x="3934" y="1402"/>
              <a:ext cx="24" cy="33"/>
            </a:xfrm>
            <a:custGeom>
              <a:avLst/>
              <a:gdLst/>
              <a:ahLst/>
              <a:cxnLst>
                <a:cxn ang="0">
                  <a:pos x="12" y="0"/>
                </a:cxn>
                <a:cxn ang="0">
                  <a:pos x="5" y="5"/>
                </a:cxn>
                <a:cxn ang="0">
                  <a:pos x="5" y="14"/>
                </a:cxn>
                <a:cxn ang="0">
                  <a:pos x="11" y="15"/>
                </a:cxn>
                <a:cxn ang="0">
                  <a:pos x="12" y="0"/>
                </a:cxn>
              </a:cxnLst>
              <a:rect l="0" t="0" r="0" b="0"/>
              <a:pathLst>
                <a:path w="32" h="44">
                  <a:moveTo>
                    <a:pt x="28" y="0"/>
                  </a:moveTo>
                  <a:cubicBezTo>
                    <a:pt x="32" y="10"/>
                    <a:pt x="18" y="9"/>
                    <a:pt x="10" y="11"/>
                  </a:cubicBezTo>
                  <a:cubicBezTo>
                    <a:pt x="0" y="18"/>
                    <a:pt x="7" y="24"/>
                    <a:pt x="12" y="32"/>
                  </a:cubicBezTo>
                  <a:cubicBezTo>
                    <a:pt x="14" y="44"/>
                    <a:pt x="15" y="41"/>
                    <a:pt x="24" y="36"/>
                  </a:cubicBezTo>
                  <a:cubicBezTo>
                    <a:pt x="32" y="25"/>
                    <a:pt x="29" y="14"/>
                    <a:pt x="28" y="0"/>
                  </a:cubicBezTo>
                  <a:close/>
                </a:path>
              </a:pathLst>
            </a:custGeom>
            <a:solidFill>
              <a:srgbClr val="FEFEFE">
                <a:alpha val="29999"/>
              </a:srgbClr>
            </a:solidFill>
            <a:ln w="9525">
              <a:noFill/>
            </a:ln>
          </p:spPr>
          <p:txBody>
            <a:bodyPr/>
            <a:lstStyle/>
            <a:p>
              <a:endParaRPr lang="zh-CN" altLang="en-US"/>
            </a:p>
          </p:txBody>
        </p:sp>
        <p:sp>
          <p:nvSpPr>
            <p:cNvPr id="2138" name="Freeform 89"/>
            <p:cNvSpPr/>
            <p:nvPr/>
          </p:nvSpPr>
          <p:spPr>
            <a:xfrm>
              <a:off x="3968" y="1445"/>
              <a:ext cx="26" cy="33"/>
            </a:xfrm>
            <a:custGeom>
              <a:avLst/>
              <a:gdLst/>
              <a:ahLst/>
              <a:cxnLst>
                <a:cxn ang="0">
                  <a:pos x="14" y="0"/>
                </a:cxn>
                <a:cxn ang="0">
                  <a:pos x="5" y="4"/>
                </a:cxn>
                <a:cxn ang="0">
                  <a:pos x="6" y="14"/>
                </a:cxn>
                <a:cxn ang="0">
                  <a:pos x="11" y="15"/>
                </a:cxn>
                <a:cxn ang="0">
                  <a:pos x="14" y="0"/>
                </a:cxn>
              </a:cxnLst>
              <a:rect l="0" t="0" r="0" b="0"/>
              <a:pathLst>
                <a:path w="34" h="44">
                  <a:moveTo>
                    <a:pt x="30" y="0"/>
                  </a:moveTo>
                  <a:cubicBezTo>
                    <a:pt x="34" y="10"/>
                    <a:pt x="18" y="7"/>
                    <a:pt x="10" y="9"/>
                  </a:cubicBezTo>
                  <a:cubicBezTo>
                    <a:pt x="0" y="16"/>
                    <a:pt x="9" y="24"/>
                    <a:pt x="14" y="32"/>
                  </a:cubicBezTo>
                  <a:cubicBezTo>
                    <a:pt x="16" y="44"/>
                    <a:pt x="17" y="41"/>
                    <a:pt x="26" y="36"/>
                  </a:cubicBezTo>
                  <a:cubicBezTo>
                    <a:pt x="34" y="25"/>
                    <a:pt x="31" y="14"/>
                    <a:pt x="30" y="0"/>
                  </a:cubicBezTo>
                  <a:close/>
                </a:path>
              </a:pathLst>
            </a:custGeom>
            <a:solidFill>
              <a:srgbClr val="FEFEFE">
                <a:alpha val="29999"/>
              </a:srgbClr>
            </a:solidFill>
            <a:ln w="9525">
              <a:noFill/>
            </a:ln>
          </p:spPr>
          <p:txBody>
            <a:bodyPr/>
            <a:lstStyle/>
            <a:p>
              <a:endParaRPr lang="zh-CN" altLang="en-US"/>
            </a:p>
          </p:txBody>
        </p:sp>
        <p:sp>
          <p:nvSpPr>
            <p:cNvPr id="2139" name="Freeform 90"/>
            <p:cNvSpPr/>
            <p:nvPr/>
          </p:nvSpPr>
          <p:spPr>
            <a:xfrm>
              <a:off x="3995" y="1508"/>
              <a:ext cx="28" cy="28"/>
            </a:xfrm>
            <a:custGeom>
              <a:avLst/>
              <a:gdLst/>
              <a:ahLst/>
              <a:cxnLst>
                <a:cxn ang="0">
                  <a:pos x="13" y="2"/>
                </a:cxn>
                <a:cxn ang="0">
                  <a:pos x="4" y="2"/>
                </a:cxn>
                <a:cxn ang="0">
                  <a:pos x="5" y="11"/>
                </a:cxn>
                <a:cxn ang="0">
                  <a:pos x="10" y="13"/>
                </a:cxn>
                <a:cxn ang="0">
                  <a:pos x="13" y="2"/>
                </a:cxn>
              </a:cxnLst>
              <a:rect l="0" t="0" r="0" b="0"/>
              <a:pathLst>
                <a:path w="38" h="37">
                  <a:moveTo>
                    <a:pt x="34" y="2"/>
                  </a:moveTo>
                  <a:cubicBezTo>
                    <a:pt x="38" y="12"/>
                    <a:pt x="18" y="0"/>
                    <a:pt x="10" y="2"/>
                  </a:cubicBezTo>
                  <a:cubicBezTo>
                    <a:pt x="0" y="9"/>
                    <a:pt x="9" y="17"/>
                    <a:pt x="14" y="25"/>
                  </a:cubicBezTo>
                  <a:cubicBezTo>
                    <a:pt x="16" y="37"/>
                    <a:pt x="17" y="34"/>
                    <a:pt x="26" y="29"/>
                  </a:cubicBezTo>
                  <a:cubicBezTo>
                    <a:pt x="34" y="18"/>
                    <a:pt x="35" y="16"/>
                    <a:pt x="34" y="2"/>
                  </a:cubicBezTo>
                  <a:close/>
                </a:path>
              </a:pathLst>
            </a:custGeom>
            <a:solidFill>
              <a:srgbClr val="FEFEFE">
                <a:alpha val="29999"/>
              </a:srgbClr>
            </a:solidFill>
            <a:ln w="9525">
              <a:noFill/>
            </a:ln>
          </p:spPr>
          <p:txBody>
            <a:bodyPr/>
            <a:lstStyle/>
            <a:p>
              <a:endParaRPr lang="zh-CN" altLang="en-US"/>
            </a:p>
          </p:txBody>
        </p:sp>
        <p:sp>
          <p:nvSpPr>
            <p:cNvPr id="2140" name="Freeform 91"/>
            <p:cNvSpPr/>
            <p:nvPr/>
          </p:nvSpPr>
          <p:spPr>
            <a:xfrm>
              <a:off x="4029" y="1498"/>
              <a:ext cx="28" cy="26"/>
            </a:xfrm>
            <a:custGeom>
              <a:avLst/>
              <a:gdLst/>
              <a:ahLst/>
              <a:cxnLst>
                <a:cxn ang="0">
                  <a:pos x="13" y="2"/>
                </a:cxn>
                <a:cxn ang="0">
                  <a:pos x="4" y="2"/>
                </a:cxn>
                <a:cxn ang="0">
                  <a:pos x="7" y="10"/>
                </a:cxn>
                <a:cxn ang="0">
                  <a:pos x="11" y="10"/>
                </a:cxn>
                <a:cxn ang="0">
                  <a:pos x="13" y="2"/>
                </a:cxn>
              </a:cxnLst>
              <a:rect l="0" t="0" r="0" b="0"/>
              <a:pathLst>
                <a:path w="38" h="34">
                  <a:moveTo>
                    <a:pt x="34" y="2"/>
                  </a:moveTo>
                  <a:cubicBezTo>
                    <a:pt x="38" y="12"/>
                    <a:pt x="18" y="0"/>
                    <a:pt x="10" y="2"/>
                  </a:cubicBezTo>
                  <a:cubicBezTo>
                    <a:pt x="0" y="9"/>
                    <a:pt x="11" y="14"/>
                    <a:pt x="16" y="22"/>
                  </a:cubicBezTo>
                  <a:cubicBezTo>
                    <a:pt x="18" y="34"/>
                    <a:pt x="18" y="27"/>
                    <a:pt x="27" y="22"/>
                  </a:cubicBezTo>
                  <a:cubicBezTo>
                    <a:pt x="35" y="11"/>
                    <a:pt x="35" y="16"/>
                    <a:pt x="34" y="2"/>
                  </a:cubicBezTo>
                  <a:close/>
                </a:path>
              </a:pathLst>
            </a:custGeom>
            <a:solidFill>
              <a:srgbClr val="FEFEFE">
                <a:alpha val="29999"/>
              </a:srgbClr>
            </a:solidFill>
            <a:ln w="9525">
              <a:noFill/>
            </a:ln>
          </p:spPr>
          <p:txBody>
            <a:bodyPr/>
            <a:lstStyle/>
            <a:p>
              <a:endParaRPr lang="zh-CN" altLang="en-US"/>
            </a:p>
          </p:txBody>
        </p:sp>
        <p:sp>
          <p:nvSpPr>
            <p:cNvPr id="2141" name="Freeform 92"/>
            <p:cNvSpPr/>
            <p:nvPr/>
          </p:nvSpPr>
          <p:spPr>
            <a:xfrm>
              <a:off x="4019" y="1462"/>
              <a:ext cx="26" cy="20"/>
            </a:xfrm>
            <a:custGeom>
              <a:avLst/>
              <a:gdLst/>
              <a:ahLst/>
              <a:cxnLst>
                <a:cxn ang="0">
                  <a:pos x="13" y="1"/>
                </a:cxn>
                <a:cxn ang="0">
                  <a:pos x="4" y="1"/>
                </a:cxn>
                <a:cxn ang="0">
                  <a:pos x="5" y="6"/>
                </a:cxn>
                <a:cxn ang="0">
                  <a:pos x="10" y="7"/>
                </a:cxn>
                <a:cxn ang="0">
                  <a:pos x="13" y="1"/>
                </a:cxn>
              </a:cxnLst>
              <a:rect l="0" t="0" r="0" b="0"/>
              <a:pathLst>
                <a:path w="35" h="27">
                  <a:moveTo>
                    <a:pt x="31" y="1"/>
                  </a:moveTo>
                  <a:cubicBezTo>
                    <a:pt x="35" y="11"/>
                    <a:pt x="18" y="0"/>
                    <a:pt x="10" y="2"/>
                  </a:cubicBezTo>
                  <a:cubicBezTo>
                    <a:pt x="0" y="9"/>
                    <a:pt x="8" y="7"/>
                    <a:pt x="13" y="15"/>
                  </a:cubicBezTo>
                  <a:cubicBezTo>
                    <a:pt x="15" y="27"/>
                    <a:pt x="16" y="24"/>
                    <a:pt x="25" y="19"/>
                  </a:cubicBezTo>
                  <a:cubicBezTo>
                    <a:pt x="33" y="8"/>
                    <a:pt x="32" y="15"/>
                    <a:pt x="31" y="1"/>
                  </a:cubicBezTo>
                  <a:close/>
                </a:path>
              </a:pathLst>
            </a:custGeom>
            <a:solidFill>
              <a:srgbClr val="FEFEFE">
                <a:alpha val="29999"/>
              </a:srgbClr>
            </a:solidFill>
            <a:ln w="9525">
              <a:noFill/>
            </a:ln>
          </p:spPr>
          <p:txBody>
            <a:bodyPr/>
            <a:lstStyle/>
            <a:p>
              <a:endParaRPr lang="zh-CN" altLang="en-US"/>
            </a:p>
          </p:txBody>
        </p:sp>
        <p:sp>
          <p:nvSpPr>
            <p:cNvPr id="2142" name="Freeform 93"/>
            <p:cNvSpPr/>
            <p:nvPr/>
          </p:nvSpPr>
          <p:spPr>
            <a:xfrm>
              <a:off x="3993" y="1437"/>
              <a:ext cx="26" cy="35"/>
            </a:xfrm>
            <a:custGeom>
              <a:avLst/>
              <a:gdLst/>
              <a:ahLst/>
              <a:cxnLst>
                <a:cxn ang="0">
                  <a:pos x="12" y="7"/>
                </a:cxn>
                <a:cxn ang="0">
                  <a:pos x="7" y="1"/>
                </a:cxn>
                <a:cxn ang="0">
                  <a:pos x="4" y="10"/>
                </a:cxn>
                <a:cxn ang="0">
                  <a:pos x="7" y="14"/>
                </a:cxn>
                <a:cxn ang="0">
                  <a:pos x="11" y="12"/>
                </a:cxn>
                <a:cxn ang="0">
                  <a:pos x="12" y="7"/>
                </a:cxn>
              </a:cxnLst>
              <a:rect l="0" t="0" r="0" b="0"/>
              <a:pathLst>
                <a:path w="35" h="47">
                  <a:moveTo>
                    <a:pt x="28" y="16"/>
                  </a:moveTo>
                  <a:cubicBezTo>
                    <a:pt x="27" y="13"/>
                    <a:pt x="22" y="0"/>
                    <a:pt x="19" y="2"/>
                  </a:cubicBezTo>
                  <a:cubicBezTo>
                    <a:pt x="16" y="4"/>
                    <a:pt x="10" y="20"/>
                    <a:pt x="10" y="25"/>
                  </a:cubicBezTo>
                  <a:cubicBezTo>
                    <a:pt x="0" y="32"/>
                    <a:pt x="14" y="27"/>
                    <a:pt x="19" y="35"/>
                  </a:cubicBezTo>
                  <a:cubicBezTo>
                    <a:pt x="21" y="47"/>
                    <a:pt x="18" y="34"/>
                    <a:pt x="27" y="29"/>
                  </a:cubicBezTo>
                  <a:cubicBezTo>
                    <a:pt x="35" y="18"/>
                    <a:pt x="29" y="30"/>
                    <a:pt x="28" y="16"/>
                  </a:cubicBezTo>
                  <a:close/>
                </a:path>
              </a:pathLst>
            </a:custGeom>
            <a:solidFill>
              <a:srgbClr val="FEFEFE">
                <a:alpha val="29999"/>
              </a:srgbClr>
            </a:solidFill>
            <a:ln w="9525">
              <a:noFill/>
            </a:ln>
          </p:spPr>
          <p:txBody>
            <a:bodyPr/>
            <a:lstStyle/>
            <a:p>
              <a:endParaRPr lang="zh-CN" altLang="en-US"/>
            </a:p>
          </p:txBody>
        </p:sp>
        <p:sp>
          <p:nvSpPr>
            <p:cNvPr id="2143" name="Freeform 94"/>
            <p:cNvSpPr/>
            <p:nvPr/>
          </p:nvSpPr>
          <p:spPr>
            <a:xfrm>
              <a:off x="3961" y="1421"/>
              <a:ext cx="24" cy="26"/>
            </a:xfrm>
            <a:custGeom>
              <a:avLst/>
              <a:gdLst/>
              <a:ahLst/>
              <a:cxnLst>
                <a:cxn ang="0">
                  <a:pos x="10" y="4"/>
                </a:cxn>
                <a:cxn ang="0">
                  <a:pos x="5" y="1"/>
                </a:cxn>
                <a:cxn ang="0">
                  <a:pos x="5" y="10"/>
                </a:cxn>
                <a:cxn ang="0">
                  <a:pos x="11" y="11"/>
                </a:cxn>
                <a:cxn ang="0">
                  <a:pos x="10" y="4"/>
                </a:cxn>
              </a:cxnLst>
              <a:rect l="0" t="0" r="0" b="0"/>
              <a:pathLst>
                <a:path w="32" h="35">
                  <a:moveTo>
                    <a:pt x="22" y="10"/>
                  </a:moveTo>
                  <a:cubicBezTo>
                    <a:pt x="26" y="20"/>
                    <a:pt x="18" y="0"/>
                    <a:pt x="10" y="2"/>
                  </a:cubicBezTo>
                  <a:cubicBezTo>
                    <a:pt x="0" y="9"/>
                    <a:pt x="7" y="15"/>
                    <a:pt x="12" y="23"/>
                  </a:cubicBezTo>
                  <a:cubicBezTo>
                    <a:pt x="14" y="35"/>
                    <a:pt x="15" y="32"/>
                    <a:pt x="24" y="27"/>
                  </a:cubicBezTo>
                  <a:cubicBezTo>
                    <a:pt x="32" y="16"/>
                    <a:pt x="23" y="24"/>
                    <a:pt x="22" y="10"/>
                  </a:cubicBezTo>
                  <a:close/>
                </a:path>
              </a:pathLst>
            </a:custGeom>
            <a:solidFill>
              <a:srgbClr val="FEFEFE">
                <a:alpha val="29999"/>
              </a:srgbClr>
            </a:solidFill>
            <a:ln w="9525">
              <a:noFill/>
            </a:ln>
          </p:spPr>
          <p:txBody>
            <a:bodyPr/>
            <a:lstStyle/>
            <a:p>
              <a:endParaRPr lang="zh-CN" altLang="en-US"/>
            </a:p>
          </p:txBody>
        </p:sp>
        <p:sp>
          <p:nvSpPr>
            <p:cNvPr id="2144" name="Freeform 95"/>
            <p:cNvSpPr/>
            <p:nvPr/>
          </p:nvSpPr>
          <p:spPr>
            <a:xfrm>
              <a:off x="4001" y="1474"/>
              <a:ext cx="24" cy="26"/>
            </a:xfrm>
            <a:custGeom>
              <a:avLst/>
              <a:gdLst/>
              <a:ahLst/>
              <a:cxnLst>
                <a:cxn ang="0">
                  <a:pos x="10" y="4"/>
                </a:cxn>
                <a:cxn ang="0">
                  <a:pos x="5" y="1"/>
                </a:cxn>
                <a:cxn ang="0">
                  <a:pos x="5" y="10"/>
                </a:cxn>
                <a:cxn ang="0">
                  <a:pos x="11" y="11"/>
                </a:cxn>
                <a:cxn ang="0">
                  <a:pos x="10" y="4"/>
                </a:cxn>
              </a:cxnLst>
              <a:rect l="0" t="0" r="0" b="0"/>
              <a:pathLst>
                <a:path w="32" h="35">
                  <a:moveTo>
                    <a:pt x="22" y="10"/>
                  </a:moveTo>
                  <a:cubicBezTo>
                    <a:pt x="26" y="20"/>
                    <a:pt x="18" y="0"/>
                    <a:pt x="10" y="2"/>
                  </a:cubicBezTo>
                  <a:cubicBezTo>
                    <a:pt x="0" y="9"/>
                    <a:pt x="7" y="15"/>
                    <a:pt x="12" y="23"/>
                  </a:cubicBezTo>
                  <a:cubicBezTo>
                    <a:pt x="14" y="35"/>
                    <a:pt x="15" y="32"/>
                    <a:pt x="24" y="27"/>
                  </a:cubicBezTo>
                  <a:cubicBezTo>
                    <a:pt x="32" y="16"/>
                    <a:pt x="23" y="24"/>
                    <a:pt x="22" y="10"/>
                  </a:cubicBezTo>
                  <a:close/>
                </a:path>
              </a:pathLst>
            </a:custGeom>
            <a:solidFill>
              <a:srgbClr val="FEFEFE">
                <a:alpha val="29999"/>
              </a:srgbClr>
            </a:solidFill>
            <a:ln w="9525">
              <a:noFill/>
            </a:ln>
          </p:spPr>
          <p:txBody>
            <a:bodyPr/>
            <a:lstStyle/>
            <a:p>
              <a:endParaRPr lang="zh-CN" altLang="en-US"/>
            </a:p>
          </p:txBody>
        </p:sp>
        <p:sp>
          <p:nvSpPr>
            <p:cNvPr id="2145" name="Freeform 96"/>
            <p:cNvSpPr/>
            <p:nvPr/>
          </p:nvSpPr>
          <p:spPr>
            <a:xfrm>
              <a:off x="2391" y="100"/>
              <a:ext cx="141" cy="108"/>
            </a:xfrm>
            <a:custGeom>
              <a:avLst/>
              <a:gdLst/>
              <a:ahLst/>
              <a:cxnLst>
                <a:cxn ang="0">
                  <a:pos x="71" y="2"/>
                </a:cxn>
                <a:cxn ang="0">
                  <a:pos x="77" y="2"/>
                </a:cxn>
                <a:cxn ang="0">
                  <a:pos x="78" y="7"/>
                </a:cxn>
                <a:cxn ang="0">
                  <a:pos x="78" y="11"/>
                </a:cxn>
                <a:cxn ang="0">
                  <a:pos x="54" y="19"/>
                </a:cxn>
                <a:cxn ang="0">
                  <a:pos x="45" y="25"/>
                </a:cxn>
                <a:cxn ang="0">
                  <a:pos x="40" y="26"/>
                </a:cxn>
                <a:cxn ang="0">
                  <a:pos x="30" y="35"/>
                </a:cxn>
                <a:cxn ang="0">
                  <a:pos x="31" y="39"/>
                </a:cxn>
                <a:cxn ang="0">
                  <a:pos x="34" y="49"/>
                </a:cxn>
                <a:cxn ang="0">
                  <a:pos x="45" y="53"/>
                </a:cxn>
                <a:cxn ang="0">
                  <a:pos x="38" y="59"/>
                </a:cxn>
                <a:cxn ang="0">
                  <a:pos x="34" y="56"/>
                </a:cxn>
                <a:cxn ang="0">
                  <a:pos x="30" y="57"/>
                </a:cxn>
                <a:cxn ang="0">
                  <a:pos x="9" y="52"/>
                </a:cxn>
                <a:cxn ang="0">
                  <a:pos x="7" y="45"/>
                </a:cxn>
                <a:cxn ang="0">
                  <a:pos x="19" y="38"/>
                </a:cxn>
                <a:cxn ang="0">
                  <a:pos x="21" y="32"/>
                </a:cxn>
                <a:cxn ang="0">
                  <a:pos x="19" y="27"/>
                </a:cxn>
                <a:cxn ang="0">
                  <a:pos x="30" y="20"/>
                </a:cxn>
                <a:cxn ang="0">
                  <a:pos x="40" y="15"/>
                </a:cxn>
                <a:cxn ang="0">
                  <a:pos x="47" y="11"/>
                </a:cxn>
                <a:cxn ang="0">
                  <a:pos x="71" y="2"/>
                </a:cxn>
              </a:cxnLst>
              <a:rect l="0" t="0" r="0" b="0"/>
              <a:pathLst>
                <a:path w="189" h="144">
                  <a:moveTo>
                    <a:pt x="171" y="4"/>
                  </a:moveTo>
                  <a:cubicBezTo>
                    <a:pt x="174" y="3"/>
                    <a:pt x="182" y="0"/>
                    <a:pt x="185" y="4"/>
                  </a:cubicBezTo>
                  <a:cubicBezTo>
                    <a:pt x="187" y="7"/>
                    <a:pt x="189" y="16"/>
                    <a:pt x="189" y="16"/>
                  </a:cubicBezTo>
                  <a:cubicBezTo>
                    <a:pt x="188" y="19"/>
                    <a:pt x="189" y="22"/>
                    <a:pt x="187" y="24"/>
                  </a:cubicBezTo>
                  <a:cubicBezTo>
                    <a:pt x="175" y="34"/>
                    <a:pt x="146" y="34"/>
                    <a:pt x="131" y="44"/>
                  </a:cubicBezTo>
                  <a:cubicBezTo>
                    <a:pt x="125" y="53"/>
                    <a:pt x="120" y="54"/>
                    <a:pt x="109" y="58"/>
                  </a:cubicBezTo>
                  <a:cubicBezTo>
                    <a:pt x="105" y="59"/>
                    <a:pt x="97" y="62"/>
                    <a:pt x="97" y="62"/>
                  </a:cubicBezTo>
                  <a:cubicBezTo>
                    <a:pt x="88" y="76"/>
                    <a:pt x="83" y="74"/>
                    <a:pt x="71" y="82"/>
                  </a:cubicBezTo>
                  <a:cubicBezTo>
                    <a:pt x="66" y="98"/>
                    <a:pt x="70" y="78"/>
                    <a:pt x="75" y="92"/>
                  </a:cubicBezTo>
                  <a:cubicBezTo>
                    <a:pt x="81" y="108"/>
                    <a:pt x="71" y="108"/>
                    <a:pt x="83" y="116"/>
                  </a:cubicBezTo>
                  <a:cubicBezTo>
                    <a:pt x="90" y="121"/>
                    <a:pt x="107" y="126"/>
                    <a:pt x="107" y="126"/>
                  </a:cubicBezTo>
                  <a:cubicBezTo>
                    <a:pt x="105" y="139"/>
                    <a:pt x="106" y="144"/>
                    <a:pt x="93" y="140"/>
                  </a:cubicBezTo>
                  <a:cubicBezTo>
                    <a:pt x="91" y="137"/>
                    <a:pt x="87" y="130"/>
                    <a:pt x="83" y="130"/>
                  </a:cubicBezTo>
                  <a:cubicBezTo>
                    <a:pt x="79" y="130"/>
                    <a:pt x="71" y="134"/>
                    <a:pt x="71" y="134"/>
                  </a:cubicBezTo>
                  <a:cubicBezTo>
                    <a:pt x="52" y="129"/>
                    <a:pt x="42" y="124"/>
                    <a:pt x="21" y="122"/>
                  </a:cubicBezTo>
                  <a:cubicBezTo>
                    <a:pt x="14" y="115"/>
                    <a:pt x="0" y="102"/>
                    <a:pt x="19" y="106"/>
                  </a:cubicBezTo>
                  <a:cubicBezTo>
                    <a:pt x="29" y="91"/>
                    <a:pt x="26" y="93"/>
                    <a:pt x="47" y="90"/>
                  </a:cubicBezTo>
                  <a:cubicBezTo>
                    <a:pt x="55" y="84"/>
                    <a:pt x="54" y="88"/>
                    <a:pt x="51" y="76"/>
                  </a:cubicBezTo>
                  <a:cubicBezTo>
                    <a:pt x="50" y="72"/>
                    <a:pt x="47" y="64"/>
                    <a:pt x="47" y="64"/>
                  </a:cubicBezTo>
                  <a:cubicBezTo>
                    <a:pt x="50" y="41"/>
                    <a:pt x="50" y="43"/>
                    <a:pt x="73" y="46"/>
                  </a:cubicBezTo>
                  <a:cubicBezTo>
                    <a:pt x="82" y="45"/>
                    <a:pt x="97" y="36"/>
                    <a:pt x="97" y="36"/>
                  </a:cubicBezTo>
                  <a:cubicBezTo>
                    <a:pt x="102" y="29"/>
                    <a:pt x="105" y="27"/>
                    <a:pt x="113" y="24"/>
                  </a:cubicBezTo>
                  <a:cubicBezTo>
                    <a:pt x="134" y="27"/>
                    <a:pt x="161" y="25"/>
                    <a:pt x="171" y="4"/>
                  </a:cubicBezTo>
                  <a:close/>
                </a:path>
              </a:pathLst>
            </a:custGeom>
            <a:solidFill>
              <a:srgbClr val="FEFEFE">
                <a:alpha val="29999"/>
              </a:srgbClr>
            </a:solidFill>
            <a:ln w="9525">
              <a:noFill/>
            </a:ln>
          </p:spPr>
          <p:txBody>
            <a:bodyPr/>
            <a:lstStyle/>
            <a:p>
              <a:endParaRPr lang="zh-CN" altLang="en-US"/>
            </a:p>
          </p:txBody>
        </p:sp>
        <p:sp>
          <p:nvSpPr>
            <p:cNvPr id="2146" name="Freeform 97"/>
            <p:cNvSpPr/>
            <p:nvPr/>
          </p:nvSpPr>
          <p:spPr>
            <a:xfrm>
              <a:off x="2475" y="204"/>
              <a:ext cx="40" cy="12"/>
            </a:xfrm>
            <a:custGeom>
              <a:avLst/>
              <a:gdLst/>
              <a:ahLst/>
              <a:cxnLst>
                <a:cxn ang="0">
                  <a:pos x="11" y="0"/>
                </a:cxn>
                <a:cxn ang="0">
                  <a:pos x="5" y="1"/>
                </a:cxn>
                <a:cxn ang="0">
                  <a:pos x="14" y="6"/>
                </a:cxn>
                <a:cxn ang="0">
                  <a:pos x="19" y="5"/>
                </a:cxn>
                <a:cxn ang="0">
                  <a:pos x="11" y="0"/>
                </a:cxn>
              </a:cxnLst>
              <a:rect l="0" t="0" r="0" b="0"/>
              <a:pathLst>
                <a:path w="53" h="17">
                  <a:moveTo>
                    <a:pt x="24" y="0"/>
                  </a:moveTo>
                  <a:cubicBezTo>
                    <a:pt x="20" y="1"/>
                    <a:pt x="16" y="0"/>
                    <a:pt x="12" y="2"/>
                  </a:cubicBezTo>
                  <a:cubicBezTo>
                    <a:pt x="0" y="9"/>
                    <a:pt x="30" y="15"/>
                    <a:pt x="32" y="16"/>
                  </a:cubicBezTo>
                  <a:cubicBezTo>
                    <a:pt x="36" y="15"/>
                    <a:pt x="41" y="17"/>
                    <a:pt x="44" y="14"/>
                  </a:cubicBezTo>
                  <a:cubicBezTo>
                    <a:pt x="53" y="3"/>
                    <a:pt x="30" y="0"/>
                    <a:pt x="24" y="0"/>
                  </a:cubicBezTo>
                  <a:close/>
                </a:path>
              </a:pathLst>
            </a:custGeom>
            <a:solidFill>
              <a:srgbClr val="FEFEFE">
                <a:alpha val="29999"/>
              </a:srgbClr>
            </a:solidFill>
            <a:ln w="9525">
              <a:noFill/>
            </a:ln>
          </p:spPr>
          <p:txBody>
            <a:bodyPr/>
            <a:lstStyle/>
            <a:p>
              <a:endParaRPr lang="zh-CN" altLang="en-US"/>
            </a:p>
          </p:txBody>
        </p:sp>
        <p:sp>
          <p:nvSpPr>
            <p:cNvPr id="2147" name="Freeform 98"/>
            <p:cNvSpPr/>
            <p:nvPr/>
          </p:nvSpPr>
          <p:spPr>
            <a:xfrm>
              <a:off x="2680" y="48"/>
              <a:ext cx="42" cy="28"/>
            </a:xfrm>
            <a:custGeom>
              <a:avLst/>
              <a:gdLst/>
              <a:ahLst/>
              <a:cxnLst>
                <a:cxn ang="0">
                  <a:pos x="23" y="2"/>
                </a:cxn>
                <a:cxn ang="0">
                  <a:pos x="10" y="11"/>
                </a:cxn>
                <a:cxn ang="0">
                  <a:pos x="4" y="15"/>
                </a:cxn>
                <a:cxn ang="0">
                  <a:pos x="4" y="2"/>
                </a:cxn>
                <a:cxn ang="0">
                  <a:pos x="8" y="0"/>
                </a:cxn>
                <a:cxn ang="0">
                  <a:pos x="23" y="2"/>
                </a:cxn>
              </a:cxnLst>
              <a:rect l="0" t="0" r="0" b="0"/>
              <a:pathLst>
                <a:path w="57" h="37">
                  <a:moveTo>
                    <a:pt x="57" y="4"/>
                  </a:moveTo>
                  <a:cubicBezTo>
                    <a:pt x="53" y="16"/>
                    <a:pt x="35" y="17"/>
                    <a:pt x="25" y="24"/>
                  </a:cubicBezTo>
                  <a:cubicBezTo>
                    <a:pt x="22" y="34"/>
                    <a:pt x="22" y="37"/>
                    <a:pt x="11" y="34"/>
                  </a:cubicBezTo>
                  <a:cubicBezTo>
                    <a:pt x="6" y="27"/>
                    <a:pt x="0" y="10"/>
                    <a:pt x="9" y="4"/>
                  </a:cubicBezTo>
                  <a:cubicBezTo>
                    <a:pt x="12" y="2"/>
                    <a:pt x="21" y="0"/>
                    <a:pt x="21" y="0"/>
                  </a:cubicBezTo>
                  <a:cubicBezTo>
                    <a:pt x="33" y="2"/>
                    <a:pt x="45" y="4"/>
                    <a:pt x="57" y="4"/>
                  </a:cubicBezTo>
                  <a:close/>
                </a:path>
              </a:pathLst>
            </a:custGeom>
            <a:solidFill>
              <a:srgbClr val="FEFEFE">
                <a:alpha val="29999"/>
              </a:srgbClr>
            </a:solidFill>
            <a:ln w="9525">
              <a:noFill/>
            </a:ln>
          </p:spPr>
          <p:txBody>
            <a:bodyPr/>
            <a:lstStyle/>
            <a:p>
              <a:endParaRPr lang="zh-CN" altLang="en-US"/>
            </a:p>
          </p:txBody>
        </p:sp>
        <p:sp>
          <p:nvSpPr>
            <p:cNvPr id="2148" name="Freeform 99"/>
            <p:cNvSpPr/>
            <p:nvPr/>
          </p:nvSpPr>
          <p:spPr>
            <a:xfrm>
              <a:off x="2710" y="61"/>
              <a:ext cx="50" cy="20"/>
            </a:xfrm>
            <a:custGeom>
              <a:avLst/>
              <a:gdLst/>
              <a:ahLst/>
              <a:cxnLst>
                <a:cxn ang="0">
                  <a:pos x="11" y="0"/>
                </a:cxn>
                <a:cxn ang="0">
                  <a:pos x="4" y="3"/>
                </a:cxn>
                <a:cxn ang="0">
                  <a:pos x="23" y="12"/>
                </a:cxn>
                <a:cxn ang="0">
                  <a:pos x="25" y="11"/>
                </a:cxn>
                <a:cxn ang="0">
                  <a:pos x="11" y="0"/>
                </a:cxn>
              </a:cxnLst>
              <a:rect l="0" t="0" r="0" b="0"/>
              <a:pathLst>
                <a:path w="68" h="26">
                  <a:moveTo>
                    <a:pt x="29" y="0"/>
                  </a:moveTo>
                  <a:cubicBezTo>
                    <a:pt x="23" y="2"/>
                    <a:pt x="11" y="6"/>
                    <a:pt x="11" y="6"/>
                  </a:cubicBezTo>
                  <a:cubicBezTo>
                    <a:pt x="0" y="23"/>
                    <a:pt x="47" y="24"/>
                    <a:pt x="57" y="26"/>
                  </a:cubicBezTo>
                  <a:cubicBezTo>
                    <a:pt x="59" y="25"/>
                    <a:pt x="62" y="26"/>
                    <a:pt x="63" y="24"/>
                  </a:cubicBezTo>
                  <a:cubicBezTo>
                    <a:pt x="68" y="3"/>
                    <a:pt x="42" y="3"/>
                    <a:pt x="29" y="0"/>
                  </a:cubicBezTo>
                  <a:close/>
                </a:path>
              </a:pathLst>
            </a:custGeom>
            <a:solidFill>
              <a:srgbClr val="FEFEFE">
                <a:alpha val="29999"/>
              </a:srgbClr>
            </a:solidFill>
            <a:ln w="9525">
              <a:noFill/>
            </a:ln>
          </p:spPr>
          <p:txBody>
            <a:bodyPr/>
            <a:lstStyle/>
            <a:p>
              <a:endParaRPr lang="zh-CN" altLang="en-US"/>
            </a:p>
          </p:txBody>
        </p:sp>
        <p:sp>
          <p:nvSpPr>
            <p:cNvPr id="2149" name="Freeform 100"/>
            <p:cNvSpPr/>
            <p:nvPr/>
          </p:nvSpPr>
          <p:spPr>
            <a:xfrm>
              <a:off x="2764" y="64"/>
              <a:ext cx="50" cy="32"/>
            </a:xfrm>
            <a:custGeom>
              <a:avLst/>
              <a:gdLst/>
              <a:ahLst/>
              <a:cxnLst>
                <a:cxn ang="0">
                  <a:pos x="22" y="4"/>
                </a:cxn>
                <a:cxn ang="0">
                  <a:pos x="11" y="4"/>
                </a:cxn>
                <a:cxn ang="0">
                  <a:pos x="5" y="4"/>
                </a:cxn>
                <a:cxn ang="0">
                  <a:pos x="4" y="14"/>
                </a:cxn>
                <a:cxn ang="0">
                  <a:pos x="14" y="18"/>
                </a:cxn>
                <a:cxn ang="0">
                  <a:pos x="27" y="11"/>
                </a:cxn>
                <a:cxn ang="0">
                  <a:pos x="22" y="4"/>
                </a:cxn>
              </a:cxnLst>
              <a:rect l="0" t="0" r="0" b="0"/>
              <a:pathLst>
                <a:path w="66" h="43">
                  <a:moveTo>
                    <a:pt x="50" y="9"/>
                  </a:moveTo>
                  <a:cubicBezTo>
                    <a:pt x="40" y="16"/>
                    <a:pt x="36" y="16"/>
                    <a:pt x="26" y="9"/>
                  </a:cubicBezTo>
                  <a:cubicBezTo>
                    <a:pt x="20" y="0"/>
                    <a:pt x="18" y="4"/>
                    <a:pt x="10" y="9"/>
                  </a:cubicBezTo>
                  <a:cubicBezTo>
                    <a:pt x="4" y="17"/>
                    <a:pt x="0" y="21"/>
                    <a:pt x="8" y="35"/>
                  </a:cubicBezTo>
                  <a:cubicBezTo>
                    <a:pt x="12" y="42"/>
                    <a:pt x="32" y="43"/>
                    <a:pt x="32" y="43"/>
                  </a:cubicBezTo>
                  <a:cubicBezTo>
                    <a:pt x="41" y="40"/>
                    <a:pt x="54" y="33"/>
                    <a:pt x="62" y="27"/>
                  </a:cubicBezTo>
                  <a:cubicBezTo>
                    <a:pt x="66" y="15"/>
                    <a:pt x="61" y="15"/>
                    <a:pt x="50" y="9"/>
                  </a:cubicBezTo>
                  <a:close/>
                </a:path>
              </a:pathLst>
            </a:custGeom>
            <a:solidFill>
              <a:srgbClr val="FEFEFE">
                <a:alpha val="29999"/>
              </a:srgbClr>
            </a:solidFill>
            <a:ln w="9525">
              <a:noFill/>
            </a:ln>
          </p:spPr>
          <p:txBody>
            <a:bodyPr/>
            <a:lstStyle/>
            <a:p>
              <a:endParaRPr lang="zh-CN" altLang="en-US"/>
            </a:p>
          </p:txBody>
        </p:sp>
        <p:sp>
          <p:nvSpPr>
            <p:cNvPr id="2150" name="Freeform 101"/>
            <p:cNvSpPr/>
            <p:nvPr/>
          </p:nvSpPr>
          <p:spPr>
            <a:xfrm>
              <a:off x="3113" y="91"/>
              <a:ext cx="88" cy="31"/>
            </a:xfrm>
            <a:custGeom>
              <a:avLst/>
              <a:gdLst/>
              <a:ahLst/>
              <a:cxnLst>
                <a:cxn ang="0">
                  <a:pos x="6" y="0"/>
                </a:cxn>
                <a:cxn ang="0">
                  <a:pos x="4" y="7"/>
                </a:cxn>
                <a:cxn ang="0">
                  <a:pos x="22" y="13"/>
                </a:cxn>
                <a:cxn ang="0">
                  <a:pos x="32" y="15"/>
                </a:cxn>
                <a:cxn ang="0">
                  <a:pos x="47" y="10"/>
                </a:cxn>
                <a:cxn ang="0">
                  <a:pos x="33" y="2"/>
                </a:cxn>
                <a:cxn ang="0">
                  <a:pos x="6" y="0"/>
                </a:cxn>
              </a:cxnLst>
              <a:rect l="0" t="0" r="0" b="0"/>
              <a:pathLst>
                <a:path w="117" h="41">
                  <a:moveTo>
                    <a:pt x="14" y="0"/>
                  </a:moveTo>
                  <a:cubicBezTo>
                    <a:pt x="8" y="4"/>
                    <a:pt x="0" y="9"/>
                    <a:pt x="8" y="16"/>
                  </a:cubicBezTo>
                  <a:cubicBezTo>
                    <a:pt x="21" y="27"/>
                    <a:pt x="34" y="28"/>
                    <a:pt x="50" y="30"/>
                  </a:cubicBezTo>
                  <a:cubicBezTo>
                    <a:pt x="66" y="41"/>
                    <a:pt x="57" y="39"/>
                    <a:pt x="76" y="36"/>
                  </a:cubicBezTo>
                  <a:cubicBezTo>
                    <a:pt x="88" y="32"/>
                    <a:pt x="101" y="29"/>
                    <a:pt x="112" y="22"/>
                  </a:cubicBezTo>
                  <a:cubicBezTo>
                    <a:pt x="117" y="6"/>
                    <a:pt x="87" y="5"/>
                    <a:pt x="78" y="4"/>
                  </a:cubicBezTo>
                  <a:cubicBezTo>
                    <a:pt x="17" y="6"/>
                    <a:pt x="34" y="20"/>
                    <a:pt x="14" y="0"/>
                  </a:cubicBezTo>
                  <a:close/>
                </a:path>
              </a:pathLst>
            </a:custGeom>
            <a:solidFill>
              <a:srgbClr val="FEFEFE">
                <a:alpha val="29999"/>
              </a:srgbClr>
            </a:solidFill>
            <a:ln w="9525">
              <a:noFill/>
            </a:ln>
          </p:spPr>
          <p:txBody>
            <a:bodyPr/>
            <a:lstStyle/>
            <a:p>
              <a:endParaRPr lang="zh-CN" altLang="en-US"/>
            </a:p>
          </p:txBody>
        </p:sp>
        <p:sp>
          <p:nvSpPr>
            <p:cNvPr id="2151" name="Freeform 102"/>
            <p:cNvSpPr/>
            <p:nvPr/>
          </p:nvSpPr>
          <p:spPr>
            <a:xfrm>
              <a:off x="3203" y="90"/>
              <a:ext cx="46" cy="24"/>
            </a:xfrm>
            <a:custGeom>
              <a:avLst/>
              <a:gdLst/>
              <a:ahLst/>
              <a:cxnLst>
                <a:cxn ang="0">
                  <a:pos x="13" y="2"/>
                </a:cxn>
                <a:cxn ang="0">
                  <a:pos x="25" y="5"/>
                </a:cxn>
                <a:cxn ang="0">
                  <a:pos x="12" y="14"/>
                </a:cxn>
                <a:cxn ang="0">
                  <a:pos x="2" y="10"/>
                </a:cxn>
                <a:cxn ang="0">
                  <a:pos x="13" y="2"/>
                </a:cxn>
              </a:cxnLst>
              <a:rect l="0" t="0" r="0" b="0"/>
              <a:pathLst>
                <a:path w="62" h="32">
                  <a:moveTo>
                    <a:pt x="32" y="4"/>
                  </a:moveTo>
                  <a:cubicBezTo>
                    <a:pt x="44" y="0"/>
                    <a:pt x="53" y="1"/>
                    <a:pt x="62" y="10"/>
                  </a:cubicBezTo>
                  <a:cubicBezTo>
                    <a:pt x="59" y="23"/>
                    <a:pt x="42" y="28"/>
                    <a:pt x="30" y="32"/>
                  </a:cubicBezTo>
                  <a:cubicBezTo>
                    <a:pt x="15" y="22"/>
                    <a:pt x="23" y="25"/>
                    <a:pt x="6" y="22"/>
                  </a:cubicBezTo>
                  <a:cubicBezTo>
                    <a:pt x="0" y="4"/>
                    <a:pt x="14" y="8"/>
                    <a:pt x="32" y="4"/>
                  </a:cubicBezTo>
                  <a:close/>
                </a:path>
              </a:pathLst>
            </a:custGeom>
            <a:solidFill>
              <a:srgbClr val="FEFEFE">
                <a:alpha val="29999"/>
              </a:srgbClr>
            </a:solidFill>
            <a:ln w="9525">
              <a:noFill/>
            </a:ln>
          </p:spPr>
          <p:txBody>
            <a:bodyPr/>
            <a:lstStyle/>
            <a:p>
              <a:endParaRPr lang="zh-CN" altLang="en-US"/>
            </a:p>
          </p:txBody>
        </p:sp>
        <p:sp>
          <p:nvSpPr>
            <p:cNvPr id="2152" name="Freeform 103"/>
            <p:cNvSpPr/>
            <p:nvPr/>
          </p:nvSpPr>
          <p:spPr>
            <a:xfrm>
              <a:off x="3182" y="119"/>
              <a:ext cx="37" cy="17"/>
            </a:xfrm>
            <a:custGeom>
              <a:avLst/>
              <a:gdLst/>
              <a:ahLst/>
              <a:cxnLst>
                <a:cxn ang="0">
                  <a:pos x="8" y="1"/>
                </a:cxn>
                <a:cxn ang="0">
                  <a:pos x="3" y="2"/>
                </a:cxn>
                <a:cxn ang="0">
                  <a:pos x="17" y="10"/>
                </a:cxn>
                <a:cxn ang="0">
                  <a:pos x="8" y="1"/>
                </a:cxn>
              </a:cxnLst>
              <a:rect l="0" t="0" r="0" b="0"/>
              <a:pathLst>
                <a:path w="49" h="23">
                  <a:moveTo>
                    <a:pt x="20" y="1"/>
                  </a:moveTo>
                  <a:cubicBezTo>
                    <a:pt x="15" y="2"/>
                    <a:pt x="8" y="0"/>
                    <a:pt x="6" y="5"/>
                  </a:cubicBezTo>
                  <a:cubicBezTo>
                    <a:pt x="0" y="19"/>
                    <a:pt x="32" y="21"/>
                    <a:pt x="38" y="23"/>
                  </a:cubicBezTo>
                  <a:cubicBezTo>
                    <a:pt x="49" y="6"/>
                    <a:pt x="35" y="3"/>
                    <a:pt x="20" y="1"/>
                  </a:cubicBezTo>
                  <a:close/>
                </a:path>
              </a:pathLst>
            </a:custGeom>
            <a:solidFill>
              <a:srgbClr val="FEFEFE">
                <a:alpha val="29999"/>
              </a:srgbClr>
            </a:solidFill>
            <a:ln w="9525">
              <a:noFill/>
            </a:ln>
          </p:spPr>
          <p:txBody>
            <a:bodyPr/>
            <a:lstStyle/>
            <a:p>
              <a:endParaRPr lang="zh-CN" altLang="en-US"/>
            </a:p>
          </p:txBody>
        </p:sp>
        <p:sp>
          <p:nvSpPr>
            <p:cNvPr id="2153" name="Freeform 104"/>
            <p:cNvSpPr/>
            <p:nvPr/>
          </p:nvSpPr>
          <p:spPr>
            <a:xfrm>
              <a:off x="3434" y="343"/>
              <a:ext cx="76" cy="114"/>
            </a:xfrm>
            <a:custGeom>
              <a:avLst/>
              <a:gdLst/>
              <a:ahLst/>
              <a:cxnLst>
                <a:cxn ang="0">
                  <a:pos x="2" y="0"/>
                </a:cxn>
                <a:cxn ang="0">
                  <a:pos x="0" y="8"/>
                </a:cxn>
                <a:cxn ang="0">
                  <a:pos x="5" y="18"/>
                </a:cxn>
                <a:cxn ang="0">
                  <a:pos x="13" y="31"/>
                </a:cxn>
                <a:cxn ang="0">
                  <a:pos x="15" y="44"/>
                </a:cxn>
                <a:cxn ang="0">
                  <a:pos x="34" y="65"/>
                </a:cxn>
                <a:cxn ang="0">
                  <a:pos x="36" y="53"/>
                </a:cxn>
                <a:cxn ang="0">
                  <a:pos x="31" y="44"/>
                </a:cxn>
                <a:cxn ang="0">
                  <a:pos x="25" y="39"/>
                </a:cxn>
                <a:cxn ang="0">
                  <a:pos x="22" y="32"/>
                </a:cxn>
                <a:cxn ang="0">
                  <a:pos x="17" y="19"/>
                </a:cxn>
                <a:cxn ang="0">
                  <a:pos x="1" y="5"/>
                </a:cxn>
                <a:cxn ang="0">
                  <a:pos x="2" y="0"/>
                </a:cxn>
              </a:cxnLst>
              <a:rect l="0" t="0" r="0" b="0"/>
              <a:pathLst>
                <a:path w="102" h="152">
                  <a:moveTo>
                    <a:pt x="6" y="0"/>
                  </a:moveTo>
                  <a:cubicBezTo>
                    <a:pt x="4" y="6"/>
                    <a:pt x="0" y="18"/>
                    <a:pt x="0" y="18"/>
                  </a:cubicBezTo>
                  <a:cubicBezTo>
                    <a:pt x="3" y="26"/>
                    <a:pt x="9" y="35"/>
                    <a:pt x="14" y="42"/>
                  </a:cubicBezTo>
                  <a:cubicBezTo>
                    <a:pt x="17" y="58"/>
                    <a:pt x="16" y="69"/>
                    <a:pt x="32" y="72"/>
                  </a:cubicBezTo>
                  <a:cubicBezTo>
                    <a:pt x="44" y="80"/>
                    <a:pt x="40" y="91"/>
                    <a:pt x="36" y="104"/>
                  </a:cubicBezTo>
                  <a:cubicBezTo>
                    <a:pt x="57" y="118"/>
                    <a:pt x="60" y="139"/>
                    <a:pt x="80" y="152"/>
                  </a:cubicBezTo>
                  <a:cubicBezTo>
                    <a:pt x="95" y="148"/>
                    <a:pt x="102" y="135"/>
                    <a:pt x="86" y="124"/>
                  </a:cubicBezTo>
                  <a:cubicBezTo>
                    <a:pt x="72" y="129"/>
                    <a:pt x="78" y="110"/>
                    <a:pt x="74" y="102"/>
                  </a:cubicBezTo>
                  <a:cubicBezTo>
                    <a:pt x="72" y="98"/>
                    <a:pt x="65" y="94"/>
                    <a:pt x="62" y="92"/>
                  </a:cubicBezTo>
                  <a:cubicBezTo>
                    <a:pt x="59" y="82"/>
                    <a:pt x="65" y="65"/>
                    <a:pt x="52" y="74"/>
                  </a:cubicBezTo>
                  <a:cubicBezTo>
                    <a:pt x="46" y="65"/>
                    <a:pt x="47" y="54"/>
                    <a:pt x="42" y="44"/>
                  </a:cubicBezTo>
                  <a:cubicBezTo>
                    <a:pt x="36" y="32"/>
                    <a:pt x="16" y="18"/>
                    <a:pt x="4" y="12"/>
                  </a:cubicBezTo>
                  <a:lnTo>
                    <a:pt x="6" y="0"/>
                  </a:lnTo>
                  <a:close/>
                </a:path>
              </a:pathLst>
            </a:custGeom>
            <a:solidFill>
              <a:srgbClr val="FEFEFE">
                <a:alpha val="29999"/>
              </a:srgbClr>
            </a:solidFill>
            <a:ln w="9525">
              <a:noFill/>
            </a:ln>
          </p:spPr>
          <p:txBody>
            <a:bodyPr/>
            <a:lstStyle/>
            <a:p>
              <a:endParaRPr lang="zh-CN" altLang="en-US"/>
            </a:p>
          </p:txBody>
        </p:sp>
        <p:sp>
          <p:nvSpPr>
            <p:cNvPr id="2154" name="Freeform 105"/>
            <p:cNvSpPr/>
            <p:nvPr/>
          </p:nvSpPr>
          <p:spPr>
            <a:xfrm>
              <a:off x="3495" y="461"/>
              <a:ext cx="55" cy="78"/>
            </a:xfrm>
            <a:custGeom>
              <a:avLst/>
              <a:gdLst/>
              <a:ahLst/>
              <a:cxnLst>
                <a:cxn ang="0">
                  <a:pos x="27" y="10"/>
                </a:cxn>
                <a:cxn ang="0">
                  <a:pos x="30" y="17"/>
                </a:cxn>
                <a:cxn ang="0">
                  <a:pos x="12" y="36"/>
                </a:cxn>
                <a:cxn ang="0">
                  <a:pos x="13" y="44"/>
                </a:cxn>
                <a:cxn ang="0">
                  <a:pos x="8" y="41"/>
                </a:cxn>
                <a:cxn ang="0">
                  <a:pos x="2" y="36"/>
                </a:cxn>
                <a:cxn ang="0">
                  <a:pos x="0" y="36"/>
                </a:cxn>
                <a:cxn ang="0">
                  <a:pos x="4" y="25"/>
                </a:cxn>
                <a:cxn ang="0">
                  <a:pos x="5" y="23"/>
                </a:cxn>
                <a:cxn ang="0">
                  <a:pos x="1" y="11"/>
                </a:cxn>
                <a:cxn ang="0">
                  <a:pos x="1" y="6"/>
                </a:cxn>
                <a:cxn ang="0">
                  <a:pos x="10" y="10"/>
                </a:cxn>
                <a:cxn ang="0">
                  <a:pos x="15" y="15"/>
                </a:cxn>
                <a:cxn ang="0">
                  <a:pos x="27" y="10"/>
                </a:cxn>
              </a:cxnLst>
              <a:rect l="0" t="0" r="0" b="0"/>
              <a:pathLst>
                <a:path w="74" h="103">
                  <a:moveTo>
                    <a:pt x="64" y="22"/>
                  </a:moveTo>
                  <a:cubicBezTo>
                    <a:pt x="73" y="36"/>
                    <a:pt x="70" y="29"/>
                    <a:pt x="74" y="40"/>
                  </a:cubicBezTo>
                  <a:cubicBezTo>
                    <a:pt x="70" y="77"/>
                    <a:pt x="68" y="81"/>
                    <a:pt x="30" y="84"/>
                  </a:cubicBezTo>
                  <a:cubicBezTo>
                    <a:pt x="33" y="88"/>
                    <a:pt x="39" y="95"/>
                    <a:pt x="32" y="100"/>
                  </a:cubicBezTo>
                  <a:cubicBezTo>
                    <a:pt x="28" y="103"/>
                    <a:pt x="24" y="95"/>
                    <a:pt x="20" y="94"/>
                  </a:cubicBezTo>
                  <a:cubicBezTo>
                    <a:pt x="17" y="84"/>
                    <a:pt x="20" y="89"/>
                    <a:pt x="6" y="84"/>
                  </a:cubicBezTo>
                  <a:cubicBezTo>
                    <a:pt x="4" y="83"/>
                    <a:pt x="0" y="82"/>
                    <a:pt x="0" y="82"/>
                  </a:cubicBezTo>
                  <a:cubicBezTo>
                    <a:pt x="3" y="73"/>
                    <a:pt x="7" y="67"/>
                    <a:pt x="10" y="58"/>
                  </a:cubicBezTo>
                  <a:cubicBezTo>
                    <a:pt x="11" y="56"/>
                    <a:pt x="12" y="52"/>
                    <a:pt x="12" y="52"/>
                  </a:cubicBezTo>
                  <a:cubicBezTo>
                    <a:pt x="10" y="42"/>
                    <a:pt x="8" y="33"/>
                    <a:pt x="2" y="24"/>
                  </a:cubicBezTo>
                  <a:cubicBezTo>
                    <a:pt x="3" y="21"/>
                    <a:pt x="2" y="17"/>
                    <a:pt x="4" y="14"/>
                  </a:cubicBezTo>
                  <a:cubicBezTo>
                    <a:pt x="11" y="0"/>
                    <a:pt x="18" y="19"/>
                    <a:pt x="26" y="22"/>
                  </a:cubicBezTo>
                  <a:cubicBezTo>
                    <a:pt x="31" y="36"/>
                    <a:pt x="26" y="33"/>
                    <a:pt x="36" y="36"/>
                  </a:cubicBezTo>
                  <a:cubicBezTo>
                    <a:pt x="45" y="30"/>
                    <a:pt x="55" y="28"/>
                    <a:pt x="64" y="22"/>
                  </a:cubicBezTo>
                  <a:close/>
                </a:path>
              </a:pathLst>
            </a:custGeom>
            <a:solidFill>
              <a:srgbClr val="FEFEFE">
                <a:alpha val="29999"/>
              </a:srgbClr>
            </a:solidFill>
            <a:ln w="9525">
              <a:noFill/>
            </a:ln>
          </p:spPr>
          <p:txBody>
            <a:bodyPr/>
            <a:lstStyle/>
            <a:p>
              <a:endParaRPr lang="zh-CN" altLang="en-US"/>
            </a:p>
          </p:txBody>
        </p:sp>
        <p:sp>
          <p:nvSpPr>
            <p:cNvPr id="2155" name="Freeform 106"/>
            <p:cNvSpPr/>
            <p:nvPr/>
          </p:nvSpPr>
          <p:spPr>
            <a:xfrm>
              <a:off x="3459" y="541"/>
              <a:ext cx="109" cy="189"/>
            </a:xfrm>
            <a:custGeom>
              <a:avLst/>
              <a:gdLst/>
              <a:ahLst/>
              <a:cxnLst>
                <a:cxn ang="0">
                  <a:pos x="34" y="42"/>
                </a:cxn>
                <a:cxn ang="0">
                  <a:pos x="28" y="45"/>
                </a:cxn>
                <a:cxn ang="0">
                  <a:pos x="27" y="56"/>
                </a:cxn>
                <a:cxn ang="0">
                  <a:pos x="9" y="62"/>
                </a:cxn>
                <a:cxn ang="0">
                  <a:pos x="3" y="71"/>
                </a:cxn>
                <a:cxn ang="0">
                  <a:pos x="8" y="77"/>
                </a:cxn>
                <a:cxn ang="0">
                  <a:pos x="3" y="84"/>
                </a:cxn>
                <a:cxn ang="0">
                  <a:pos x="10" y="107"/>
                </a:cxn>
                <a:cxn ang="0">
                  <a:pos x="12" y="91"/>
                </a:cxn>
                <a:cxn ang="0">
                  <a:pos x="9" y="81"/>
                </a:cxn>
                <a:cxn ang="0">
                  <a:pos x="17" y="74"/>
                </a:cxn>
                <a:cxn ang="0">
                  <a:pos x="22" y="67"/>
                </a:cxn>
                <a:cxn ang="0">
                  <a:pos x="28" y="74"/>
                </a:cxn>
                <a:cxn ang="0">
                  <a:pos x="19" y="80"/>
                </a:cxn>
                <a:cxn ang="0">
                  <a:pos x="23" y="85"/>
                </a:cxn>
                <a:cxn ang="0">
                  <a:pos x="28" y="76"/>
                </a:cxn>
                <a:cxn ang="0">
                  <a:pos x="35" y="78"/>
                </a:cxn>
                <a:cxn ang="0">
                  <a:pos x="43" y="62"/>
                </a:cxn>
                <a:cxn ang="0">
                  <a:pos x="47" y="66"/>
                </a:cxn>
                <a:cxn ang="0">
                  <a:pos x="57" y="62"/>
                </a:cxn>
                <a:cxn ang="0">
                  <a:pos x="60" y="56"/>
                </a:cxn>
                <a:cxn ang="0">
                  <a:pos x="59" y="47"/>
                </a:cxn>
                <a:cxn ang="0">
                  <a:pos x="56" y="42"/>
                </a:cxn>
                <a:cxn ang="0">
                  <a:pos x="51" y="17"/>
                </a:cxn>
                <a:cxn ang="0">
                  <a:pos x="39" y="0"/>
                </a:cxn>
                <a:cxn ang="0">
                  <a:pos x="32" y="5"/>
                </a:cxn>
                <a:cxn ang="0">
                  <a:pos x="40" y="15"/>
                </a:cxn>
                <a:cxn ang="0">
                  <a:pos x="40" y="27"/>
                </a:cxn>
                <a:cxn ang="0">
                  <a:pos x="34" y="42"/>
                </a:cxn>
              </a:cxnLst>
              <a:rect l="0" t="0" r="0" b="0"/>
              <a:pathLst>
                <a:path w="146" h="252">
                  <a:moveTo>
                    <a:pt x="82" y="100"/>
                  </a:moveTo>
                  <a:cubicBezTo>
                    <a:pt x="70" y="88"/>
                    <a:pt x="69" y="92"/>
                    <a:pt x="66" y="106"/>
                  </a:cubicBezTo>
                  <a:cubicBezTo>
                    <a:pt x="65" y="115"/>
                    <a:pt x="68" y="124"/>
                    <a:pt x="64" y="132"/>
                  </a:cubicBezTo>
                  <a:cubicBezTo>
                    <a:pt x="63" y="133"/>
                    <a:pt x="28" y="142"/>
                    <a:pt x="22" y="146"/>
                  </a:cubicBezTo>
                  <a:cubicBezTo>
                    <a:pt x="18" y="157"/>
                    <a:pt x="18" y="162"/>
                    <a:pt x="8" y="168"/>
                  </a:cubicBezTo>
                  <a:cubicBezTo>
                    <a:pt x="0" y="180"/>
                    <a:pt x="7" y="180"/>
                    <a:pt x="20" y="182"/>
                  </a:cubicBezTo>
                  <a:cubicBezTo>
                    <a:pt x="17" y="190"/>
                    <a:pt x="15" y="193"/>
                    <a:pt x="8" y="198"/>
                  </a:cubicBezTo>
                  <a:cubicBezTo>
                    <a:pt x="10" y="214"/>
                    <a:pt x="9" y="242"/>
                    <a:pt x="24" y="252"/>
                  </a:cubicBezTo>
                  <a:cubicBezTo>
                    <a:pt x="42" y="246"/>
                    <a:pt x="31" y="227"/>
                    <a:pt x="28" y="214"/>
                  </a:cubicBezTo>
                  <a:cubicBezTo>
                    <a:pt x="26" y="207"/>
                    <a:pt x="22" y="192"/>
                    <a:pt x="22" y="192"/>
                  </a:cubicBezTo>
                  <a:cubicBezTo>
                    <a:pt x="25" y="180"/>
                    <a:pt x="33" y="182"/>
                    <a:pt x="42" y="176"/>
                  </a:cubicBezTo>
                  <a:cubicBezTo>
                    <a:pt x="44" y="169"/>
                    <a:pt x="52" y="158"/>
                    <a:pt x="52" y="158"/>
                  </a:cubicBezTo>
                  <a:cubicBezTo>
                    <a:pt x="58" y="164"/>
                    <a:pt x="63" y="166"/>
                    <a:pt x="66" y="174"/>
                  </a:cubicBezTo>
                  <a:cubicBezTo>
                    <a:pt x="59" y="178"/>
                    <a:pt x="51" y="188"/>
                    <a:pt x="44" y="190"/>
                  </a:cubicBezTo>
                  <a:cubicBezTo>
                    <a:pt x="36" y="202"/>
                    <a:pt x="46" y="202"/>
                    <a:pt x="56" y="200"/>
                  </a:cubicBezTo>
                  <a:cubicBezTo>
                    <a:pt x="60" y="189"/>
                    <a:pt x="59" y="184"/>
                    <a:pt x="68" y="178"/>
                  </a:cubicBezTo>
                  <a:cubicBezTo>
                    <a:pt x="77" y="181"/>
                    <a:pt x="75" y="187"/>
                    <a:pt x="84" y="184"/>
                  </a:cubicBezTo>
                  <a:cubicBezTo>
                    <a:pt x="92" y="171"/>
                    <a:pt x="91" y="157"/>
                    <a:pt x="104" y="148"/>
                  </a:cubicBezTo>
                  <a:cubicBezTo>
                    <a:pt x="108" y="149"/>
                    <a:pt x="110" y="155"/>
                    <a:pt x="114" y="156"/>
                  </a:cubicBezTo>
                  <a:cubicBezTo>
                    <a:pt x="120" y="158"/>
                    <a:pt x="131" y="151"/>
                    <a:pt x="136" y="148"/>
                  </a:cubicBezTo>
                  <a:cubicBezTo>
                    <a:pt x="145" y="134"/>
                    <a:pt x="142" y="141"/>
                    <a:pt x="146" y="130"/>
                  </a:cubicBezTo>
                  <a:cubicBezTo>
                    <a:pt x="146" y="127"/>
                    <a:pt x="145" y="115"/>
                    <a:pt x="142" y="110"/>
                  </a:cubicBezTo>
                  <a:cubicBezTo>
                    <a:pt x="140" y="106"/>
                    <a:pt x="134" y="98"/>
                    <a:pt x="134" y="98"/>
                  </a:cubicBezTo>
                  <a:cubicBezTo>
                    <a:pt x="131" y="78"/>
                    <a:pt x="142" y="53"/>
                    <a:pt x="122" y="40"/>
                  </a:cubicBezTo>
                  <a:cubicBezTo>
                    <a:pt x="112" y="26"/>
                    <a:pt x="109" y="10"/>
                    <a:pt x="94" y="0"/>
                  </a:cubicBezTo>
                  <a:cubicBezTo>
                    <a:pt x="87" y="4"/>
                    <a:pt x="86" y="9"/>
                    <a:pt x="78" y="12"/>
                  </a:cubicBezTo>
                  <a:cubicBezTo>
                    <a:pt x="67" y="29"/>
                    <a:pt x="80" y="31"/>
                    <a:pt x="96" y="34"/>
                  </a:cubicBezTo>
                  <a:cubicBezTo>
                    <a:pt x="103" y="44"/>
                    <a:pt x="100" y="53"/>
                    <a:pt x="96" y="64"/>
                  </a:cubicBezTo>
                  <a:cubicBezTo>
                    <a:pt x="96" y="68"/>
                    <a:pt x="95" y="106"/>
                    <a:pt x="82" y="100"/>
                  </a:cubicBezTo>
                  <a:close/>
                </a:path>
              </a:pathLst>
            </a:custGeom>
            <a:solidFill>
              <a:srgbClr val="FEFEFE">
                <a:alpha val="29999"/>
              </a:srgbClr>
            </a:solidFill>
            <a:ln w="9525">
              <a:noFill/>
            </a:ln>
          </p:spPr>
          <p:txBody>
            <a:bodyPr/>
            <a:lstStyle/>
            <a:p>
              <a:endParaRPr lang="zh-CN" altLang="en-US"/>
            </a:p>
          </p:txBody>
        </p:sp>
        <p:sp>
          <p:nvSpPr>
            <p:cNvPr id="2156" name="Freeform 107"/>
            <p:cNvSpPr/>
            <p:nvPr/>
          </p:nvSpPr>
          <p:spPr>
            <a:xfrm>
              <a:off x="2398" y="37"/>
              <a:ext cx="52" cy="30"/>
            </a:xfrm>
            <a:custGeom>
              <a:avLst/>
              <a:gdLst/>
              <a:ahLst/>
              <a:cxnLst>
                <a:cxn ang="0">
                  <a:pos x="25" y="0"/>
                </a:cxn>
                <a:cxn ang="0">
                  <a:pos x="27" y="8"/>
                </a:cxn>
                <a:cxn ang="0">
                  <a:pos x="16" y="11"/>
                </a:cxn>
                <a:cxn ang="0">
                  <a:pos x="13" y="17"/>
                </a:cxn>
                <a:cxn ang="0">
                  <a:pos x="3" y="17"/>
                </a:cxn>
                <a:cxn ang="0">
                  <a:pos x="1" y="15"/>
                </a:cxn>
                <a:cxn ang="0">
                  <a:pos x="14" y="8"/>
                </a:cxn>
                <a:cxn ang="0">
                  <a:pos x="25" y="0"/>
                </a:cxn>
              </a:cxnLst>
              <a:rect l="0" t="0" r="0" b="0"/>
              <a:pathLst>
                <a:path w="70" h="40">
                  <a:moveTo>
                    <a:pt x="59" y="0"/>
                  </a:moveTo>
                  <a:cubicBezTo>
                    <a:pt x="68" y="3"/>
                    <a:pt x="70" y="10"/>
                    <a:pt x="65" y="20"/>
                  </a:cubicBezTo>
                  <a:cubicBezTo>
                    <a:pt x="61" y="27"/>
                    <a:pt x="49" y="23"/>
                    <a:pt x="41" y="24"/>
                  </a:cubicBezTo>
                  <a:cubicBezTo>
                    <a:pt x="36" y="38"/>
                    <a:pt x="41" y="34"/>
                    <a:pt x="31" y="40"/>
                  </a:cubicBezTo>
                  <a:cubicBezTo>
                    <a:pt x="23" y="39"/>
                    <a:pt x="15" y="39"/>
                    <a:pt x="7" y="38"/>
                  </a:cubicBezTo>
                  <a:cubicBezTo>
                    <a:pt x="5" y="38"/>
                    <a:pt x="0" y="38"/>
                    <a:pt x="1" y="36"/>
                  </a:cubicBezTo>
                  <a:cubicBezTo>
                    <a:pt x="7" y="26"/>
                    <a:pt x="23" y="23"/>
                    <a:pt x="33" y="20"/>
                  </a:cubicBezTo>
                  <a:cubicBezTo>
                    <a:pt x="39" y="11"/>
                    <a:pt x="51" y="8"/>
                    <a:pt x="59" y="0"/>
                  </a:cubicBezTo>
                  <a:close/>
                </a:path>
              </a:pathLst>
            </a:custGeom>
            <a:solidFill>
              <a:srgbClr val="FEFEFE">
                <a:alpha val="29999"/>
              </a:srgbClr>
            </a:solidFill>
            <a:ln w="9525">
              <a:noFill/>
            </a:ln>
          </p:spPr>
          <p:txBody>
            <a:bodyPr/>
            <a:lstStyle/>
            <a:p>
              <a:endParaRPr lang="zh-CN" altLang="en-US"/>
            </a:p>
          </p:txBody>
        </p:sp>
        <p:sp>
          <p:nvSpPr>
            <p:cNvPr id="2157" name="Freeform 108"/>
            <p:cNvSpPr/>
            <p:nvPr/>
          </p:nvSpPr>
          <p:spPr>
            <a:xfrm>
              <a:off x="2291" y="46"/>
              <a:ext cx="19" cy="22"/>
            </a:xfrm>
            <a:custGeom>
              <a:avLst/>
              <a:gdLst/>
              <a:ahLst/>
              <a:cxnLst>
                <a:cxn ang="0">
                  <a:pos x="7" y="0"/>
                </a:cxn>
                <a:cxn ang="0">
                  <a:pos x="0" y="8"/>
                </a:cxn>
                <a:cxn ang="0">
                  <a:pos x="7" y="11"/>
                </a:cxn>
                <a:cxn ang="0">
                  <a:pos x="7" y="0"/>
                </a:cxn>
              </a:cxnLst>
              <a:rect l="0" t="0" r="0" b="0"/>
              <a:pathLst>
                <a:path w="26" h="29">
                  <a:moveTo>
                    <a:pt x="18" y="0"/>
                  </a:moveTo>
                  <a:cubicBezTo>
                    <a:pt x="9" y="6"/>
                    <a:pt x="4" y="7"/>
                    <a:pt x="0" y="18"/>
                  </a:cubicBezTo>
                  <a:cubicBezTo>
                    <a:pt x="7" y="25"/>
                    <a:pt x="9" y="29"/>
                    <a:pt x="18" y="26"/>
                  </a:cubicBezTo>
                  <a:cubicBezTo>
                    <a:pt x="22" y="14"/>
                    <a:pt x="26" y="12"/>
                    <a:pt x="18" y="0"/>
                  </a:cubicBezTo>
                  <a:close/>
                </a:path>
              </a:pathLst>
            </a:custGeom>
            <a:solidFill>
              <a:srgbClr val="FEFEFE">
                <a:alpha val="29999"/>
              </a:srgbClr>
            </a:solidFill>
            <a:ln w="9525">
              <a:noFill/>
            </a:ln>
          </p:spPr>
          <p:txBody>
            <a:bodyPr/>
            <a:lstStyle/>
            <a:p>
              <a:endParaRPr lang="zh-CN" altLang="en-US"/>
            </a:p>
          </p:txBody>
        </p:sp>
        <p:sp>
          <p:nvSpPr>
            <p:cNvPr id="2158" name="Freeform 109"/>
            <p:cNvSpPr/>
            <p:nvPr/>
          </p:nvSpPr>
          <p:spPr>
            <a:xfrm>
              <a:off x="2315" y="45"/>
              <a:ext cx="37" cy="27"/>
            </a:xfrm>
            <a:custGeom>
              <a:avLst/>
              <a:gdLst/>
              <a:ahLst/>
              <a:cxnLst>
                <a:cxn ang="0">
                  <a:pos x="6" y="3"/>
                </a:cxn>
                <a:cxn ang="0">
                  <a:pos x="0" y="8"/>
                </a:cxn>
                <a:cxn ang="0">
                  <a:pos x="3" y="14"/>
                </a:cxn>
                <a:cxn ang="0">
                  <a:pos x="8" y="15"/>
                </a:cxn>
                <a:cxn ang="0">
                  <a:pos x="17" y="11"/>
                </a:cxn>
                <a:cxn ang="0">
                  <a:pos x="6" y="3"/>
                </a:cxn>
              </a:cxnLst>
              <a:rect l="0" t="0" r="0" b="0"/>
              <a:pathLst>
                <a:path w="49" h="36">
                  <a:moveTo>
                    <a:pt x="14" y="6"/>
                  </a:moveTo>
                  <a:cubicBezTo>
                    <a:pt x="11" y="14"/>
                    <a:pt x="7" y="13"/>
                    <a:pt x="0" y="18"/>
                  </a:cubicBezTo>
                  <a:cubicBezTo>
                    <a:pt x="1" y="22"/>
                    <a:pt x="2" y="29"/>
                    <a:pt x="6" y="32"/>
                  </a:cubicBezTo>
                  <a:cubicBezTo>
                    <a:pt x="10" y="34"/>
                    <a:pt x="18" y="36"/>
                    <a:pt x="18" y="36"/>
                  </a:cubicBezTo>
                  <a:cubicBezTo>
                    <a:pt x="24" y="27"/>
                    <a:pt x="30" y="28"/>
                    <a:pt x="40" y="26"/>
                  </a:cubicBezTo>
                  <a:cubicBezTo>
                    <a:pt x="49" y="0"/>
                    <a:pt x="26" y="18"/>
                    <a:pt x="14" y="6"/>
                  </a:cubicBezTo>
                  <a:close/>
                </a:path>
              </a:pathLst>
            </a:custGeom>
            <a:solidFill>
              <a:srgbClr val="FEFEFE">
                <a:alpha val="29999"/>
              </a:srgbClr>
            </a:solidFill>
            <a:ln w="9525">
              <a:noFill/>
            </a:ln>
          </p:spPr>
          <p:txBody>
            <a:bodyPr/>
            <a:lstStyle/>
            <a:p>
              <a:endParaRPr lang="zh-CN" altLang="en-US"/>
            </a:p>
          </p:txBody>
        </p:sp>
        <p:sp>
          <p:nvSpPr>
            <p:cNvPr id="2159" name="Freeform 110"/>
            <p:cNvSpPr/>
            <p:nvPr/>
          </p:nvSpPr>
          <p:spPr>
            <a:xfrm>
              <a:off x="2376" y="36"/>
              <a:ext cx="20" cy="16"/>
            </a:xfrm>
            <a:custGeom>
              <a:avLst/>
              <a:gdLst/>
              <a:ahLst/>
              <a:cxnLst>
                <a:cxn ang="0">
                  <a:pos x="4" y="0"/>
                </a:cxn>
                <a:cxn ang="0">
                  <a:pos x="1" y="5"/>
                </a:cxn>
                <a:cxn ang="0">
                  <a:pos x="7" y="9"/>
                </a:cxn>
                <a:cxn ang="0">
                  <a:pos x="4" y="0"/>
                </a:cxn>
              </a:cxnLst>
              <a:rect l="0" t="0" r="0" b="0"/>
              <a:pathLst>
                <a:path w="27" h="22">
                  <a:moveTo>
                    <a:pt x="11" y="0"/>
                  </a:moveTo>
                  <a:cubicBezTo>
                    <a:pt x="8" y="4"/>
                    <a:pt x="0" y="8"/>
                    <a:pt x="3" y="12"/>
                  </a:cubicBezTo>
                  <a:cubicBezTo>
                    <a:pt x="6" y="17"/>
                    <a:pt x="19" y="22"/>
                    <a:pt x="19" y="22"/>
                  </a:cubicBezTo>
                  <a:cubicBezTo>
                    <a:pt x="27" y="10"/>
                    <a:pt x="15" y="11"/>
                    <a:pt x="11" y="0"/>
                  </a:cubicBezTo>
                  <a:close/>
                </a:path>
              </a:pathLst>
            </a:custGeom>
            <a:solidFill>
              <a:srgbClr val="FEFEFE">
                <a:alpha val="29999"/>
              </a:srgbClr>
            </a:solidFill>
            <a:ln w="9525">
              <a:noFill/>
            </a:ln>
          </p:spPr>
          <p:txBody>
            <a:bodyPr/>
            <a:lstStyle/>
            <a:p>
              <a:endParaRPr lang="zh-CN" altLang="en-US"/>
            </a:p>
          </p:txBody>
        </p:sp>
        <p:sp>
          <p:nvSpPr>
            <p:cNvPr id="2160" name="Freeform 111"/>
            <p:cNvSpPr/>
            <p:nvPr/>
          </p:nvSpPr>
          <p:spPr>
            <a:xfrm>
              <a:off x="2358" y="54"/>
              <a:ext cx="15" cy="13"/>
            </a:xfrm>
            <a:custGeom>
              <a:avLst/>
              <a:gdLst/>
              <a:ahLst/>
              <a:cxnLst>
                <a:cxn ang="0">
                  <a:pos x="5" y="0"/>
                </a:cxn>
                <a:cxn ang="0">
                  <a:pos x="4" y="7"/>
                </a:cxn>
                <a:cxn ang="0">
                  <a:pos x="5" y="0"/>
                </a:cxn>
              </a:cxnLst>
              <a:rect l="0" t="0" r="0" b="0"/>
              <a:pathLst>
                <a:path w="20" h="18">
                  <a:moveTo>
                    <a:pt x="11" y="0"/>
                  </a:moveTo>
                  <a:cubicBezTo>
                    <a:pt x="1" y="14"/>
                    <a:pt x="0" y="9"/>
                    <a:pt x="9" y="18"/>
                  </a:cubicBezTo>
                  <a:cubicBezTo>
                    <a:pt x="20" y="14"/>
                    <a:pt x="16" y="18"/>
                    <a:pt x="11" y="0"/>
                  </a:cubicBezTo>
                  <a:close/>
                </a:path>
              </a:pathLst>
            </a:custGeom>
            <a:solidFill>
              <a:srgbClr val="FEFEFE">
                <a:alpha val="29999"/>
              </a:srgbClr>
            </a:solidFill>
            <a:ln w="9525">
              <a:noFill/>
            </a:ln>
          </p:spPr>
          <p:txBody>
            <a:bodyPr/>
            <a:lstStyle/>
            <a:p>
              <a:endParaRPr lang="zh-CN" altLang="en-US"/>
            </a:p>
          </p:txBody>
        </p:sp>
        <p:sp>
          <p:nvSpPr>
            <p:cNvPr id="2161" name="Freeform 112"/>
            <p:cNvSpPr/>
            <p:nvPr/>
          </p:nvSpPr>
          <p:spPr>
            <a:xfrm>
              <a:off x="3498" y="70"/>
              <a:ext cx="18" cy="33"/>
            </a:xfrm>
            <a:custGeom>
              <a:avLst/>
              <a:gdLst/>
              <a:ahLst/>
              <a:cxnLst>
                <a:cxn ang="0">
                  <a:pos x="11" y="0"/>
                </a:cxn>
                <a:cxn ang="0">
                  <a:pos x="4" y="7"/>
                </a:cxn>
                <a:cxn ang="0">
                  <a:pos x="0" y="15"/>
                </a:cxn>
                <a:cxn ang="0">
                  <a:pos x="7" y="17"/>
                </a:cxn>
                <a:cxn ang="0">
                  <a:pos x="11" y="0"/>
                </a:cxn>
              </a:cxnLst>
              <a:rect l="0" t="0" r="0" b="0"/>
              <a:pathLst>
                <a:path w="24" h="44">
                  <a:moveTo>
                    <a:pt x="24" y="0"/>
                  </a:moveTo>
                  <a:cubicBezTo>
                    <a:pt x="19" y="7"/>
                    <a:pt x="15" y="11"/>
                    <a:pt x="8" y="16"/>
                  </a:cubicBezTo>
                  <a:cubicBezTo>
                    <a:pt x="4" y="21"/>
                    <a:pt x="0" y="34"/>
                    <a:pt x="0" y="34"/>
                  </a:cubicBezTo>
                  <a:cubicBezTo>
                    <a:pt x="3" y="44"/>
                    <a:pt x="7" y="42"/>
                    <a:pt x="16" y="40"/>
                  </a:cubicBezTo>
                  <a:cubicBezTo>
                    <a:pt x="20" y="27"/>
                    <a:pt x="24" y="14"/>
                    <a:pt x="24" y="0"/>
                  </a:cubicBezTo>
                  <a:close/>
                </a:path>
              </a:pathLst>
            </a:custGeom>
            <a:solidFill>
              <a:srgbClr val="FEFEFE">
                <a:alpha val="29999"/>
              </a:srgbClr>
            </a:solidFill>
            <a:ln w="9525">
              <a:noFill/>
            </a:ln>
          </p:spPr>
          <p:txBody>
            <a:bodyPr/>
            <a:lstStyle/>
            <a:p>
              <a:endParaRPr lang="zh-CN" altLang="en-US"/>
            </a:p>
          </p:txBody>
        </p:sp>
        <p:sp>
          <p:nvSpPr>
            <p:cNvPr id="2162" name="Freeform 113"/>
            <p:cNvSpPr/>
            <p:nvPr/>
          </p:nvSpPr>
          <p:spPr>
            <a:xfrm>
              <a:off x="2614" y="1522"/>
              <a:ext cx="31" cy="18"/>
            </a:xfrm>
            <a:custGeom>
              <a:avLst/>
              <a:gdLst/>
              <a:ahLst/>
              <a:cxnLst>
                <a:cxn ang="0">
                  <a:pos x="13" y="0"/>
                </a:cxn>
                <a:cxn ang="0">
                  <a:pos x="11" y="11"/>
                </a:cxn>
                <a:cxn ang="0">
                  <a:pos x="13" y="0"/>
                </a:cxn>
              </a:cxnLst>
              <a:rect l="0" t="0" r="0" b="0"/>
              <a:pathLst>
                <a:path w="41" h="24">
                  <a:moveTo>
                    <a:pt x="30" y="0"/>
                  </a:moveTo>
                  <a:cubicBezTo>
                    <a:pt x="4" y="4"/>
                    <a:pt x="0" y="17"/>
                    <a:pt x="26" y="24"/>
                  </a:cubicBezTo>
                  <a:cubicBezTo>
                    <a:pt x="41" y="19"/>
                    <a:pt x="38" y="10"/>
                    <a:pt x="30" y="0"/>
                  </a:cubicBezTo>
                  <a:close/>
                </a:path>
              </a:pathLst>
            </a:custGeom>
            <a:solidFill>
              <a:srgbClr val="FEFEFE">
                <a:alpha val="29999"/>
              </a:srgbClr>
            </a:solidFill>
            <a:ln w="9525">
              <a:noFill/>
            </a:ln>
          </p:spPr>
          <p:txBody>
            <a:bodyPr/>
            <a:lstStyle/>
            <a:p>
              <a:endParaRPr lang="zh-CN" altLang="en-US"/>
            </a:p>
          </p:txBody>
        </p:sp>
        <p:sp>
          <p:nvSpPr>
            <p:cNvPr id="2163" name="Freeform 114"/>
            <p:cNvSpPr/>
            <p:nvPr/>
          </p:nvSpPr>
          <p:spPr>
            <a:xfrm>
              <a:off x="2654" y="1515"/>
              <a:ext cx="10" cy="15"/>
            </a:xfrm>
            <a:custGeom>
              <a:avLst/>
              <a:gdLst/>
              <a:ahLst/>
              <a:cxnLst>
                <a:cxn ang="0">
                  <a:pos x="5" y="2"/>
                </a:cxn>
                <a:cxn ang="0">
                  <a:pos x="1" y="5"/>
                </a:cxn>
                <a:cxn ang="0">
                  <a:pos x="4" y="8"/>
                </a:cxn>
                <a:cxn ang="0">
                  <a:pos x="5" y="2"/>
                </a:cxn>
              </a:cxnLst>
              <a:rect l="0" t="0" r="0" b="0"/>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29999"/>
              </a:srgbClr>
            </a:solidFill>
            <a:ln w="9525">
              <a:noFill/>
            </a:ln>
          </p:spPr>
          <p:txBody>
            <a:bodyPr/>
            <a:lstStyle/>
            <a:p>
              <a:endParaRPr lang="zh-CN" altLang="en-US"/>
            </a:p>
          </p:txBody>
        </p:sp>
        <p:sp>
          <p:nvSpPr>
            <p:cNvPr id="2164" name="Freeform 115"/>
            <p:cNvSpPr/>
            <p:nvPr/>
          </p:nvSpPr>
          <p:spPr>
            <a:xfrm>
              <a:off x="2587" y="1361"/>
              <a:ext cx="9" cy="15"/>
            </a:xfrm>
            <a:custGeom>
              <a:avLst/>
              <a:gdLst/>
              <a:ahLst/>
              <a:cxnLst>
                <a:cxn ang="0">
                  <a:pos x="3" y="2"/>
                </a:cxn>
                <a:cxn ang="0">
                  <a:pos x="1" y="5"/>
                </a:cxn>
                <a:cxn ang="0">
                  <a:pos x="3" y="8"/>
                </a:cxn>
                <a:cxn ang="0">
                  <a:pos x="3" y="2"/>
                </a:cxn>
              </a:cxnLst>
              <a:rect l="0" t="0" r="0" b="0"/>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29999"/>
              </a:srgbClr>
            </a:solidFill>
            <a:ln w="9525">
              <a:noFill/>
            </a:ln>
          </p:spPr>
          <p:txBody>
            <a:bodyPr/>
            <a:lstStyle/>
            <a:p>
              <a:endParaRPr lang="zh-CN" altLang="en-US"/>
            </a:p>
          </p:txBody>
        </p:sp>
        <p:sp>
          <p:nvSpPr>
            <p:cNvPr id="2165" name="Freeform 116"/>
            <p:cNvSpPr/>
            <p:nvPr/>
          </p:nvSpPr>
          <p:spPr>
            <a:xfrm>
              <a:off x="2647" y="1288"/>
              <a:ext cx="11" cy="19"/>
            </a:xfrm>
            <a:custGeom>
              <a:avLst/>
              <a:gdLst/>
              <a:ahLst/>
              <a:cxnLst>
                <a:cxn ang="0">
                  <a:pos x="3" y="0"/>
                </a:cxn>
                <a:cxn ang="0">
                  <a:pos x="0" y="6"/>
                </a:cxn>
                <a:cxn ang="0">
                  <a:pos x="6" y="11"/>
                </a:cxn>
                <a:cxn ang="0">
                  <a:pos x="3" y="0"/>
                </a:cxn>
              </a:cxnLst>
              <a:rect l="0" t="0" r="0" b="0"/>
              <a:pathLst>
                <a:path w="14" h="25">
                  <a:moveTo>
                    <a:pt x="6" y="0"/>
                  </a:moveTo>
                  <a:cubicBezTo>
                    <a:pt x="4" y="5"/>
                    <a:pt x="3" y="9"/>
                    <a:pt x="0" y="13"/>
                  </a:cubicBezTo>
                  <a:cubicBezTo>
                    <a:pt x="1" y="24"/>
                    <a:pt x="1" y="25"/>
                    <a:pt x="12" y="24"/>
                  </a:cubicBezTo>
                  <a:cubicBezTo>
                    <a:pt x="14" y="12"/>
                    <a:pt x="8" y="10"/>
                    <a:pt x="6" y="0"/>
                  </a:cubicBezTo>
                  <a:close/>
                </a:path>
              </a:pathLst>
            </a:custGeom>
            <a:solidFill>
              <a:srgbClr val="FEFEFE">
                <a:alpha val="29999"/>
              </a:srgbClr>
            </a:solidFill>
            <a:ln w="9525">
              <a:noFill/>
            </a:ln>
          </p:spPr>
          <p:txBody>
            <a:bodyPr/>
            <a:lstStyle/>
            <a:p>
              <a:endParaRPr lang="zh-CN" altLang="en-US"/>
            </a:p>
          </p:txBody>
        </p:sp>
        <p:sp>
          <p:nvSpPr>
            <p:cNvPr id="2166" name="Freeform 117"/>
            <p:cNvSpPr/>
            <p:nvPr/>
          </p:nvSpPr>
          <p:spPr>
            <a:xfrm>
              <a:off x="2623" y="1287"/>
              <a:ext cx="11" cy="19"/>
            </a:xfrm>
            <a:custGeom>
              <a:avLst/>
              <a:gdLst/>
              <a:ahLst/>
              <a:cxnLst>
                <a:cxn ang="0">
                  <a:pos x="3" y="0"/>
                </a:cxn>
                <a:cxn ang="0">
                  <a:pos x="0" y="6"/>
                </a:cxn>
                <a:cxn ang="0">
                  <a:pos x="6" y="11"/>
                </a:cxn>
                <a:cxn ang="0">
                  <a:pos x="3" y="0"/>
                </a:cxn>
              </a:cxnLst>
              <a:rect l="0" t="0" r="0" b="0"/>
              <a:pathLst>
                <a:path w="14" h="25">
                  <a:moveTo>
                    <a:pt x="6" y="0"/>
                  </a:moveTo>
                  <a:cubicBezTo>
                    <a:pt x="4" y="5"/>
                    <a:pt x="3" y="9"/>
                    <a:pt x="0" y="13"/>
                  </a:cubicBezTo>
                  <a:cubicBezTo>
                    <a:pt x="1" y="24"/>
                    <a:pt x="1" y="25"/>
                    <a:pt x="12" y="24"/>
                  </a:cubicBezTo>
                  <a:cubicBezTo>
                    <a:pt x="14" y="12"/>
                    <a:pt x="8" y="10"/>
                    <a:pt x="6" y="0"/>
                  </a:cubicBezTo>
                  <a:close/>
                </a:path>
              </a:pathLst>
            </a:custGeom>
            <a:solidFill>
              <a:srgbClr val="FEFEFE">
                <a:alpha val="29999"/>
              </a:srgbClr>
            </a:solidFill>
            <a:ln w="9525">
              <a:noFill/>
            </a:ln>
          </p:spPr>
          <p:txBody>
            <a:bodyPr/>
            <a:lstStyle/>
            <a:p>
              <a:endParaRPr lang="zh-CN" altLang="en-US"/>
            </a:p>
          </p:txBody>
        </p:sp>
        <p:sp>
          <p:nvSpPr>
            <p:cNvPr id="2167" name="Freeform 118"/>
            <p:cNvSpPr/>
            <p:nvPr/>
          </p:nvSpPr>
          <p:spPr>
            <a:xfrm>
              <a:off x="2612" y="1309"/>
              <a:ext cx="10" cy="15"/>
            </a:xfrm>
            <a:custGeom>
              <a:avLst/>
              <a:gdLst/>
              <a:ahLst/>
              <a:cxnLst>
                <a:cxn ang="0">
                  <a:pos x="5" y="2"/>
                </a:cxn>
                <a:cxn ang="0">
                  <a:pos x="1" y="5"/>
                </a:cxn>
                <a:cxn ang="0">
                  <a:pos x="4" y="8"/>
                </a:cxn>
                <a:cxn ang="0">
                  <a:pos x="5" y="2"/>
                </a:cxn>
              </a:cxnLst>
              <a:rect l="0" t="0" r="0" b="0"/>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29999"/>
              </a:srgbClr>
            </a:solidFill>
            <a:ln w="9525">
              <a:noFill/>
            </a:ln>
          </p:spPr>
          <p:txBody>
            <a:bodyPr/>
            <a:lstStyle/>
            <a:p>
              <a:endParaRPr lang="zh-CN" altLang="en-US"/>
            </a:p>
          </p:txBody>
        </p:sp>
        <p:sp>
          <p:nvSpPr>
            <p:cNvPr id="2168" name="Freeform 119"/>
            <p:cNvSpPr/>
            <p:nvPr/>
          </p:nvSpPr>
          <p:spPr>
            <a:xfrm>
              <a:off x="2587" y="1343"/>
              <a:ext cx="9" cy="15"/>
            </a:xfrm>
            <a:custGeom>
              <a:avLst/>
              <a:gdLst/>
              <a:ahLst/>
              <a:cxnLst>
                <a:cxn ang="0">
                  <a:pos x="3" y="2"/>
                </a:cxn>
                <a:cxn ang="0">
                  <a:pos x="1" y="5"/>
                </a:cxn>
                <a:cxn ang="0">
                  <a:pos x="3" y="8"/>
                </a:cxn>
                <a:cxn ang="0">
                  <a:pos x="3" y="2"/>
                </a:cxn>
              </a:cxnLst>
              <a:rect l="0" t="0" r="0" b="0"/>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29999"/>
              </a:srgbClr>
            </a:solidFill>
            <a:ln w="9525">
              <a:noFill/>
            </a:ln>
          </p:spPr>
          <p:txBody>
            <a:bodyPr/>
            <a:lstStyle/>
            <a:p>
              <a:endParaRPr lang="zh-CN" altLang="en-US"/>
            </a:p>
          </p:txBody>
        </p:sp>
        <p:sp>
          <p:nvSpPr>
            <p:cNvPr id="2169" name="Freeform 120"/>
            <p:cNvSpPr/>
            <p:nvPr/>
          </p:nvSpPr>
          <p:spPr>
            <a:xfrm>
              <a:off x="2606" y="1330"/>
              <a:ext cx="10" cy="15"/>
            </a:xfrm>
            <a:custGeom>
              <a:avLst/>
              <a:gdLst/>
              <a:ahLst/>
              <a:cxnLst>
                <a:cxn ang="0">
                  <a:pos x="5" y="2"/>
                </a:cxn>
                <a:cxn ang="0">
                  <a:pos x="1" y="5"/>
                </a:cxn>
                <a:cxn ang="0">
                  <a:pos x="4" y="8"/>
                </a:cxn>
                <a:cxn ang="0">
                  <a:pos x="5" y="2"/>
                </a:cxn>
              </a:cxnLst>
              <a:rect l="0" t="0" r="0" b="0"/>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29999"/>
              </a:srgbClr>
            </a:solidFill>
            <a:ln w="9525">
              <a:noFill/>
            </a:ln>
          </p:spPr>
          <p:txBody>
            <a:bodyPr/>
            <a:lstStyle/>
            <a:p>
              <a:endParaRPr lang="zh-CN" altLang="en-US"/>
            </a:p>
          </p:txBody>
        </p:sp>
        <p:sp>
          <p:nvSpPr>
            <p:cNvPr id="2170" name="Freeform 121"/>
            <p:cNvSpPr/>
            <p:nvPr/>
          </p:nvSpPr>
          <p:spPr>
            <a:xfrm>
              <a:off x="1873" y="342"/>
              <a:ext cx="10" cy="15"/>
            </a:xfrm>
            <a:custGeom>
              <a:avLst/>
              <a:gdLst/>
              <a:ahLst/>
              <a:cxnLst>
                <a:cxn ang="0">
                  <a:pos x="5" y="2"/>
                </a:cxn>
                <a:cxn ang="0">
                  <a:pos x="1" y="5"/>
                </a:cxn>
                <a:cxn ang="0">
                  <a:pos x="4" y="8"/>
                </a:cxn>
                <a:cxn ang="0">
                  <a:pos x="5" y="2"/>
                </a:cxn>
              </a:cxnLst>
              <a:rect l="0" t="0" r="0" b="0"/>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29999"/>
              </a:srgbClr>
            </a:solidFill>
            <a:ln w="9525">
              <a:noFill/>
            </a:ln>
          </p:spPr>
          <p:txBody>
            <a:bodyPr/>
            <a:lstStyle/>
            <a:p>
              <a:endParaRPr lang="zh-CN" altLang="en-US"/>
            </a:p>
          </p:txBody>
        </p:sp>
        <p:sp>
          <p:nvSpPr>
            <p:cNvPr id="2171" name="Freeform 122"/>
            <p:cNvSpPr/>
            <p:nvPr/>
          </p:nvSpPr>
          <p:spPr>
            <a:xfrm>
              <a:off x="1812" y="308"/>
              <a:ext cx="10" cy="15"/>
            </a:xfrm>
            <a:custGeom>
              <a:avLst/>
              <a:gdLst/>
              <a:ahLst/>
              <a:cxnLst>
                <a:cxn ang="0">
                  <a:pos x="5" y="2"/>
                </a:cxn>
                <a:cxn ang="0">
                  <a:pos x="1" y="5"/>
                </a:cxn>
                <a:cxn ang="0">
                  <a:pos x="4" y="8"/>
                </a:cxn>
                <a:cxn ang="0">
                  <a:pos x="5" y="2"/>
                </a:cxn>
              </a:cxnLst>
              <a:rect l="0" t="0" r="0" b="0"/>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29999"/>
              </a:srgbClr>
            </a:solidFill>
            <a:ln w="9525">
              <a:noFill/>
            </a:ln>
          </p:spPr>
          <p:txBody>
            <a:bodyPr/>
            <a:lstStyle/>
            <a:p>
              <a:endParaRPr lang="zh-CN" altLang="en-US"/>
            </a:p>
          </p:txBody>
        </p:sp>
        <p:sp>
          <p:nvSpPr>
            <p:cNvPr id="2172" name="Freeform 123"/>
            <p:cNvSpPr/>
            <p:nvPr/>
          </p:nvSpPr>
          <p:spPr>
            <a:xfrm>
              <a:off x="1574" y="91"/>
              <a:ext cx="2060" cy="1644"/>
            </a:xfrm>
            <a:custGeom>
              <a:avLst/>
              <a:gdLst/>
              <a:ahLst/>
              <a:cxnLst>
                <a:cxn ang="0">
                  <a:pos x="452" y="653"/>
                </a:cxn>
                <a:cxn ang="0">
                  <a:pos x="333" y="595"/>
                </a:cxn>
                <a:cxn ang="0">
                  <a:pos x="158" y="645"/>
                </a:cxn>
                <a:cxn ang="0">
                  <a:pos x="46" y="759"/>
                </a:cxn>
                <a:cxn ang="0">
                  <a:pos x="12" y="941"/>
                </a:cxn>
                <a:cxn ang="0">
                  <a:pos x="146" y="1059"/>
                </a:cxn>
                <a:cxn ang="0">
                  <a:pos x="308" y="1041"/>
                </a:cxn>
                <a:cxn ang="0">
                  <a:pos x="396" y="1138"/>
                </a:cxn>
                <a:cxn ang="0">
                  <a:pos x="452" y="1447"/>
                </a:cxn>
                <a:cxn ang="0">
                  <a:pos x="497" y="1628"/>
                </a:cxn>
                <a:cxn ang="0">
                  <a:pos x="704" y="1574"/>
                </a:cxn>
                <a:cxn ang="0">
                  <a:pos x="817" y="1380"/>
                </a:cxn>
                <a:cxn ang="0">
                  <a:pos x="885" y="1153"/>
                </a:cxn>
                <a:cxn ang="0">
                  <a:pos x="998" y="999"/>
                </a:cxn>
                <a:cxn ang="0">
                  <a:pos x="796" y="856"/>
                </a:cxn>
                <a:cxn ang="0">
                  <a:pos x="817" y="819"/>
                </a:cxn>
                <a:cxn ang="0">
                  <a:pos x="1003" y="916"/>
                </a:cxn>
                <a:cxn ang="0">
                  <a:pos x="1098" y="792"/>
                </a:cxn>
                <a:cxn ang="0">
                  <a:pos x="1046" y="763"/>
                </a:cxn>
                <a:cxn ang="0">
                  <a:pos x="929" y="716"/>
                </a:cxn>
                <a:cxn ang="0">
                  <a:pos x="1141" y="761"/>
                </a:cxn>
                <a:cxn ang="0">
                  <a:pos x="1296" y="852"/>
                </a:cxn>
                <a:cxn ang="0">
                  <a:pos x="1373" y="1033"/>
                </a:cxn>
                <a:cxn ang="0">
                  <a:pos x="1608" y="847"/>
                </a:cxn>
                <a:cxn ang="0">
                  <a:pos x="1704" y="1030"/>
                </a:cxn>
                <a:cxn ang="0">
                  <a:pos x="1707" y="874"/>
                </a:cxn>
                <a:cxn ang="0">
                  <a:pos x="1759" y="800"/>
                </a:cxn>
                <a:cxn ang="0">
                  <a:pos x="1783" y="544"/>
                </a:cxn>
                <a:cxn ang="0">
                  <a:pos x="1824" y="528"/>
                </a:cxn>
                <a:cxn ang="0">
                  <a:pos x="1844" y="427"/>
                </a:cxn>
                <a:cxn ang="0">
                  <a:pos x="1805" y="226"/>
                </a:cxn>
                <a:cxn ang="0">
                  <a:pos x="1899" y="108"/>
                </a:cxn>
                <a:cxn ang="0">
                  <a:pos x="1947" y="209"/>
                </a:cxn>
                <a:cxn ang="0">
                  <a:pos x="1943" y="123"/>
                </a:cxn>
                <a:cxn ang="0">
                  <a:pos x="1975" y="51"/>
                </a:cxn>
                <a:cxn ang="0">
                  <a:pos x="2038" y="0"/>
                </a:cxn>
                <a:cxn ang="0">
                  <a:pos x="1820" y="63"/>
                </a:cxn>
                <a:cxn ang="0">
                  <a:pos x="1583" y="83"/>
                </a:cxn>
                <a:cxn ang="0">
                  <a:pos x="1349" y="30"/>
                </a:cxn>
                <a:cxn ang="0">
                  <a:pos x="1132" y="65"/>
                </a:cxn>
                <a:cxn ang="0">
                  <a:pos x="1040" y="170"/>
                </a:cxn>
                <a:cxn ang="0">
                  <a:pos x="926" y="137"/>
                </a:cxn>
                <a:cxn ang="0">
                  <a:pos x="758" y="183"/>
                </a:cxn>
                <a:cxn ang="0">
                  <a:pos x="667" y="140"/>
                </a:cxn>
                <a:cxn ang="0">
                  <a:pos x="364" y="248"/>
                </a:cxn>
                <a:cxn ang="0">
                  <a:pos x="535" y="213"/>
                </a:cxn>
                <a:cxn ang="0">
                  <a:pos x="638" y="276"/>
                </a:cxn>
                <a:cxn ang="0">
                  <a:pos x="443" y="357"/>
                </a:cxn>
                <a:cxn ang="0">
                  <a:pos x="275" y="416"/>
                </a:cxn>
                <a:cxn ang="0">
                  <a:pos x="167" y="537"/>
                </a:cxn>
                <a:cxn ang="0">
                  <a:pos x="283" y="552"/>
                </a:cxn>
                <a:cxn ang="0">
                  <a:pos x="381" y="573"/>
                </a:cxn>
                <a:cxn ang="0">
                  <a:pos x="493" y="590"/>
                </a:cxn>
                <a:cxn ang="0">
                  <a:pos x="487" y="512"/>
                </a:cxn>
                <a:cxn ang="0">
                  <a:pos x="592" y="548"/>
                </a:cxn>
                <a:cxn ang="0">
                  <a:pos x="686" y="470"/>
                </a:cxn>
                <a:cxn ang="0">
                  <a:pos x="772" y="480"/>
                </a:cxn>
                <a:cxn ang="0">
                  <a:pos x="639" y="598"/>
                </a:cxn>
              </a:cxnLst>
              <a:rect l="0" t="0" r="0" b="0"/>
              <a:pathLst>
                <a:path w="2060" h="1644">
                  <a:moveTo>
                    <a:pt x="697" y="677"/>
                  </a:moveTo>
                  <a:cubicBezTo>
                    <a:pt x="659" y="675"/>
                    <a:pt x="652" y="669"/>
                    <a:pt x="618" y="667"/>
                  </a:cubicBezTo>
                  <a:cubicBezTo>
                    <a:pt x="607" y="666"/>
                    <a:pt x="594" y="661"/>
                    <a:pt x="582" y="658"/>
                  </a:cubicBezTo>
                  <a:cubicBezTo>
                    <a:pt x="577" y="655"/>
                    <a:pt x="568" y="650"/>
                    <a:pt x="568" y="650"/>
                  </a:cubicBezTo>
                  <a:cubicBezTo>
                    <a:pt x="551" y="652"/>
                    <a:pt x="557" y="655"/>
                    <a:pt x="546" y="658"/>
                  </a:cubicBezTo>
                  <a:cubicBezTo>
                    <a:pt x="540" y="667"/>
                    <a:pt x="542" y="669"/>
                    <a:pt x="546" y="677"/>
                  </a:cubicBezTo>
                  <a:cubicBezTo>
                    <a:pt x="548" y="680"/>
                    <a:pt x="550" y="686"/>
                    <a:pt x="550" y="686"/>
                  </a:cubicBezTo>
                  <a:cubicBezTo>
                    <a:pt x="526" y="694"/>
                    <a:pt x="506" y="678"/>
                    <a:pt x="488" y="670"/>
                  </a:cubicBezTo>
                  <a:cubicBezTo>
                    <a:pt x="481" y="653"/>
                    <a:pt x="472" y="655"/>
                    <a:pt x="452" y="653"/>
                  </a:cubicBezTo>
                  <a:cubicBezTo>
                    <a:pt x="446" y="648"/>
                    <a:pt x="444" y="648"/>
                    <a:pt x="437" y="650"/>
                  </a:cubicBezTo>
                  <a:cubicBezTo>
                    <a:pt x="427" y="647"/>
                    <a:pt x="433" y="648"/>
                    <a:pt x="423" y="642"/>
                  </a:cubicBezTo>
                  <a:cubicBezTo>
                    <a:pt x="421" y="641"/>
                    <a:pt x="418" y="639"/>
                    <a:pt x="418" y="639"/>
                  </a:cubicBezTo>
                  <a:cubicBezTo>
                    <a:pt x="416" y="638"/>
                    <a:pt x="413" y="633"/>
                    <a:pt x="413" y="630"/>
                  </a:cubicBezTo>
                  <a:cubicBezTo>
                    <a:pt x="415" y="625"/>
                    <a:pt x="418" y="616"/>
                    <a:pt x="418" y="616"/>
                  </a:cubicBezTo>
                  <a:cubicBezTo>
                    <a:pt x="416" y="592"/>
                    <a:pt x="421" y="588"/>
                    <a:pt x="398" y="591"/>
                  </a:cubicBezTo>
                  <a:cubicBezTo>
                    <a:pt x="390" y="598"/>
                    <a:pt x="390" y="595"/>
                    <a:pt x="381" y="592"/>
                  </a:cubicBezTo>
                  <a:cubicBezTo>
                    <a:pt x="370" y="592"/>
                    <a:pt x="361" y="595"/>
                    <a:pt x="348" y="597"/>
                  </a:cubicBezTo>
                  <a:cubicBezTo>
                    <a:pt x="344" y="595"/>
                    <a:pt x="337" y="597"/>
                    <a:pt x="333" y="595"/>
                  </a:cubicBezTo>
                  <a:cubicBezTo>
                    <a:pt x="331" y="594"/>
                    <a:pt x="330" y="592"/>
                    <a:pt x="328" y="592"/>
                  </a:cubicBezTo>
                  <a:cubicBezTo>
                    <a:pt x="314" y="591"/>
                    <a:pt x="296" y="597"/>
                    <a:pt x="283" y="602"/>
                  </a:cubicBezTo>
                  <a:cubicBezTo>
                    <a:pt x="276" y="603"/>
                    <a:pt x="268" y="606"/>
                    <a:pt x="260" y="608"/>
                  </a:cubicBezTo>
                  <a:cubicBezTo>
                    <a:pt x="255" y="609"/>
                    <a:pt x="246" y="613"/>
                    <a:pt x="246" y="613"/>
                  </a:cubicBezTo>
                  <a:cubicBezTo>
                    <a:pt x="228" y="611"/>
                    <a:pt x="209" y="609"/>
                    <a:pt x="189" y="611"/>
                  </a:cubicBezTo>
                  <a:cubicBezTo>
                    <a:pt x="184" y="613"/>
                    <a:pt x="180" y="614"/>
                    <a:pt x="175" y="617"/>
                  </a:cubicBezTo>
                  <a:cubicBezTo>
                    <a:pt x="173" y="619"/>
                    <a:pt x="173" y="620"/>
                    <a:pt x="173" y="622"/>
                  </a:cubicBezTo>
                  <a:cubicBezTo>
                    <a:pt x="172" y="623"/>
                    <a:pt x="169" y="623"/>
                    <a:pt x="169" y="625"/>
                  </a:cubicBezTo>
                  <a:cubicBezTo>
                    <a:pt x="163" y="634"/>
                    <a:pt x="167" y="641"/>
                    <a:pt x="158" y="645"/>
                  </a:cubicBezTo>
                  <a:cubicBezTo>
                    <a:pt x="153" y="648"/>
                    <a:pt x="149" y="652"/>
                    <a:pt x="144" y="655"/>
                  </a:cubicBezTo>
                  <a:cubicBezTo>
                    <a:pt x="141" y="656"/>
                    <a:pt x="135" y="659"/>
                    <a:pt x="135" y="659"/>
                  </a:cubicBezTo>
                  <a:cubicBezTo>
                    <a:pt x="133" y="664"/>
                    <a:pt x="130" y="666"/>
                    <a:pt x="130" y="669"/>
                  </a:cubicBezTo>
                  <a:cubicBezTo>
                    <a:pt x="128" y="677"/>
                    <a:pt x="132" y="691"/>
                    <a:pt x="124" y="698"/>
                  </a:cubicBezTo>
                  <a:cubicBezTo>
                    <a:pt x="118" y="703"/>
                    <a:pt x="108" y="709"/>
                    <a:pt x="101" y="711"/>
                  </a:cubicBezTo>
                  <a:cubicBezTo>
                    <a:pt x="101" y="711"/>
                    <a:pt x="90" y="716"/>
                    <a:pt x="87" y="716"/>
                  </a:cubicBezTo>
                  <a:cubicBezTo>
                    <a:pt x="85" y="717"/>
                    <a:pt x="82" y="717"/>
                    <a:pt x="82" y="717"/>
                  </a:cubicBezTo>
                  <a:cubicBezTo>
                    <a:pt x="76" y="725"/>
                    <a:pt x="68" y="733"/>
                    <a:pt x="60" y="738"/>
                  </a:cubicBezTo>
                  <a:cubicBezTo>
                    <a:pt x="56" y="745"/>
                    <a:pt x="53" y="755"/>
                    <a:pt x="46" y="759"/>
                  </a:cubicBezTo>
                  <a:cubicBezTo>
                    <a:pt x="43" y="764"/>
                    <a:pt x="37" y="767"/>
                    <a:pt x="31" y="773"/>
                  </a:cubicBezTo>
                  <a:cubicBezTo>
                    <a:pt x="26" y="780"/>
                    <a:pt x="25" y="789"/>
                    <a:pt x="23" y="797"/>
                  </a:cubicBezTo>
                  <a:cubicBezTo>
                    <a:pt x="20" y="803"/>
                    <a:pt x="19" y="809"/>
                    <a:pt x="17" y="816"/>
                  </a:cubicBezTo>
                  <a:cubicBezTo>
                    <a:pt x="15" y="817"/>
                    <a:pt x="14" y="824"/>
                    <a:pt x="14" y="824"/>
                  </a:cubicBezTo>
                  <a:cubicBezTo>
                    <a:pt x="15" y="831"/>
                    <a:pt x="26" y="842"/>
                    <a:pt x="26" y="842"/>
                  </a:cubicBezTo>
                  <a:cubicBezTo>
                    <a:pt x="26" y="847"/>
                    <a:pt x="17" y="855"/>
                    <a:pt x="17" y="855"/>
                  </a:cubicBezTo>
                  <a:cubicBezTo>
                    <a:pt x="14" y="863"/>
                    <a:pt x="17" y="867"/>
                    <a:pt x="25" y="870"/>
                  </a:cubicBezTo>
                  <a:cubicBezTo>
                    <a:pt x="28" y="884"/>
                    <a:pt x="17" y="902"/>
                    <a:pt x="6" y="909"/>
                  </a:cubicBezTo>
                  <a:cubicBezTo>
                    <a:pt x="0" y="927"/>
                    <a:pt x="5" y="927"/>
                    <a:pt x="12" y="941"/>
                  </a:cubicBezTo>
                  <a:cubicBezTo>
                    <a:pt x="23" y="963"/>
                    <a:pt x="29" y="969"/>
                    <a:pt x="53" y="977"/>
                  </a:cubicBezTo>
                  <a:cubicBezTo>
                    <a:pt x="60" y="986"/>
                    <a:pt x="56" y="983"/>
                    <a:pt x="63" y="989"/>
                  </a:cubicBezTo>
                  <a:cubicBezTo>
                    <a:pt x="62" y="994"/>
                    <a:pt x="59" y="997"/>
                    <a:pt x="59" y="1002"/>
                  </a:cubicBezTo>
                  <a:cubicBezTo>
                    <a:pt x="57" y="1009"/>
                    <a:pt x="70" y="1020"/>
                    <a:pt x="74" y="1027"/>
                  </a:cubicBezTo>
                  <a:cubicBezTo>
                    <a:pt x="77" y="1031"/>
                    <a:pt x="91" y="1036"/>
                    <a:pt x="91" y="1036"/>
                  </a:cubicBezTo>
                  <a:cubicBezTo>
                    <a:pt x="94" y="1036"/>
                    <a:pt x="96" y="1036"/>
                    <a:pt x="98" y="1034"/>
                  </a:cubicBezTo>
                  <a:cubicBezTo>
                    <a:pt x="99" y="1034"/>
                    <a:pt x="98" y="1031"/>
                    <a:pt x="99" y="1030"/>
                  </a:cubicBezTo>
                  <a:cubicBezTo>
                    <a:pt x="101" y="1030"/>
                    <a:pt x="107" y="1038"/>
                    <a:pt x="108" y="1038"/>
                  </a:cubicBezTo>
                  <a:cubicBezTo>
                    <a:pt x="119" y="1047"/>
                    <a:pt x="133" y="1055"/>
                    <a:pt x="146" y="1059"/>
                  </a:cubicBezTo>
                  <a:cubicBezTo>
                    <a:pt x="149" y="1067"/>
                    <a:pt x="152" y="1066"/>
                    <a:pt x="159" y="1064"/>
                  </a:cubicBezTo>
                  <a:cubicBezTo>
                    <a:pt x="163" y="1061"/>
                    <a:pt x="166" y="1059"/>
                    <a:pt x="169" y="1058"/>
                  </a:cubicBezTo>
                  <a:cubicBezTo>
                    <a:pt x="172" y="1056"/>
                    <a:pt x="178" y="1055"/>
                    <a:pt x="178" y="1055"/>
                  </a:cubicBezTo>
                  <a:cubicBezTo>
                    <a:pt x="192" y="1059"/>
                    <a:pt x="209" y="1061"/>
                    <a:pt x="224" y="1063"/>
                  </a:cubicBezTo>
                  <a:cubicBezTo>
                    <a:pt x="231" y="1067"/>
                    <a:pt x="229" y="1070"/>
                    <a:pt x="238" y="1069"/>
                  </a:cubicBezTo>
                  <a:cubicBezTo>
                    <a:pt x="238" y="1063"/>
                    <a:pt x="238" y="1056"/>
                    <a:pt x="238" y="1050"/>
                  </a:cubicBezTo>
                  <a:cubicBezTo>
                    <a:pt x="241" y="1041"/>
                    <a:pt x="257" y="1059"/>
                    <a:pt x="260" y="1061"/>
                  </a:cubicBezTo>
                  <a:cubicBezTo>
                    <a:pt x="266" y="1050"/>
                    <a:pt x="279" y="1052"/>
                    <a:pt x="291" y="1050"/>
                  </a:cubicBezTo>
                  <a:cubicBezTo>
                    <a:pt x="297" y="1049"/>
                    <a:pt x="302" y="1044"/>
                    <a:pt x="308" y="1041"/>
                  </a:cubicBezTo>
                  <a:cubicBezTo>
                    <a:pt x="319" y="1042"/>
                    <a:pt x="330" y="1045"/>
                    <a:pt x="341" y="1049"/>
                  </a:cubicBezTo>
                  <a:cubicBezTo>
                    <a:pt x="342" y="1050"/>
                    <a:pt x="344" y="1055"/>
                    <a:pt x="344" y="1058"/>
                  </a:cubicBezTo>
                  <a:cubicBezTo>
                    <a:pt x="344" y="1061"/>
                    <a:pt x="342" y="1067"/>
                    <a:pt x="342" y="1067"/>
                  </a:cubicBezTo>
                  <a:cubicBezTo>
                    <a:pt x="347" y="1070"/>
                    <a:pt x="355" y="1072"/>
                    <a:pt x="361" y="1075"/>
                  </a:cubicBezTo>
                  <a:cubicBezTo>
                    <a:pt x="362" y="1075"/>
                    <a:pt x="365" y="1077"/>
                    <a:pt x="365" y="1077"/>
                  </a:cubicBezTo>
                  <a:cubicBezTo>
                    <a:pt x="375" y="1074"/>
                    <a:pt x="384" y="1074"/>
                    <a:pt x="393" y="1080"/>
                  </a:cubicBezTo>
                  <a:cubicBezTo>
                    <a:pt x="396" y="1083"/>
                    <a:pt x="398" y="1088"/>
                    <a:pt x="401" y="1092"/>
                  </a:cubicBezTo>
                  <a:cubicBezTo>
                    <a:pt x="404" y="1095"/>
                    <a:pt x="407" y="1102"/>
                    <a:pt x="407" y="1102"/>
                  </a:cubicBezTo>
                  <a:cubicBezTo>
                    <a:pt x="404" y="1114"/>
                    <a:pt x="399" y="1127"/>
                    <a:pt x="396" y="1138"/>
                  </a:cubicBezTo>
                  <a:cubicBezTo>
                    <a:pt x="393" y="1147"/>
                    <a:pt x="395" y="1141"/>
                    <a:pt x="389" y="1152"/>
                  </a:cubicBezTo>
                  <a:cubicBezTo>
                    <a:pt x="387" y="1153"/>
                    <a:pt x="385" y="1156"/>
                    <a:pt x="385" y="1156"/>
                  </a:cubicBezTo>
                  <a:cubicBezTo>
                    <a:pt x="389" y="1185"/>
                    <a:pt x="396" y="1180"/>
                    <a:pt x="410" y="1197"/>
                  </a:cubicBezTo>
                  <a:cubicBezTo>
                    <a:pt x="427" y="1219"/>
                    <a:pt x="440" y="1239"/>
                    <a:pt x="447" y="1266"/>
                  </a:cubicBezTo>
                  <a:cubicBezTo>
                    <a:pt x="446" y="1280"/>
                    <a:pt x="452" y="1314"/>
                    <a:pt x="435" y="1325"/>
                  </a:cubicBezTo>
                  <a:cubicBezTo>
                    <a:pt x="427" y="1347"/>
                    <a:pt x="433" y="1325"/>
                    <a:pt x="430" y="1367"/>
                  </a:cubicBezTo>
                  <a:cubicBezTo>
                    <a:pt x="429" y="1377"/>
                    <a:pt x="421" y="1381"/>
                    <a:pt x="418" y="1391"/>
                  </a:cubicBezTo>
                  <a:cubicBezTo>
                    <a:pt x="421" y="1413"/>
                    <a:pt x="430" y="1422"/>
                    <a:pt x="446" y="1438"/>
                  </a:cubicBezTo>
                  <a:cubicBezTo>
                    <a:pt x="449" y="1441"/>
                    <a:pt x="450" y="1442"/>
                    <a:pt x="452" y="1447"/>
                  </a:cubicBezTo>
                  <a:cubicBezTo>
                    <a:pt x="454" y="1450"/>
                    <a:pt x="455" y="1456"/>
                    <a:pt x="455" y="1456"/>
                  </a:cubicBezTo>
                  <a:cubicBezTo>
                    <a:pt x="457" y="1475"/>
                    <a:pt x="458" y="1488"/>
                    <a:pt x="460" y="1505"/>
                  </a:cubicBezTo>
                  <a:cubicBezTo>
                    <a:pt x="461" y="1514"/>
                    <a:pt x="461" y="1511"/>
                    <a:pt x="464" y="1522"/>
                  </a:cubicBezTo>
                  <a:cubicBezTo>
                    <a:pt x="466" y="1524"/>
                    <a:pt x="466" y="1527"/>
                    <a:pt x="466" y="1527"/>
                  </a:cubicBezTo>
                  <a:cubicBezTo>
                    <a:pt x="468" y="1542"/>
                    <a:pt x="469" y="1552"/>
                    <a:pt x="481" y="1561"/>
                  </a:cubicBezTo>
                  <a:cubicBezTo>
                    <a:pt x="485" y="1566"/>
                    <a:pt x="488" y="1569"/>
                    <a:pt x="494" y="1572"/>
                  </a:cubicBezTo>
                  <a:cubicBezTo>
                    <a:pt x="497" y="1585"/>
                    <a:pt x="503" y="1597"/>
                    <a:pt x="506" y="1610"/>
                  </a:cubicBezTo>
                  <a:cubicBezTo>
                    <a:pt x="506" y="1614"/>
                    <a:pt x="508" y="1619"/>
                    <a:pt x="505" y="1622"/>
                  </a:cubicBezTo>
                  <a:cubicBezTo>
                    <a:pt x="503" y="1625"/>
                    <a:pt x="497" y="1628"/>
                    <a:pt x="497" y="1628"/>
                  </a:cubicBezTo>
                  <a:cubicBezTo>
                    <a:pt x="488" y="1642"/>
                    <a:pt x="509" y="1644"/>
                    <a:pt x="517" y="1644"/>
                  </a:cubicBezTo>
                  <a:cubicBezTo>
                    <a:pt x="539" y="1639"/>
                    <a:pt x="557" y="1635"/>
                    <a:pt x="579" y="1633"/>
                  </a:cubicBezTo>
                  <a:cubicBezTo>
                    <a:pt x="598" y="1630"/>
                    <a:pt x="613" y="1627"/>
                    <a:pt x="632" y="1624"/>
                  </a:cubicBezTo>
                  <a:cubicBezTo>
                    <a:pt x="635" y="1624"/>
                    <a:pt x="638" y="1622"/>
                    <a:pt x="641" y="1621"/>
                  </a:cubicBezTo>
                  <a:cubicBezTo>
                    <a:pt x="642" y="1621"/>
                    <a:pt x="644" y="1619"/>
                    <a:pt x="646" y="1617"/>
                  </a:cubicBezTo>
                  <a:cubicBezTo>
                    <a:pt x="649" y="1617"/>
                    <a:pt x="655" y="1616"/>
                    <a:pt x="655" y="1616"/>
                  </a:cubicBezTo>
                  <a:cubicBezTo>
                    <a:pt x="659" y="1610"/>
                    <a:pt x="664" y="1603"/>
                    <a:pt x="670" y="1600"/>
                  </a:cubicBezTo>
                  <a:cubicBezTo>
                    <a:pt x="675" y="1594"/>
                    <a:pt x="678" y="1591"/>
                    <a:pt x="683" y="1588"/>
                  </a:cubicBezTo>
                  <a:cubicBezTo>
                    <a:pt x="687" y="1581"/>
                    <a:pt x="697" y="1577"/>
                    <a:pt x="704" y="1574"/>
                  </a:cubicBezTo>
                  <a:cubicBezTo>
                    <a:pt x="715" y="1563"/>
                    <a:pt x="726" y="1550"/>
                    <a:pt x="731" y="1535"/>
                  </a:cubicBezTo>
                  <a:cubicBezTo>
                    <a:pt x="731" y="1531"/>
                    <a:pt x="729" y="1528"/>
                    <a:pt x="729" y="1525"/>
                  </a:cubicBezTo>
                  <a:cubicBezTo>
                    <a:pt x="729" y="1494"/>
                    <a:pt x="737" y="1505"/>
                    <a:pt x="754" y="1494"/>
                  </a:cubicBezTo>
                  <a:cubicBezTo>
                    <a:pt x="759" y="1488"/>
                    <a:pt x="762" y="1483"/>
                    <a:pt x="765" y="1475"/>
                  </a:cubicBezTo>
                  <a:cubicBezTo>
                    <a:pt x="763" y="1458"/>
                    <a:pt x="765" y="1439"/>
                    <a:pt x="755" y="1424"/>
                  </a:cubicBezTo>
                  <a:cubicBezTo>
                    <a:pt x="759" y="1413"/>
                    <a:pt x="771" y="1419"/>
                    <a:pt x="779" y="1422"/>
                  </a:cubicBezTo>
                  <a:cubicBezTo>
                    <a:pt x="782" y="1427"/>
                    <a:pt x="782" y="1435"/>
                    <a:pt x="785" y="1427"/>
                  </a:cubicBezTo>
                  <a:cubicBezTo>
                    <a:pt x="786" y="1416"/>
                    <a:pt x="786" y="1405"/>
                    <a:pt x="786" y="1396"/>
                  </a:cubicBezTo>
                  <a:cubicBezTo>
                    <a:pt x="788" y="1386"/>
                    <a:pt x="810" y="1385"/>
                    <a:pt x="817" y="1380"/>
                  </a:cubicBezTo>
                  <a:cubicBezTo>
                    <a:pt x="820" y="1374"/>
                    <a:pt x="831" y="1367"/>
                    <a:pt x="837" y="1363"/>
                  </a:cubicBezTo>
                  <a:cubicBezTo>
                    <a:pt x="841" y="1361"/>
                    <a:pt x="847" y="1356"/>
                    <a:pt x="847" y="1356"/>
                  </a:cubicBezTo>
                  <a:cubicBezTo>
                    <a:pt x="855" y="1345"/>
                    <a:pt x="845" y="1333"/>
                    <a:pt x="844" y="1320"/>
                  </a:cubicBezTo>
                  <a:cubicBezTo>
                    <a:pt x="845" y="1310"/>
                    <a:pt x="847" y="1308"/>
                    <a:pt x="850" y="1299"/>
                  </a:cubicBezTo>
                  <a:cubicBezTo>
                    <a:pt x="847" y="1288"/>
                    <a:pt x="842" y="1288"/>
                    <a:pt x="834" y="1280"/>
                  </a:cubicBezTo>
                  <a:cubicBezTo>
                    <a:pt x="833" y="1275"/>
                    <a:pt x="830" y="1266"/>
                    <a:pt x="830" y="1266"/>
                  </a:cubicBezTo>
                  <a:cubicBezTo>
                    <a:pt x="831" y="1250"/>
                    <a:pt x="831" y="1236"/>
                    <a:pt x="831" y="1220"/>
                  </a:cubicBezTo>
                  <a:cubicBezTo>
                    <a:pt x="833" y="1192"/>
                    <a:pt x="861" y="1183"/>
                    <a:pt x="876" y="1166"/>
                  </a:cubicBezTo>
                  <a:cubicBezTo>
                    <a:pt x="879" y="1160"/>
                    <a:pt x="884" y="1160"/>
                    <a:pt x="885" y="1153"/>
                  </a:cubicBezTo>
                  <a:cubicBezTo>
                    <a:pt x="890" y="1144"/>
                    <a:pt x="889" y="1142"/>
                    <a:pt x="895" y="1136"/>
                  </a:cubicBezTo>
                  <a:cubicBezTo>
                    <a:pt x="898" y="1127"/>
                    <a:pt x="906" y="1114"/>
                    <a:pt x="915" y="1111"/>
                  </a:cubicBezTo>
                  <a:cubicBezTo>
                    <a:pt x="920" y="1105"/>
                    <a:pt x="924" y="1099"/>
                    <a:pt x="930" y="1094"/>
                  </a:cubicBezTo>
                  <a:cubicBezTo>
                    <a:pt x="935" y="1089"/>
                    <a:pt x="938" y="1089"/>
                    <a:pt x="943" y="1084"/>
                  </a:cubicBezTo>
                  <a:cubicBezTo>
                    <a:pt x="947" y="1080"/>
                    <a:pt x="949" y="1078"/>
                    <a:pt x="955" y="1077"/>
                  </a:cubicBezTo>
                  <a:cubicBezTo>
                    <a:pt x="961" y="1066"/>
                    <a:pt x="958" y="1069"/>
                    <a:pt x="966" y="1064"/>
                  </a:cubicBezTo>
                  <a:cubicBezTo>
                    <a:pt x="972" y="1055"/>
                    <a:pt x="978" y="1045"/>
                    <a:pt x="983" y="1036"/>
                  </a:cubicBezTo>
                  <a:cubicBezTo>
                    <a:pt x="988" y="1030"/>
                    <a:pt x="989" y="1019"/>
                    <a:pt x="991" y="1013"/>
                  </a:cubicBezTo>
                  <a:cubicBezTo>
                    <a:pt x="994" y="1003"/>
                    <a:pt x="992" y="1009"/>
                    <a:pt x="998" y="999"/>
                  </a:cubicBezTo>
                  <a:cubicBezTo>
                    <a:pt x="1003" y="992"/>
                    <a:pt x="1003" y="984"/>
                    <a:pt x="1005" y="977"/>
                  </a:cubicBezTo>
                  <a:cubicBezTo>
                    <a:pt x="1003" y="966"/>
                    <a:pt x="1000" y="970"/>
                    <a:pt x="989" y="974"/>
                  </a:cubicBezTo>
                  <a:cubicBezTo>
                    <a:pt x="971" y="986"/>
                    <a:pt x="941" y="983"/>
                    <a:pt x="921" y="983"/>
                  </a:cubicBezTo>
                  <a:cubicBezTo>
                    <a:pt x="892" y="981"/>
                    <a:pt x="895" y="977"/>
                    <a:pt x="878" y="961"/>
                  </a:cubicBezTo>
                  <a:cubicBezTo>
                    <a:pt x="875" y="949"/>
                    <a:pt x="867" y="944"/>
                    <a:pt x="858" y="936"/>
                  </a:cubicBezTo>
                  <a:cubicBezTo>
                    <a:pt x="853" y="933"/>
                    <a:pt x="844" y="930"/>
                    <a:pt x="844" y="930"/>
                  </a:cubicBezTo>
                  <a:cubicBezTo>
                    <a:pt x="837" y="909"/>
                    <a:pt x="828" y="891"/>
                    <a:pt x="817" y="872"/>
                  </a:cubicBezTo>
                  <a:cubicBezTo>
                    <a:pt x="811" y="866"/>
                    <a:pt x="816" y="869"/>
                    <a:pt x="805" y="863"/>
                  </a:cubicBezTo>
                  <a:cubicBezTo>
                    <a:pt x="802" y="859"/>
                    <a:pt x="796" y="856"/>
                    <a:pt x="796" y="856"/>
                  </a:cubicBezTo>
                  <a:cubicBezTo>
                    <a:pt x="786" y="842"/>
                    <a:pt x="794" y="825"/>
                    <a:pt x="785" y="813"/>
                  </a:cubicBezTo>
                  <a:cubicBezTo>
                    <a:pt x="774" y="794"/>
                    <a:pt x="759" y="772"/>
                    <a:pt x="745" y="758"/>
                  </a:cubicBezTo>
                  <a:cubicBezTo>
                    <a:pt x="742" y="744"/>
                    <a:pt x="737" y="736"/>
                    <a:pt x="729" y="723"/>
                  </a:cubicBezTo>
                  <a:cubicBezTo>
                    <a:pt x="726" y="720"/>
                    <a:pt x="723" y="709"/>
                    <a:pt x="723" y="709"/>
                  </a:cubicBezTo>
                  <a:cubicBezTo>
                    <a:pt x="740" y="705"/>
                    <a:pt x="757" y="733"/>
                    <a:pt x="766" y="744"/>
                  </a:cubicBezTo>
                  <a:cubicBezTo>
                    <a:pt x="771" y="758"/>
                    <a:pt x="771" y="759"/>
                    <a:pt x="786" y="764"/>
                  </a:cubicBezTo>
                  <a:cubicBezTo>
                    <a:pt x="793" y="766"/>
                    <a:pt x="800" y="773"/>
                    <a:pt x="800" y="773"/>
                  </a:cubicBezTo>
                  <a:cubicBezTo>
                    <a:pt x="803" y="780"/>
                    <a:pt x="808" y="784"/>
                    <a:pt x="813" y="791"/>
                  </a:cubicBezTo>
                  <a:cubicBezTo>
                    <a:pt x="813" y="803"/>
                    <a:pt x="814" y="809"/>
                    <a:pt x="817" y="819"/>
                  </a:cubicBezTo>
                  <a:cubicBezTo>
                    <a:pt x="819" y="842"/>
                    <a:pt x="820" y="841"/>
                    <a:pt x="839" y="847"/>
                  </a:cubicBezTo>
                  <a:cubicBezTo>
                    <a:pt x="844" y="852"/>
                    <a:pt x="847" y="856"/>
                    <a:pt x="851" y="861"/>
                  </a:cubicBezTo>
                  <a:cubicBezTo>
                    <a:pt x="851" y="863"/>
                    <a:pt x="853" y="864"/>
                    <a:pt x="853" y="866"/>
                  </a:cubicBezTo>
                  <a:cubicBezTo>
                    <a:pt x="853" y="869"/>
                    <a:pt x="853" y="874"/>
                    <a:pt x="855" y="877"/>
                  </a:cubicBezTo>
                  <a:cubicBezTo>
                    <a:pt x="856" y="884"/>
                    <a:pt x="870" y="889"/>
                    <a:pt x="875" y="894"/>
                  </a:cubicBezTo>
                  <a:cubicBezTo>
                    <a:pt x="887" y="927"/>
                    <a:pt x="870" y="945"/>
                    <a:pt x="910" y="955"/>
                  </a:cubicBezTo>
                  <a:cubicBezTo>
                    <a:pt x="921" y="953"/>
                    <a:pt x="926" y="955"/>
                    <a:pt x="933" y="949"/>
                  </a:cubicBezTo>
                  <a:cubicBezTo>
                    <a:pt x="938" y="942"/>
                    <a:pt x="944" y="941"/>
                    <a:pt x="951" y="936"/>
                  </a:cubicBezTo>
                  <a:cubicBezTo>
                    <a:pt x="972" y="924"/>
                    <a:pt x="978" y="920"/>
                    <a:pt x="1003" y="916"/>
                  </a:cubicBezTo>
                  <a:cubicBezTo>
                    <a:pt x="1009" y="914"/>
                    <a:pt x="1017" y="911"/>
                    <a:pt x="1025" y="909"/>
                  </a:cubicBezTo>
                  <a:cubicBezTo>
                    <a:pt x="1031" y="906"/>
                    <a:pt x="1036" y="899"/>
                    <a:pt x="1042" y="897"/>
                  </a:cubicBezTo>
                  <a:cubicBezTo>
                    <a:pt x="1051" y="894"/>
                    <a:pt x="1060" y="894"/>
                    <a:pt x="1068" y="888"/>
                  </a:cubicBezTo>
                  <a:cubicBezTo>
                    <a:pt x="1073" y="881"/>
                    <a:pt x="1079" y="877"/>
                    <a:pt x="1084" y="869"/>
                  </a:cubicBezTo>
                  <a:cubicBezTo>
                    <a:pt x="1087" y="861"/>
                    <a:pt x="1088" y="850"/>
                    <a:pt x="1098" y="844"/>
                  </a:cubicBezTo>
                  <a:cubicBezTo>
                    <a:pt x="1104" y="836"/>
                    <a:pt x="1105" y="825"/>
                    <a:pt x="1108" y="816"/>
                  </a:cubicBezTo>
                  <a:cubicBezTo>
                    <a:pt x="1110" y="811"/>
                    <a:pt x="1115" y="808"/>
                    <a:pt x="1116" y="803"/>
                  </a:cubicBezTo>
                  <a:cubicBezTo>
                    <a:pt x="1110" y="800"/>
                    <a:pt x="1110" y="805"/>
                    <a:pt x="1102" y="808"/>
                  </a:cubicBezTo>
                  <a:cubicBezTo>
                    <a:pt x="1099" y="802"/>
                    <a:pt x="1104" y="795"/>
                    <a:pt x="1098" y="792"/>
                  </a:cubicBezTo>
                  <a:cubicBezTo>
                    <a:pt x="1094" y="789"/>
                    <a:pt x="1084" y="788"/>
                    <a:pt x="1084" y="788"/>
                  </a:cubicBezTo>
                  <a:cubicBezTo>
                    <a:pt x="1077" y="780"/>
                    <a:pt x="1076" y="783"/>
                    <a:pt x="1067" y="786"/>
                  </a:cubicBezTo>
                  <a:cubicBezTo>
                    <a:pt x="1064" y="788"/>
                    <a:pt x="1057" y="789"/>
                    <a:pt x="1057" y="789"/>
                  </a:cubicBezTo>
                  <a:cubicBezTo>
                    <a:pt x="1054" y="789"/>
                    <a:pt x="1051" y="789"/>
                    <a:pt x="1048" y="788"/>
                  </a:cubicBezTo>
                  <a:cubicBezTo>
                    <a:pt x="1046" y="786"/>
                    <a:pt x="1045" y="778"/>
                    <a:pt x="1045" y="778"/>
                  </a:cubicBezTo>
                  <a:cubicBezTo>
                    <a:pt x="1046" y="778"/>
                    <a:pt x="1048" y="777"/>
                    <a:pt x="1050" y="775"/>
                  </a:cubicBezTo>
                  <a:cubicBezTo>
                    <a:pt x="1060" y="772"/>
                    <a:pt x="1067" y="778"/>
                    <a:pt x="1060" y="763"/>
                  </a:cubicBezTo>
                  <a:cubicBezTo>
                    <a:pt x="1059" y="763"/>
                    <a:pt x="1057" y="761"/>
                    <a:pt x="1056" y="761"/>
                  </a:cubicBezTo>
                  <a:cubicBezTo>
                    <a:pt x="1053" y="761"/>
                    <a:pt x="1048" y="761"/>
                    <a:pt x="1046" y="763"/>
                  </a:cubicBezTo>
                  <a:cubicBezTo>
                    <a:pt x="1046" y="764"/>
                    <a:pt x="1045" y="766"/>
                    <a:pt x="1043" y="767"/>
                  </a:cubicBezTo>
                  <a:cubicBezTo>
                    <a:pt x="1036" y="775"/>
                    <a:pt x="1025" y="777"/>
                    <a:pt x="1016" y="780"/>
                  </a:cubicBezTo>
                  <a:cubicBezTo>
                    <a:pt x="1011" y="780"/>
                    <a:pt x="1006" y="778"/>
                    <a:pt x="1003" y="777"/>
                  </a:cubicBezTo>
                  <a:cubicBezTo>
                    <a:pt x="1002" y="777"/>
                    <a:pt x="997" y="775"/>
                    <a:pt x="997" y="775"/>
                  </a:cubicBezTo>
                  <a:cubicBezTo>
                    <a:pt x="988" y="763"/>
                    <a:pt x="986" y="761"/>
                    <a:pt x="971" y="758"/>
                  </a:cubicBezTo>
                  <a:cubicBezTo>
                    <a:pt x="971" y="753"/>
                    <a:pt x="974" y="747"/>
                    <a:pt x="971" y="742"/>
                  </a:cubicBezTo>
                  <a:cubicBezTo>
                    <a:pt x="969" y="739"/>
                    <a:pt x="960" y="736"/>
                    <a:pt x="957" y="734"/>
                  </a:cubicBezTo>
                  <a:cubicBezTo>
                    <a:pt x="954" y="733"/>
                    <a:pt x="947" y="731"/>
                    <a:pt x="947" y="731"/>
                  </a:cubicBezTo>
                  <a:cubicBezTo>
                    <a:pt x="941" y="725"/>
                    <a:pt x="935" y="722"/>
                    <a:pt x="929" y="716"/>
                  </a:cubicBezTo>
                  <a:cubicBezTo>
                    <a:pt x="930" y="706"/>
                    <a:pt x="932" y="700"/>
                    <a:pt x="941" y="697"/>
                  </a:cubicBezTo>
                  <a:cubicBezTo>
                    <a:pt x="955" y="698"/>
                    <a:pt x="968" y="702"/>
                    <a:pt x="980" y="705"/>
                  </a:cubicBezTo>
                  <a:cubicBezTo>
                    <a:pt x="986" y="711"/>
                    <a:pt x="988" y="716"/>
                    <a:pt x="995" y="720"/>
                  </a:cubicBezTo>
                  <a:cubicBezTo>
                    <a:pt x="1005" y="734"/>
                    <a:pt x="1012" y="736"/>
                    <a:pt x="1025" y="744"/>
                  </a:cubicBezTo>
                  <a:cubicBezTo>
                    <a:pt x="1033" y="742"/>
                    <a:pt x="1045" y="747"/>
                    <a:pt x="1051" y="741"/>
                  </a:cubicBezTo>
                  <a:cubicBezTo>
                    <a:pt x="1060" y="733"/>
                    <a:pt x="1048" y="738"/>
                    <a:pt x="1059" y="734"/>
                  </a:cubicBezTo>
                  <a:cubicBezTo>
                    <a:pt x="1064" y="738"/>
                    <a:pt x="1068" y="739"/>
                    <a:pt x="1073" y="742"/>
                  </a:cubicBezTo>
                  <a:cubicBezTo>
                    <a:pt x="1079" y="752"/>
                    <a:pt x="1093" y="750"/>
                    <a:pt x="1104" y="753"/>
                  </a:cubicBezTo>
                  <a:cubicBezTo>
                    <a:pt x="1121" y="764"/>
                    <a:pt x="1110" y="759"/>
                    <a:pt x="1141" y="761"/>
                  </a:cubicBezTo>
                  <a:cubicBezTo>
                    <a:pt x="1152" y="763"/>
                    <a:pt x="1156" y="766"/>
                    <a:pt x="1163" y="775"/>
                  </a:cubicBezTo>
                  <a:cubicBezTo>
                    <a:pt x="1159" y="788"/>
                    <a:pt x="1167" y="781"/>
                    <a:pt x="1173" y="777"/>
                  </a:cubicBezTo>
                  <a:cubicBezTo>
                    <a:pt x="1175" y="770"/>
                    <a:pt x="1178" y="770"/>
                    <a:pt x="1181" y="764"/>
                  </a:cubicBezTo>
                  <a:cubicBezTo>
                    <a:pt x="1190" y="767"/>
                    <a:pt x="1189" y="772"/>
                    <a:pt x="1187" y="783"/>
                  </a:cubicBezTo>
                  <a:cubicBezTo>
                    <a:pt x="1195" y="789"/>
                    <a:pt x="1206" y="786"/>
                    <a:pt x="1215" y="789"/>
                  </a:cubicBezTo>
                  <a:cubicBezTo>
                    <a:pt x="1221" y="791"/>
                    <a:pt x="1226" y="797"/>
                    <a:pt x="1234" y="800"/>
                  </a:cubicBezTo>
                  <a:cubicBezTo>
                    <a:pt x="1245" y="803"/>
                    <a:pt x="1255" y="808"/>
                    <a:pt x="1265" y="816"/>
                  </a:cubicBezTo>
                  <a:cubicBezTo>
                    <a:pt x="1268" y="827"/>
                    <a:pt x="1272" y="831"/>
                    <a:pt x="1282" y="834"/>
                  </a:cubicBezTo>
                  <a:cubicBezTo>
                    <a:pt x="1286" y="842"/>
                    <a:pt x="1288" y="847"/>
                    <a:pt x="1296" y="852"/>
                  </a:cubicBezTo>
                  <a:cubicBezTo>
                    <a:pt x="1308" y="849"/>
                    <a:pt x="1302" y="850"/>
                    <a:pt x="1314" y="847"/>
                  </a:cubicBezTo>
                  <a:cubicBezTo>
                    <a:pt x="1316" y="845"/>
                    <a:pt x="1319" y="845"/>
                    <a:pt x="1319" y="845"/>
                  </a:cubicBezTo>
                  <a:cubicBezTo>
                    <a:pt x="1328" y="852"/>
                    <a:pt x="1322" y="842"/>
                    <a:pt x="1319" y="839"/>
                  </a:cubicBezTo>
                  <a:cubicBezTo>
                    <a:pt x="1316" y="844"/>
                    <a:pt x="1311" y="847"/>
                    <a:pt x="1310" y="853"/>
                  </a:cubicBezTo>
                  <a:cubicBezTo>
                    <a:pt x="1310" y="856"/>
                    <a:pt x="1307" y="863"/>
                    <a:pt x="1307" y="863"/>
                  </a:cubicBezTo>
                  <a:cubicBezTo>
                    <a:pt x="1308" y="869"/>
                    <a:pt x="1310" y="880"/>
                    <a:pt x="1319" y="880"/>
                  </a:cubicBezTo>
                  <a:lnTo>
                    <a:pt x="1320" y="916"/>
                  </a:lnTo>
                  <a:lnTo>
                    <a:pt x="1348" y="1005"/>
                  </a:lnTo>
                  <a:lnTo>
                    <a:pt x="1373" y="1033"/>
                  </a:lnTo>
                  <a:lnTo>
                    <a:pt x="1416" y="994"/>
                  </a:lnTo>
                  <a:lnTo>
                    <a:pt x="1413" y="967"/>
                  </a:lnTo>
                  <a:lnTo>
                    <a:pt x="1424" y="959"/>
                  </a:lnTo>
                  <a:lnTo>
                    <a:pt x="1423" y="925"/>
                  </a:lnTo>
                  <a:lnTo>
                    <a:pt x="1452" y="916"/>
                  </a:lnTo>
                  <a:lnTo>
                    <a:pt x="1520" y="855"/>
                  </a:lnTo>
                  <a:lnTo>
                    <a:pt x="1533" y="839"/>
                  </a:lnTo>
                  <a:lnTo>
                    <a:pt x="1588" y="824"/>
                  </a:lnTo>
                  <a:lnTo>
                    <a:pt x="1608" y="847"/>
                  </a:lnTo>
                  <a:lnTo>
                    <a:pt x="1602" y="858"/>
                  </a:lnTo>
                  <a:lnTo>
                    <a:pt x="1619" y="875"/>
                  </a:lnTo>
                  <a:lnTo>
                    <a:pt x="1624" y="899"/>
                  </a:lnTo>
                  <a:lnTo>
                    <a:pt x="1641" y="906"/>
                  </a:lnTo>
                  <a:lnTo>
                    <a:pt x="1677" y="892"/>
                  </a:lnTo>
                  <a:lnTo>
                    <a:pt x="1675" y="975"/>
                  </a:lnTo>
                  <a:lnTo>
                    <a:pt x="1684" y="956"/>
                  </a:lnTo>
                  <a:lnTo>
                    <a:pt x="1707" y="1000"/>
                  </a:lnTo>
                  <a:lnTo>
                    <a:pt x="1704" y="1030"/>
                  </a:lnTo>
                  <a:lnTo>
                    <a:pt x="1718" y="1013"/>
                  </a:lnTo>
                  <a:lnTo>
                    <a:pt x="1721" y="997"/>
                  </a:lnTo>
                  <a:lnTo>
                    <a:pt x="1738" y="972"/>
                  </a:lnTo>
                  <a:lnTo>
                    <a:pt x="1728" y="958"/>
                  </a:lnTo>
                  <a:lnTo>
                    <a:pt x="1737" y="942"/>
                  </a:lnTo>
                  <a:lnTo>
                    <a:pt x="1725" y="913"/>
                  </a:lnTo>
                  <a:lnTo>
                    <a:pt x="1732" y="889"/>
                  </a:lnTo>
                  <a:lnTo>
                    <a:pt x="1715" y="895"/>
                  </a:lnTo>
                  <a:lnTo>
                    <a:pt x="1707" y="874"/>
                  </a:lnTo>
                  <a:lnTo>
                    <a:pt x="1701" y="844"/>
                  </a:lnTo>
                  <a:lnTo>
                    <a:pt x="1714" y="816"/>
                  </a:lnTo>
                  <a:lnTo>
                    <a:pt x="1728" y="834"/>
                  </a:lnTo>
                  <a:lnTo>
                    <a:pt x="1721" y="880"/>
                  </a:lnTo>
                  <a:lnTo>
                    <a:pt x="1738" y="849"/>
                  </a:lnTo>
                  <a:lnTo>
                    <a:pt x="1732" y="824"/>
                  </a:lnTo>
                  <a:lnTo>
                    <a:pt x="1752" y="808"/>
                  </a:lnTo>
                  <a:lnTo>
                    <a:pt x="1752" y="797"/>
                  </a:lnTo>
                  <a:lnTo>
                    <a:pt x="1759" y="800"/>
                  </a:lnTo>
                  <a:lnTo>
                    <a:pt x="1796" y="756"/>
                  </a:lnTo>
                  <a:lnTo>
                    <a:pt x="1805" y="684"/>
                  </a:lnTo>
                  <a:lnTo>
                    <a:pt x="1810" y="655"/>
                  </a:lnTo>
                  <a:lnTo>
                    <a:pt x="1794" y="664"/>
                  </a:lnTo>
                  <a:lnTo>
                    <a:pt x="1788" y="655"/>
                  </a:lnTo>
                  <a:lnTo>
                    <a:pt x="1800" y="638"/>
                  </a:lnTo>
                  <a:lnTo>
                    <a:pt x="1776" y="592"/>
                  </a:lnTo>
                  <a:lnTo>
                    <a:pt x="1763" y="580"/>
                  </a:lnTo>
                  <a:lnTo>
                    <a:pt x="1783" y="544"/>
                  </a:lnTo>
                  <a:lnTo>
                    <a:pt x="1762" y="539"/>
                  </a:lnTo>
                  <a:lnTo>
                    <a:pt x="1743" y="531"/>
                  </a:lnTo>
                  <a:lnTo>
                    <a:pt x="1751" y="503"/>
                  </a:lnTo>
                  <a:lnTo>
                    <a:pt x="1763" y="487"/>
                  </a:lnTo>
                  <a:lnTo>
                    <a:pt x="1766" y="519"/>
                  </a:lnTo>
                  <a:lnTo>
                    <a:pt x="1788" y="498"/>
                  </a:lnTo>
                  <a:lnTo>
                    <a:pt x="1805" y="497"/>
                  </a:lnTo>
                  <a:lnTo>
                    <a:pt x="1797" y="519"/>
                  </a:lnTo>
                  <a:lnTo>
                    <a:pt x="1824" y="528"/>
                  </a:lnTo>
                  <a:lnTo>
                    <a:pt x="1816" y="545"/>
                  </a:lnTo>
                  <a:lnTo>
                    <a:pt x="1830" y="559"/>
                  </a:lnTo>
                  <a:lnTo>
                    <a:pt x="1830" y="588"/>
                  </a:lnTo>
                  <a:lnTo>
                    <a:pt x="1861" y="559"/>
                  </a:lnTo>
                  <a:lnTo>
                    <a:pt x="1850" y="531"/>
                  </a:lnTo>
                  <a:lnTo>
                    <a:pt x="1821" y="489"/>
                  </a:lnTo>
                  <a:lnTo>
                    <a:pt x="1830" y="473"/>
                  </a:lnTo>
                  <a:lnTo>
                    <a:pt x="1824" y="448"/>
                  </a:lnTo>
                  <a:lnTo>
                    <a:pt x="1844" y="427"/>
                  </a:lnTo>
                  <a:lnTo>
                    <a:pt x="1868" y="416"/>
                  </a:lnTo>
                  <a:lnTo>
                    <a:pt x="1867" y="367"/>
                  </a:lnTo>
                  <a:lnTo>
                    <a:pt x="1865" y="333"/>
                  </a:lnTo>
                  <a:lnTo>
                    <a:pt x="1858" y="302"/>
                  </a:lnTo>
                  <a:lnTo>
                    <a:pt x="1830" y="248"/>
                  </a:lnTo>
                  <a:lnTo>
                    <a:pt x="1825" y="275"/>
                  </a:lnTo>
                  <a:lnTo>
                    <a:pt x="1807" y="258"/>
                  </a:lnTo>
                  <a:lnTo>
                    <a:pt x="1790" y="266"/>
                  </a:lnTo>
                  <a:lnTo>
                    <a:pt x="1805" y="226"/>
                  </a:lnTo>
                  <a:lnTo>
                    <a:pt x="1821" y="192"/>
                  </a:lnTo>
                  <a:lnTo>
                    <a:pt x="1850" y="176"/>
                  </a:lnTo>
                  <a:lnTo>
                    <a:pt x="1853" y="161"/>
                  </a:lnTo>
                  <a:lnTo>
                    <a:pt x="1873" y="155"/>
                  </a:lnTo>
                  <a:lnTo>
                    <a:pt x="1873" y="170"/>
                  </a:lnTo>
                  <a:lnTo>
                    <a:pt x="1896" y="145"/>
                  </a:lnTo>
                  <a:lnTo>
                    <a:pt x="1882" y="139"/>
                  </a:lnTo>
                  <a:lnTo>
                    <a:pt x="1882" y="120"/>
                  </a:lnTo>
                  <a:lnTo>
                    <a:pt x="1899" y="108"/>
                  </a:lnTo>
                  <a:lnTo>
                    <a:pt x="1906" y="122"/>
                  </a:lnTo>
                  <a:lnTo>
                    <a:pt x="1929" y="100"/>
                  </a:lnTo>
                  <a:lnTo>
                    <a:pt x="1926" y="120"/>
                  </a:lnTo>
                  <a:lnTo>
                    <a:pt x="1927" y="136"/>
                  </a:lnTo>
                  <a:lnTo>
                    <a:pt x="1926" y="158"/>
                  </a:lnTo>
                  <a:lnTo>
                    <a:pt x="1918" y="175"/>
                  </a:lnTo>
                  <a:lnTo>
                    <a:pt x="1932" y="197"/>
                  </a:lnTo>
                  <a:lnTo>
                    <a:pt x="1938" y="212"/>
                  </a:lnTo>
                  <a:lnTo>
                    <a:pt x="1947" y="209"/>
                  </a:lnTo>
                  <a:lnTo>
                    <a:pt x="1992" y="256"/>
                  </a:lnTo>
                  <a:lnTo>
                    <a:pt x="2002" y="233"/>
                  </a:lnTo>
                  <a:lnTo>
                    <a:pt x="2014" y="216"/>
                  </a:lnTo>
                  <a:lnTo>
                    <a:pt x="1994" y="205"/>
                  </a:lnTo>
                  <a:lnTo>
                    <a:pt x="1999" y="184"/>
                  </a:lnTo>
                  <a:lnTo>
                    <a:pt x="1999" y="172"/>
                  </a:lnTo>
                  <a:lnTo>
                    <a:pt x="1978" y="150"/>
                  </a:lnTo>
                  <a:lnTo>
                    <a:pt x="1960" y="147"/>
                  </a:lnTo>
                  <a:lnTo>
                    <a:pt x="1943" y="123"/>
                  </a:lnTo>
                  <a:lnTo>
                    <a:pt x="1966" y="119"/>
                  </a:lnTo>
                  <a:lnTo>
                    <a:pt x="1977" y="100"/>
                  </a:lnTo>
                  <a:lnTo>
                    <a:pt x="1991" y="106"/>
                  </a:lnTo>
                  <a:lnTo>
                    <a:pt x="2005" y="98"/>
                  </a:lnTo>
                  <a:lnTo>
                    <a:pt x="1990" y="80"/>
                  </a:lnTo>
                  <a:lnTo>
                    <a:pt x="2002" y="69"/>
                  </a:lnTo>
                  <a:lnTo>
                    <a:pt x="2021" y="68"/>
                  </a:lnTo>
                  <a:lnTo>
                    <a:pt x="2000" y="53"/>
                  </a:lnTo>
                  <a:lnTo>
                    <a:pt x="1975" y="51"/>
                  </a:lnTo>
                  <a:lnTo>
                    <a:pt x="1990" y="32"/>
                  </a:lnTo>
                  <a:lnTo>
                    <a:pt x="1989" y="11"/>
                  </a:lnTo>
                  <a:lnTo>
                    <a:pt x="2005" y="27"/>
                  </a:lnTo>
                  <a:lnTo>
                    <a:pt x="2015" y="18"/>
                  </a:lnTo>
                  <a:lnTo>
                    <a:pt x="2024" y="21"/>
                  </a:lnTo>
                  <a:lnTo>
                    <a:pt x="2038" y="36"/>
                  </a:lnTo>
                  <a:lnTo>
                    <a:pt x="2060" y="33"/>
                  </a:lnTo>
                  <a:lnTo>
                    <a:pt x="2042" y="15"/>
                  </a:lnTo>
                  <a:lnTo>
                    <a:pt x="2038" y="0"/>
                  </a:lnTo>
                  <a:lnTo>
                    <a:pt x="2006" y="5"/>
                  </a:lnTo>
                  <a:lnTo>
                    <a:pt x="1994" y="0"/>
                  </a:lnTo>
                  <a:lnTo>
                    <a:pt x="1955" y="11"/>
                  </a:lnTo>
                  <a:lnTo>
                    <a:pt x="1913" y="18"/>
                  </a:lnTo>
                  <a:lnTo>
                    <a:pt x="1886" y="30"/>
                  </a:lnTo>
                  <a:lnTo>
                    <a:pt x="1885" y="47"/>
                  </a:lnTo>
                  <a:lnTo>
                    <a:pt x="1864" y="50"/>
                  </a:lnTo>
                  <a:cubicBezTo>
                    <a:pt x="1858" y="55"/>
                    <a:pt x="1854" y="75"/>
                    <a:pt x="1847" y="77"/>
                  </a:cubicBezTo>
                  <a:cubicBezTo>
                    <a:pt x="1839" y="82"/>
                    <a:pt x="1830" y="65"/>
                    <a:pt x="1820" y="63"/>
                  </a:cubicBezTo>
                  <a:lnTo>
                    <a:pt x="1786" y="66"/>
                  </a:lnTo>
                  <a:lnTo>
                    <a:pt x="1732" y="56"/>
                  </a:lnTo>
                  <a:lnTo>
                    <a:pt x="1709" y="62"/>
                  </a:lnTo>
                  <a:lnTo>
                    <a:pt x="1678" y="56"/>
                  </a:lnTo>
                  <a:lnTo>
                    <a:pt x="1666" y="47"/>
                  </a:lnTo>
                  <a:lnTo>
                    <a:pt x="1643" y="50"/>
                  </a:lnTo>
                  <a:cubicBezTo>
                    <a:pt x="1635" y="52"/>
                    <a:pt x="1626" y="57"/>
                    <a:pt x="1618" y="60"/>
                  </a:cubicBezTo>
                  <a:cubicBezTo>
                    <a:pt x="1610" y="63"/>
                    <a:pt x="1603" y="67"/>
                    <a:pt x="1597" y="71"/>
                  </a:cubicBezTo>
                  <a:cubicBezTo>
                    <a:pt x="1591" y="75"/>
                    <a:pt x="1587" y="84"/>
                    <a:pt x="1583" y="83"/>
                  </a:cubicBezTo>
                  <a:cubicBezTo>
                    <a:pt x="1571" y="90"/>
                    <a:pt x="1576" y="67"/>
                    <a:pt x="1571" y="65"/>
                  </a:cubicBezTo>
                  <a:lnTo>
                    <a:pt x="1553" y="69"/>
                  </a:lnTo>
                  <a:cubicBezTo>
                    <a:pt x="1544" y="66"/>
                    <a:pt x="1531" y="50"/>
                    <a:pt x="1517" y="47"/>
                  </a:cubicBezTo>
                  <a:cubicBezTo>
                    <a:pt x="1503" y="46"/>
                    <a:pt x="1479" y="45"/>
                    <a:pt x="1468" y="48"/>
                  </a:cubicBezTo>
                  <a:cubicBezTo>
                    <a:pt x="1457" y="51"/>
                    <a:pt x="1461" y="63"/>
                    <a:pt x="1451" y="63"/>
                  </a:cubicBezTo>
                  <a:cubicBezTo>
                    <a:pt x="1439" y="66"/>
                    <a:pt x="1419" y="48"/>
                    <a:pt x="1408" y="47"/>
                  </a:cubicBezTo>
                  <a:cubicBezTo>
                    <a:pt x="1397" y="46"/>
                    <a:pt x="1390" y="59"/>
                    <a:pt x="1382" y="59"/>
                  </a:cubicBezTo>
                  <a:cubicBezTo>
                    <a:pt x="1374" y="59"/>
                    <a:pt x="1362" y="52"/>
                    <a:pt x="1357" y="47"/>
                  </a:cubicBezTo>
                  <a:cubicBezTo>
                    <a:pt x="1352" y="42"/>
                    <a:pt x="1356" y="36"/>
                    <a:pt x="1349" y="30"/>
                  </a:cubicBezTo>
                  <a:cubicBezTo>
                    <a:pt x="1333" y="26"/>
                    <a:pt x="1330" y="13"/>
                    <a:pt x="1318" y="11"/>
                  </a:cubicBezTo>
                  <a:cubicBezTo>
                    <a:pt x="1306" y="9"/>
                    <a:pt x="1287" y="20"/>
                    <a:pt x="1277" y="20"/>
                  </a:cubicBezTo>
                  <a:cubicBezTo>
                    <a:pt x="1267" y="20"/>
                    <a:pt x="1268" y="10"/>
                    <a:pt x="1259" y="9"/>
                  </a:cubicBezTo>
                  <a:lnTo>
                    <a:pt x="1222" y="14"/>
                  </a:lnTo>
                  <a:lnTo>
                    <a:pt x="1210" y="32"/>
                  </a:lnTo>
                  <a:cubicBezTo>
                    <a:pt x="1203" y="35"/>
                    <a:pt x="1187" y="28"/>
                    <a:pt x="1178" y="29"/>
                  </a:cubicBezTo>
                  <a:cubicBezTo>
                    <a:pt x="1169" y="30"/>
                    <a:pt x="1164" y="36"/>
                    <a:pt x="1154" y="39"/>
                  </a:cubicBezTo>
                  <a:cubicBezTo>
                    <a:pt x="1144" y="42"/>
                    <a:pt x="1124" y="44"/>
                    <a:pt x="1120" y="48"/>
                  </a:cubicBezTo>
                  <a:cubicBezTo>
                    <a:pt x="1109" y="57"/>
                    <a:pt x="1132" y="61"/>
                    <a:pt x="1132" y="65"/>
                  </a:cubicBezTo>
                  <a:cubicBezTo>
                    <a:pt x="1132" y="69"/>
                    <a:pt x="1126" y="70"/>
                    <a:pt x="1118" y="72"/>
                  </a:cubicBezTo>
                  <a:cubicBezTo>
                    <a:pt x="1110" y="74"/>
                    <a:pt x="1084" y="72"/>
                    <a:pt x="1085" y="77"/>
                  </a:cubicBezTo>
                  <a:cubicBezTo>
                    <a:pt x="1085" y="86"/>
                    <a:pt x="1126" y="103"/>
                    <a:pt x="1127" y="105"/>
                  </a:cubicBezTo>
                  <a:lnTo>
                    <a:pt x="1090" y="90"/>
                  </a:lnTo>
                  <a:lnTo>
                    <a:pt x="1072" y="95"/>
                  </a:lnTo>
                  <a:cubicBezTo>
                    <a:pt x="1063" y="93"/>
                    <a:pt x="1039" y="65"/>
                    <a:pt x="1033" y="80"/>
                  </a:cubicBezTo>
                  <a:cubicBezTo>
                    <a:pt x="1027" y="95"/>
                    <a:pt x="1077" y="132"/>
                    <a:pt x="1084" y="147"/>
                  </a:cubicBezTo>
                  <a:lnTo>
                    <a:pt x="1075" y="171"/>
                  </a:lnTo>
                  <a:lnTo>
                    <a:pt x="1040" y="170"/>
                  </a:lnTo>
                  <a:cubicBezTo>
                    <a:pt x="1040" y="170"/>
                    <a:pt x="1061" y="164"/>
                    <a:pt x="1060" y="155"/>
                  </a:cubicBezTo>
                  <a:cubicBezTo>
                    <a:pt x="1059" y="146"/>
                    <a:pt x="1043" y="127"/>
                    <a:pt x="1031" y="113"/>
                  </a:cubicBezTo>
                  <a:cubicBezTo>
                    <a:pt x="1025" y="101"/>
                    <a:pt x="1030" y="84"/>
                    <a:pt x="1024" y="81"/>
                  </a:cubicBezTo>
                  <a:cubicBezTo>
                    <a:pt x="1018" y="78"/>
                    <a:pt x="997" y="65"/>
                    <a:pt x="989" y="71"/>
                  </a:cubicBezTo>
                  <a:cubicBezTo>
                    <a:pt x="968" y="74"/>
                    <a:pt x="970" y="107"/>
                    <a:pt x="974" y="116"/>
                  </a:cubicBezTo>
                  <a:cubicBezTo>
                    <a:pt x="978" y="125"/>
                    <a:pt x="1009" y="122"/>
                    <a:pt x="1012" y="125"/>
                  </a:cubicBezTo>
                  <a:cubicBezTo>
                    <a:pt x="1028" y="153"/>
                    <a:pt x="1005" y="143"/>
                    <a:pt x="989" y="134"/>
                  </a:cubicBezTo>
                  <a:cubicBezTo>
                    <a:pt x="973" y="125"/>
                    <a:pt x="968" y="128"/>
                    <a:pt x="958" y="128"/>
                  </a:cubicBezTo>
                  <a:cubicBezTo>
                    <a:pt x="948" y="128"/>
                    <a:pt x="931" y="133"/>
                    <a:pt x="926" y="137"/>
                  </a:cubicBezTo>
                  <a:cubicBezTo>
                    <a:pt x="921" y="141"/>
                    <a:pt x="939" y="157"/>
                    <a:pt x="926" y="152"/>
                  </a:cubicBezTo>
                  <a:cubicBezTo>
                    <a:pt x="913" y="147"/>
                    <a:pt x="899" y="149"/>
                    <a:pt x="886" y="147"/>
                  </a:cubicBezTo>
                  <a:cubicBezTo>
                    <a:pt x="873" y="145"/>
                    <a:pt x="863" y="136"/>
                    <a:pt x="847" y="140"/>
                  </a:cubicBezTo>
                  <a:cubicBezTo>
                    <a:pt x="825" y="147"/>
                    <a:pt x="794" y="185"/>
                    <a:pt x="787" y="171"/>
                  </a:cubicBezTo>
                  <a:cubicBezTo>
                    <a:pt x="780" y="157"/>
                    <a:pt x="800" y="155"/>
                    <a:pt x="800" y="150"/>
                  </a:cubicBezTo>
                  <a:cubicBezTo>
                    <a:pt x="800" y="145"/>
                    <a:pt x="796" y="138"/>
                    <a:pt x="790" y="138"/>
                  </a:cubicBezTo>
                  <a:cubicBezTo>
                    <a:pt x="784" y="138"/>
                    <a:pt x="764" y="144"/>
                    <a:pt x="763" y="152"/>
                  </a:cubicBezTo>
                  <a:cubicBezTo>
                    <a:pt x="761" y="163"/>
                    <a:pt x="783" y="181"/>
                    <a:pt x="782" y="186"/>
                  </a:cubicBezTo>
                  <a:cubicBezTo>
                    <a:pt x="781" y="191"/>
                    <a:pt x="765" y="180"/>
                    <a:pt x="758" y="183"/>
                  </a:cubicBezTo>
                  <a:cubicBezTo>
                    <a:pt x="751" y="186"/>
                    <a:pt x="746" y="207"/>
                    <a:pt x="742" y="203"/>
                  </a:cubicBezTo>
                  <a:lnTo>
                    <a:pt x="728" y="189"/>
                  </a:lnTo>
                  <a:lnTo>
                    <a:pt x="746" y="170"/>
                  </a:lnTo>
                  <a:lnTo>
                    <a:pt x="733" y="158"/>
                  </a:lnTo>
                  <a:cubicBezTo>
                    <a:pt x="727" y="155"/>
                    <a:pt x="718" y="150"/>
                    <a:pt x="712" y="149"/>
                  </a:cubicBezTo>
                  <a:cubicBezTo>
                    <a:pt x="706" y="148"/>
                    <a:pt x="701" y="154"/>
                    <a:pt x="698" y="152"/>
                  </a:cubicBezTo>
                  <a:cubicBezTo>
                    <a:pt x="695" y="150"/>
                    <a:pt x="698" y="139"/>
                    <a:pt x="695" y="138"/>
                  </a:cubicBezTo>
                  <a:cubicBezTo>
                    <a:pt x="692" y="137"/>
                    <a:pt x="685" y="146"/>
                    <a:pt x="680" y="146"/>
                  </a:cubicBezTo>
                  <a:cubicBezTo>
                    <a:pt x="675" y="146"/>
                    <a:pt x="677" y="142"/>
                    <a:pt x="667" y="140"/>
                  </a:cubicBezTo>
                  <a:cubicBezTo>
                    <a:pt x="657" y="138"/>
                    <a:pt x="632" y="139"/>
                    <a:pt x="622" y="135"/>
                  </a:cubicBezTo>
                  <a:cubicBezTo>
                    <a:pt x="612" y="131"/>
                    <a:pt x="632" y="117"/>
                    <a:pt x="608" y="113"/>
                  </a:cubicBezTo>
                  <a:cubicBezTo>
                    <a:pt x="584" y="109"/>
                    <a:pt x="590" y="119"/>
                    <a:pt x="583" y="119"/>
                  </a:cubicBezTo>
                  <a:lnTo>
                    <a:pt x="568" y="114"/>
                  </a:lnTo>
                  <a:cubicBezTo>
                    <a:pt x="555" y="116"/>
                    <a:pt x="521" y="125"/>
                    <a:pt x="505" y="131"/>
                  </a:cubicBezTo>
                  <a:cubicBezTo>
                    <a:pt x="482" y="140"/>
                    <a:pt x="485" y="140"/>
                    <a:pt x="472" y="152"/>
                  </a:cubicBezTo>
                  <a:cubicBezTo>
                    <a:pt x="459" y="164"/>
                    <a:pt x="443" y="192"/>
                    <a:pt x="428" y="204"/>
                  </a:cubicBezTo>
                  <a:cubicBezTo>
                    <a:pt x="410" y="223"/>
                    <a:pt x="393" y="217"/>
                    <a:pt x="382" y="224"/>
                  </a:cubicBezTo>
                  <a:lnTo>
                    <a:pt x="364" y="248"/>
                  </a:lnTo>
                  <a:lnTo>
                    <a:pt x="368" y="290"/>
                  </a:lnTo>
                  <a:lnTo>
                    <a:pt x="389" y="306"/>
                  </a:lnTo>
                  <a:lnTo>
                    <a:pt x="436" y="290"/>
                  </a:lnTo>
                  <a:cubicBezTo>
                    <a:pt x="447" y="296"/>
                    <a:pt x="448" y="335"/>
                    <a:pt x="457" y="341"/>
                  </a:cubicBezTo>
                  <a:cubicBezTo>
                    <a:pt x="468" y="348"/>
                    <a:pt x="486" y="330"/>
                    <a:pt x="491" y="324"/>
                  </a:cubicBezTo>
                  <a:lnTo>
                    <a:pt x="496" y="300"/>
                  </a:lnTo>
                  <a:lnTo>
                    <a:pt x="514" y="281"/>
                  </a:lnTo>
                  <a:cubicBezTo>
                    <a:pt x="515" y="270"/>
                    <a:pt x="499" y="245"/>
                    <a:pt x="502" y="234"/>
                  </a:cubicBezTo>
                  <a:cubicBezTo>
                    <a:pt x="505" y="225"/>
                    <a:pt x="526" y="220"/>
                    <a:pt x="535" y="213"/>
                  </a:cubicBezTo>
                  <a:cubicBezTo>
                    <a:pt x="544" y="206"/>
                    <a:pt x="546" y="192"/>
                    <a:pt x="554" y="191"/>
                  </a:cubicBezTo>
                  <a:cubicBezTo>
                    <a:pt x="567" y="190"/>
                    <a:pt x="580" y="200"/>
                    <a:pt x="581" y="204"/>
                  </a:cubicBezTo>
                  <a:cubicBezTo>
                    <a:pt x="581" y="208"/>
                    <a:pt x="560" y="200"/>
                    <a:pt x="557" y="215"/>
                  </a:cubicBezTo>
                  <a:cubicBezTo>
                    <a:pt x="554" y="230"/>
                    <a:pt x="535" y="233"/>
                    <a:pt x="533" y="242"/>
                  </a:cubicBezTo>
                  <a:lnTo>
                    <a:pt x="548" y="267"/>
                  </a:lnTo>
                  <a:lnTo>
                    <a:pt x="571" y="276"/>
                  </a:lnTo>
                  <a:lnTo>
                    <a:pt x="598" y="264"/>
                  </a:lnTo>
                  <a:lnTo>
                    <a:pt x="625" y="261"/>
                  </a:lnTo>
                  <a:cubicBezTo>
                    <a:pt x="632" y="263"/>
                    <a:pt x="645" y="271"/>
                    <a:pt x="638" y="276"/>
                  </a:cubicBezTo>
                  <a:cubicBezTo>
                    <a:pt x="631" y="281"/>
                    <a:pt x="593" y="287"/>
                    <a:pt x="584" y="293"/>
                  </a:cubicBezTo>
                  <a:cubicBezTo>
                    <a:pt x="575" y="299"/>
                    <a:pt x="587" y="309"/>
                    <a:pt x="581" y="311"/>
                  </a:cubicBezTo>
                  <a:cubicBezTo>
                    <a:pt x="567" y="319"/>
                    <a:pt x="556" y="301"/>
                    <a:pt x="550" y="303"/>
                  </a:cubicBezTo>
                  <a:lnTo>
                    <a:pt x="547" y="323"/>
                  </a:lnTo>
                  <a:lnTo>
                    <a:pt x="536" y="350"/>
                  </a:lnTo>
                  <a:lnTo>
                    <a:pt x="512" y="351"/>
                  </a:lnTo>
                  <a:lnTo>
                    <a:pt x="476" y="360"/>
                  </a:lnTo>
                  <a:lnTo>
                    <a:pt x="457" y="351"/>
                  </a:lnTo>
                  <a:lnTo>
                    <a:pt x="443" y="357"/>
                  </a:lnTo>
                  <a:lnTo>
                    <a:pt x="419" y="342"/>
                  </a:lnTo>
                  <a:cubicBezTo>
                    <a:pt x="417" y="335"/>
                    <a:pt x="433" y="329"/>
                    <a:pt x="428" y="317"/>
                  </a:cubicBezTo>
                  <a:cubicBezTo>
                    <a:pt x="423" y="305"/>
                    <a:pt x="396" y="313"/>
                    <a:pt x="392" y="321"/>
                  </a:cubicBezTo>
                  <a:lnTo>
                    <a:pt x="397" y="362"/>
                  </a:lnTo>
                  <a:lnTo>
                    <a:pt x="373" y="362"/>
                  </a:lnTo>
                  <a:cubicBezTo>
                    <a:pt x="365" y="366"/>
                    <a:pt x="355" y="380"/>
                    <a:pt x="347" y="386"/>
                  </a:cubicBezTo>
                  <a:cubicBezTo>
                    <a:pt x="339" y="392"/>
                    <a:pt x="332" y="379"/>
                    <a:pt x="322" y="399"/>
                  </a:cubicBezTo>
                  <a:cubicBezTo>
                    <a:pt x="312" y="419"/>
                    <a:pt x="301" y="411"/>
                    <a:pt x="293" y="414"/>
                  </a:cubicBezTo>
                  <a:cubicBezTo>
                    <a:pt x="285" y="417"/>
                    <a:pt x="280" y="414"/>
                    <a:pt x="275" y="416"/>
                  </a:cubicBezTo>
                  <a:cubicBezTo>
                    <a:pt x="270" y="418"/>
                    <a:pt x="267" y="426"/>
                    <a:pt x="260" y="426"/>
                  </a:cubicBezTo>
                  <a:cubicBezTo>
                    <a:pt x="253" y="426"/>
                    <a:pt x="238" y="417"/>
                    <a:pt x="232" y="419"/>
                  </a:cubicBezTo>
                  <a:cubicBezTo>
                    <a:pt x="226" y="421"/>
                    <a:pt x="221" y="432"/>
                    <a:pt x="226" y="437"/>
                  </a:cubicBezTo>
                  <a:lnTo>
                    <a:pt x="263" y="449"/>
                  </a:lnTo>
                  <a:lnTo>
                    <a:pt x="272" y="474"/>
                  </a:lnTo>
                  <a:lnTo>
                    <a:pt x="262" y="503"/>
                  </a:lnTo>
                  <a:cubicBezTo>
                    <a:pt x="251" y="507"/>
                    <a:pt x="223" y="499"/>
                    <a:pt x="206" y="498"/>
                  </a:cubicBezTo>
                  <a:cubicBezTo>
                    <a:pt x="189" y="497"/>
                    <a:pt x="164" y="492"/>
                    <a:pt x="158" y="498"/>
                  </a:cubicBezTo>
                  <a:cubicBezTo>
                    <a:pt x="152" y="504"/>
                    <a:pt x="167" y="527"/>
                    <a:pt x="167" y="537"/>
                  </a:cubicBezTo>
                  <a:cubicBezTo>
                    <a:pt x="167" y="547"/>
                    <a:pt x="159" y="551"/>
                    <a:pt x="157" y="557"/>
                  </a:cubicBezTo>
                  <a:cubicBezTo>
                    <a:pt x="155" y="563"/>
                    <a:pt x="161" y="569"/>
                    <a:pt x="157" y="576"/>
                  </a:cubicBezTo>
                  <a:cubicBezTo>
                    <a:pt x="153" y="583"/>
                    <a:pt x="127" y="594"/>
                    <a:pt x="130" y="597"/>
                  </a:cubicBezTo>
                  <a:cubicBezTo>
                    <a:pt x="139" y="606"/>
                    <a:pt x="160" y="592"/>
                    <a:pt x="176" y="592"/>
                  </a:cubicBezTo>
                  <a:lnTo>
                    <a:pt x="226" y="598"/>
                  </a:lnTo>
                  <a:lnTo>
                    <a:pt x="260" y="588"/>
                  </a:lnTo>
                  <a:lnTo>
                    <a:pt x="274" y="576"/>
                  </a:lnTo>
                  <a:cubicBezTo>
                    <a:pt x="282" y="573"/>
                    <a:pt x="306" y="573"/>
                    <a:pt x="307" y="569"/>
                  </a:cubicBezTo>
                  <a:cubicBezTo>
                    <a:pt x="321" y="557"/>
                    <a:pt x="283" y="559"/>
                    <a:pt x="283" y="552"/>
                  </a:cubicBezTo>
                  <a:cubicBezTo>
                    <a:pt x="283" y="545"/>
                    <a:pt x="300" y="533"/>
                    <a:pt x="307" y="528"/>
                  </a:cubicBezTo>
                  <a:lnTo>
                    <a:pt x="325" y="522"/>
                  </a:lnTo>
                  <a:lnTo>
                    <a:pt x="320" y="503"/>
                  </a:lnTo>
                  <a:cubicBezTo>
                    <a:pt x="323" y="499"/>
                    <a:pt x="336" y="495"/>
                    <a:pt x="342" y="495"/>
                  </a:cubicBezTo>
                  <a:cubicBezTo>
                    <a:pt x="348" y="495"/>
                    <a:pt x="350" y="506"/>
                    <a:pt x="358" y="505"/>
                  </a:cubicBezTo>
                  <a:cubicBezTo>
                    <a:pt x="366" y="504"/>
                    <a:pt x="384" y="490"/>
                    <a:pt x="393" y="491"/>
                  </a:cubicBezTo>
                  <a:lnTo>
                    <a:pt x="415" y="510"/>
                  </a:lnTo>
                  <a:cubicBezTo>
                    <a:pt x="416" y="517"/>
                    <a:pt x="407" y="520"/>
                    <a:pt x="401" y="530"/>
                  </a:cubicBezTo>
                  <a:lnTo>
                    <a:pt x="381" y="573"/>
                  </a:lnTo>
                  <a:lnTo>
                    <a:pt x="406" y="576"/>
                  </a:lnTo>
                  <a:lnTo>
                    <a:pt x="412" y="561"/>
                  </a:lnTo>
                  <a:lnTo>
                    <a:pt x="404" y="543"/>
                  </a:lnTo>
                  <a:cubicBezTo>
                    <a:pt x="406" y="539"/>
                    <a:pt x="417" y="541"/>
                    <a:pt x="423" y="538"/>
                  </a:cubicBezTo>
                  <a:cubicBezTo>
                    <a:pt x="430" y="537"/>
                    <a:pt x="435" y="526"/>
                    <a:pt x="441" y="527"/>
                  </a:cubicBezTo>
                  <a:cubicBezTo>
                    <a:pt x="447" y="528"/>
                    <a:pt x="453" y="542"/>
                    <a:pt x="460" y="547"/>
                  </a:cubicBezTo>
                  <a:lnTo>
                    <a:pt x="483" y="559"/>
                  </a:lnTo>
                  <a:lnTo>
                    <a:pt x="490" y="573"/>
                  </a:lnTo>
                  <a:lnTo>
                    <a:pt x="493" y="590"/>
                  </a:lnTo>
                  <a:lnTo>
                    <a:pt x="508" y="579"/>
                  </a:lnTo>
                  <a:cubicBezTo>
                    <a:pt x="508" y="579"/>
                    <a:pt x="507" y="566"/>
                    <a:pt x="509" y="564"/>
                  </a:cubicBezTo>
                  <a:cubicBezTo>
                    <a:pt x="513" y="561"/>
                    <a:pt x="512" y="581"/>
                    <a:pt x="521" y="569"/>
                  </a:cubicBezTo>
                  <a:cubicBezTo>
                    <a:pt x="530" y="557"/>
                    <a:pt x="525" y="556"/>
                    <a:pt x="515" y="549"/>
                  </a:cubicBezTo>
                  <a:lnTo>
                    <a:pt x="468" y="523"/>
                  </a:lnTo>
                  <a:lnTo>
                    <a:pt x="441" y="508"/>
                  </a:lnTo>
                  <a:lnTo>
                    <a:pt x="455" y="480"/>
                  </a:lnTo>
                  <a:lnTo>
                    <a:pt x="464" y="498"/>
                  </a:lnTo>
                  <a:lnTo>
                    <a:pt x="487" y="512"/>
                  </a:lnTo>
                  <a:lnTo>
                    <a:pt x="517" y="527"/>
                  </a:lnTo>
                  <a:cubicBezTo>
                    <a:pt x="526" y="535"/>
                    <a:pt x="529" y="546"/>
                    <a:pt x="539" y="559"/>
                  </a:cubicBezTo>
                  <a:cubicBezTo>
                    <a:pt x="549" y="572"/>
                    <a:pt x="570" y="602"/>
                    <a:pt x="579" y="608"/>
                  </a:cubicBezTo>
                  <a:cubicBezTo>
                    <a:pt x="588" y="614"/>
                    <a:pt x="588" y="598"/>
                    <a:pt x="592" y="597"/>
                  </a:cubicBezTo>
                  <a:cubicBezTo>
                    <a:pt x="596" y="594"/>
                    <a:pt x="604" y="602"/>
                    <a:pt x="604" y="599"/>
                  </a:cubicBezTo>
                  <a:cubicBezTo>
                    <a:pt x="604" y="596"/>
                    <a:pt x="596" y="583"/>
                    <a:pt x="593" y="578"/>
                  </a:cubicBezTo>
                  <a:cubicBezTo>
                    <a:pt x="589" y="574"/>
                    <a:pt x="590" y="568"/>
                    <a:pt x="587" y="567"/>
                  </a:cubicBezTo>
                  <a:cubicBezTo>
                    <a:pt x="585" y="563"/>
                    <a:pt x="583" y="558"/>
                    <a:pt x="584" y="555"/>
                  </a:cubicBezTo>
                  <a:cubicBezTo>
                    <a:pt x="585" y="552"/>
                    <a:pt x="589" y="550"/>
                    <a:pt x="592" y="548"/>
                  </a:cubicBezTo>
                  <a:lnTo>
                    <a:pt x="601" y="542"/>
                  </a:lnTo>
                  <a:cubicBezTo>
                    <a:pt x="607" y="541"/>
                    <a:pt x="621" y="541"/>
                    <a:pt x="627" y="541"/>
                  </a:cubicBezTo>
                  <a:cubicBezTo>
                    <a:pt x="633" y="541"/>
                    <a:pt x="636" y="541"/>
                    <a:pt x="640" y="539"/>
                  </a:cubicBezTo>
                  <a:cubicBezTo>
                    <a:pt x="644" y="537"/>
                    <a:pt x="648" y="532"/>
                    <a:pt x="650" y="528"/>
                  </a:cubicBezTo>
                  <a:lnTo>
                    <a:pt x="653" y="513"/>
                  </a:lnTo>
                  <a:lnTo>
                    <a:pt x="639" y="505"/>
                  </a:lnTo>
                  <a:cubicBezTo>
                    <a:pt x="639" y="503"/>
                    <a:pt x="650" y="505"/>
                    <a:pt x="655" y="501"/>
                  </a:cubicBezTo>
                  <a:cubicBezTo>
                    <a:pt x="660" y="497"/>
                    <a:pt x="665" y="488"/>
                    <a:pt x="670" y="483"/>
                  </a:cubicBezTo>
                  <a:cubicBezTo>
                    <a:pt x="675" y="478"/>
                    <a:pt x="681" y="471"/>
                    <a:pt x="686" y="470"/>
                  </a:cubicBezTo>
                  <a:lnTo>
                    <a:pt x="703" y="476"/>
                  </a:lnTo>
                  <a:lnTo>
                    <a:pt x="718" y="494"/>
                  </a:lnTo>
                  <a:cubicBezTo>
                    <a:pt x="723" y="498"/>
                    <a:pt x="727" y="503"/>
                    <a:pt x="731" y="501"/>
                  </a:cubicBezTo>
                  <a:cubicBezTo>
                    <a:pt x="735" y="499"/>
                    <a:pt x="742" y="488"/>
                    <a:pt x="742" y="482"/>
                  </a:cubicBezTo>
                  <a:lnTo>
                    <a:pt x="728" y="466"/>
                  </a:lnTo>
                  <a:cubicBezTo>
                    <a:pt x="730" y="462"/>
                    <a:pt x="746" y="463"/>
                    <a:pt x="755" y="459"/>
                  </a:cubicBezTo>
                  <a:cubicBezTo>
                    <a:pt x="764" y="455"/>
                    <a:pt x="777" y="444"/>
                    <a:pt x="782" y="444"/>
                  </a:cubicBezTo>
                  <a:cubicBezTo>
                    <a:pt x="787" y="444"/>
                    <a:pt x="786" y="452"/>
                    <a:pt x="784" y="458"/>
                  </a:cubicBezTo>
                  <a:cubicBezTo>
                    <a:pt x="782" y="464"/>
                    <a:pt x="765" y="469"/>
                    <a:pt x="772" y="480"/>
                  </a:cubicBezTo>
                  <a:cubicBezTo>
                    <a:pt x="779" y="491"/>
                    <a:pt x="820" y="516"/>
                    <a:pt x="824" y="525"/>
                  </a:cubicBezTo>
                  <a:cubicBezTo>
                    <a:pt x="828" y="534"/>
                    <a:pt x="808" y="535"/>
                    <a:pt x="796" y="537"/>
                  </a:cubicBezTo>
                  <a:cubicBezTo>
                    <a:pt x="784" y="539"/>
                    <a:pt x="763" y="541"/>
                    <a:pt x="751" y="539"/>
                  </a:cubicBezTo>
                  <a:cubicBezTo>
                    <a:pt x="739" y="537"/>
                    <a:pt x="739" y="524"/>
                    <a:pt x="722" y="524"/>
                  </a:cubicBezTo>
                  <a:cubicBezTo>
                    <a:pt x="705" y="524"/>
                    <a:pt x="707" y="533"/>
                    <a:pt x="697" y="537"/>
                  </a:cubicBezTo>
                  <a:lnTo>
                    <a:pt x="667" y="538"/>
                  </a:lnTo>
                  <a:lnTo>
                    <a:pt x="623" y="560"/>
                  </a:lnTo>
                  <a:lnTo>
                    <a:pt x="634" y="576"/>
                  </a:lnTo>
                  <a:lnTo>
                    <a:pt x="639" y="598"/>
                  </a:lnTo>
                  <a:lnTo>
                    <a:pt x="669" y="617"/>
                  </a:lnTo>
                  <a:lnTo>
                    <a:pt x="700" y="602"/>
                  </a:lnTo>
                  <a:lnTo>
                    <a:pt x="718" y="611"/>
                  </a:lnTo>
                  <a:lnTo>
                    <a:pt x="752" y="608"/>
                  </a:lnTo>
                  <a:lnTo>
                    <a:pt x="757" y="644"/>
                  </a:lnTo>
                  <a:lnTo>
                    <a:pt x="697" y="677"/>
                  </a:lnTo>
                  <a:close/>
                </a:path>
              </a:pathLst>
            </a:custGeom>
            <a:solidFill>
              <a:srgbClr val="FEFEFE">
                <a:alpha val="29999"/>
              </a:srgbClr>
            </a:solidFill>
            <a:ln w="9525">
              <a:noFill/>
            </a:ln>
          </p:spPr>
          <p:txBody>
            <a:bodyPr/>
            <a:lstStyle/>
            <a:p>
              <a:endParaRPr lang="zh-CN" altLang="en-US"/>
            </a:p>
          </p:txBody>
        </p:sp>
      </p:grpSp>
      <p:sp>
        <p:nvSpPr>
          <p:cNvPr id="2173" name="Rectangle 2"/>
          <p:cNvSpPr>
            <a:spLocks noGrp="1"/>
          </p:cNvSpPr>
          <p:nvPr>
            <p:ph type="title"/>
          </p:nvPr>
        </p:nvSpPr>
        <p:spPr>
          <a:xfrm>
            <a:off x="574675" y="304800"/>
            <a:ext cx="8001000" cy="1216025"/>
          </a:xfrm>
          <a:prstGeom prst="rect">
            <a:avLst/>
          </a:prstGeom>
          <a:noFill/>
          <a:ln w="9525">
            <a:noFill/>
          </a:ln>
        </p:spPr>
        <p:txBody>
          <a:bodyPr anchor="b"/>
          <a:lstStyle/>
          <a:p>
            <a:pPr lvl="0"/>
            <a:r>
              <a:rPr lang="zh-CN" altLang="en-US"/>
              <a:t>单击此处编辑母版标题样式</a:t>
            </a:r>
            <a:endParaRPr lang="zh-CN" altLang="en-US"/>
          </a:p>
        </p:txBody>
      </p:sp>
      <p:sp>
        <p:nvSpPr>
          <p:cNvPr id="2174" name="Rectangle 3"/>
          <p:cNvSpPr>
            <a:spLocks noGrp="1"/>
          </p:cNvSpPr>
          <p:nvPr>
            <p:ph type="body" idx="1"/>
          </p:nvPr>
        </p:nvSpPr>
        <p:spPr>
          <a:xfrm>
            <a:off x="566738" y="1752600"/>
            <a:ext cx="8001000" cy="4267200"/>
          </a:xfrm>
          <a:prstGeom prst="rect">
            <a:avLst/>
          </a:prstGeom>
          <a:noFill/>
          <a:ln w="9525">
            <a:noFill/>
          </a:ln>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2175" name="日期占位符 1"/>
          <p:cNvSpPr>
            <a:spLocks noGrp="1"/>
          </p:cNvSpPr>
          <p:nvPr>
            <p:ph type="dt" sz="half" idx="2"/>
          </p:nvPr>
        </p:nvSpPr>
        <p:spPr>
          <a:xfrm>
            <a:off x="609600" y="6245225"/>
            <a:ext cx="1981200" cy="476250"/>
          </a:xfrm>
          <a:prstGeom prst="rect">
            <a:avLst/>
          </a:prstGeom>
          <a:noFill/>
          <a:ln w="9525">
            <a:noFill/>
          </a:ln>
        </p:spPr>
        <p:txBody>
          <a:bodyPr/>
          <a:lstStyle>
            <a:lvl1pPr>
              <a:defRPr sz="1200">
                <a:latin typeface="Verdana" panose="020B0604030504040204" pitchFamily="2" charset="0"/>
              </a:defRPr>
            </a:lvl1pPr>
          </a:lstStyle>
          <a:p>
            <a:pPr lvl="0" eaLnBrk="1" hangingPunct="1"/>
            <a:endParaRPr lang="zh-CN" altLang="en-US" dirty="0">
              <a:latin typeface="Times New Roman" panose="02020603050405020304" pitchFamily="2" charset="0"/>
            </a:endParaRPr>
          </a:p>
        </p:txBody>
      </p:sp>
      <p:sp>
        <p:nvSpPr>
          <p:cNvPr id="2176" name="页脚占位符 2"/>
          <p:cNvSpPr>
            <a:spLocks noGrp="1"/>
          </p:cNvSpPr>
          <p:nvPr>
            <p:ph type="ftr" sz="quarter" idx="3"/>
          </p:nvPr>
        </p:nvSpPr>
        <p:spPr>
          <a:xfrm>
            <a:off x="3124200" y="6245225"/>
            <a:ext cx="2895600" cy="476250"/>
          </a:xfrm>
          <a:prstGeom prst="rect">
            <a:avLst/>
          </a:prstGeom>
          <a:noFill/>
          <a:ln w="9525">
            <a:noFill/>
          </a:ln>
        </p:spPr>
        <p:txBody>
          <a:bodyPr/>
          <a:lstStyle>
            <a:lvl1pPr>
              <a:defRPr/>
            </a:lvl1pPr>
          </a:lstStyle>
          <a:p>
            <a:pPr lvl="0" eaLnBrk="1" hangingPunct="1"/>
            <a:endParaRPr lang="en-US" altLang="x-none" dirty="0">
              <a:latin typeface="Times New Roman" panose="02020603050405020304" pitchFamily="2" charset="0"/>
            </a:endParaRPr>
          </a:p>
        </p:txBody>
      </p:sp>
      <p:sp>
        <p:nvSpPr>
          <p:cNvPr id="2177" name="灯片编号占位符 3"/>
          <p:cNvSpPr>
            <a:spLocks noGrp="1"/>
          </p:cNvSpPr>
          <p:nvPr>
            <p:ph type="sldNum" sz="quarter" idx="4"/>
          </p:nvPr>
        </p:nvSpPr>
        <p:spPr>
          <a:xfrm>
            <a:off x="6553200" y="6245225"/>
            <a:ext cx="1981200" cy="476250"/>
          </a:xfrm>
          <a:prstGeom prst="rect">
            <a:avLst/>
          </a:prstGeom>
          <a:noFill/>
          <a:ln w="9525">
            <a:noFill/>
          </a:ln>
        </p:spPr>
        <p:txBody>
          <a:bodyPr/>
          <a:lstStyle>
            <a:lvl1pPr algn="r">
              <a:defRPr sz="1200">
                <a:latin typeface="Verdana" panose="020B0604030504040204" pitchFamily="2" charset="0"/>
              </a:defRPr>
            </a:lvl1p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pic>
        <p:nvPicPr>
          <p:cNvPr id="2178" name="WordArt 2"/>
          <p:cNvPicPr/>
          <p:nvPr/>
        </p:nvPicPr>
        <p:blipFill>
          <a:blip r:embed="rId13" cstate="print"/>
          <a:stretch>
            <a:fillRect/>
          </a:stretch>
        </p:blipFill>
        <p:spPr>
          <a:xfrm>
            <a:off x="682625" y="725488"/>
            <a:ext cx="3395663" cy="261937"/>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174">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174">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174">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174">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174">
                                            <p:txEl>
                                              <p:pRg st="4" end="4"/>
                                            </p:txEl>
                                          </p:spTgt>
                                        </p:tgtEl>
                                        <p:attrNameLst>
                                          <p:attrName>style.visibility</p:attrName>
                                        </p:attrNameLst>
                                      </p:cBhvr>
                                      <p:to>
                                        <p:strVal val="visible"/>
                                      </p:to>
                                    </p:set>
                                  </p:childTnLst>
                                </p:cTn>
                              </p:par>
                              <p:par>
                                <p:cTn id="15" presetID="10" presetClass="entr" presetSubtype="0" fill="hold" nodeType="withEffect">
                                  <p:stCondLst>
                                    <p:cond delay="800"/>
                                  </p:stCondLst>
                                  <p:childTnLst>
                                    <p:set>
                                      <p:cBhvr>
                                        <p:cTn id="16" dur="1" fill="hold">
                                          <p:stCondLst>
                                            <p:cond delay="0"/>
                                          </p:stCondLst>
                                        </p:cTn>
                                        <p:tgtEl>
                                          <p:spTgt spid="2064"/>
                                        </p:tgtEl>
                                        <p:attrNameLst>
                                          <p:attrName>style.visibility</p:attrName>
                                        </p:attrNameLst>
                                      </p:cBhvr>
                                      <p:to>
                                        <p:strVal val="visible"/>
                                      </p:to>
                                    </p:set>
                                    <p:animEffect transition="in" filter="fade">
                                      <p:cBhvr>
                                        <p:cTn id="17" dur="2000"/>
                                        <p:tgtEl>
                                          <p:spTgt spid="20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74" grpId="0" build="p">
        <p:tmplLst>
          <p:tmpl lvl="1">
            <p:tnLst>
              <p:par>
                <p:cTn presetID="1" presetClass="entr" presetSubtype="0" fill="hold" nodeType="clickEffect">
                  <p:stCondLst>
                    <p:cond delay="0"/>
                  </p:stCondLst>
                  <p:childTnLst>
                    <p:set>
                      <p:cBhvr>
                        <p:cTn dur="1" fill="hold">
                          <p:stCondLst>
                            <p:cond delay="0"/>
                          </p:stCondLst>
                        </p:cTn>
                        <p:tgtEl>
                          <p:spTgt spid="2174"/>
                        </p:tgtEl>
                        <p:attrNameLst>
                          <p:attrName>style.visibility</p:attrName>
                        </p:attrNameLst>
                      </p:cBhvr>
                      <p:to>
                        <p:strVal val="visible"/>
                      </p:to>
                    </p:set>
                  </p:childTnLst>
                </p:cTn>
              </p:par>
            </p:tnLst>
          </p:tmpl>
          <p:tmpl lvl="2">
            <p:tnLst>
              <p:par>
                <p:cTn presetID="1" presetClass="entr" presetSubtype="0" fill="hold" nodeType="withEffect">
                  <p:stCondLst>
                    <p:cond delay="0"/>
                  </p:stCondLst>
                  <p:childTnLst>
                    <p:set>
                      <p:cBhvr>
                        <p:cTn dur="1" fill="hold">
                          <p:stCondLst>
                            <p:cond delay="0"/>
                          </p:stCondLst>
                        </p:cTn>
                        <p:tgtEl>
                          <p:spTgt spid="2174"/>
                        </p:tgtEl>
                        <p:attrNameLst>
                          <p:attrName>style.visibility</p:attrName>
                        </p:attrNameLst>
                      </p:cBhvr>
                      <p:to>
                        <p:strVal val="visible"/>
                      </p:to>
                    </p:set>
                  </p:childTnLst>
                </p:cTn>
              </p:par>
            </p:tnLst>
          </p:tmpl>
          <p:tmpl lvl="3">
            <p:tnLst>
              <p:par>
                <p:cTn presetID="1" presetClass="entr" presetSubtype="0" fill="hold" nodeType="withEffect">
                  <p:stCondLst>
                    <p:cond delay="0"/>
                  </p:stCondLst>
                  <p:childTnLst>
                    <p:set>
                      <p:cBhvr>
                        <p:cTn dur="1" fill="hold">
                          <p:stCondLst>
                            <p:cond delay="0"/>
                          </p:stCondLst>
                        </p:cTn>
                        <p:tgtEl>
                          <p:spTgt spid="2174"/>
                        </p:tgtEl>
                        <p:attrNameLst>
                          <p:attrName>style.visibility</p:attrName>
                        </p:attrNameLst>
                      </p:cBhvr>
                      <p:to>
                        <p:strVal val="visible"/>
                      </p:to>
                    </p:set>
                  </p:childTnLst>
                </p:cTn>
              </p:par>
            </p:tnLst>
          </p:tmpl>
          <p:tmpl lvl="4">
            <p:tnLst>
              <p:par>
                <p:cTn presetID="1" presetClass="entr" presetSubtype="0" fill="hold" nodeType="withEffect">
                  <p:stCondLst>
                    <p:cond delay="0"/>
                  </p:stCondLst>
                  <p:childTnLst>
                    <p:set>
                      <p:cBhvr>
                        <p:cTn dur="1" fill="hold">
                          <p:stCondLst>
                            <p:cond delay="0"/>
                          </p:stCondLst>
                        </p:cTn>
                        <p:tgtEl>
                          <p:spTgt spid="2174"/>
                        </p:tgtEl>
                        <p:attrNameLst>
                          <p:attrName>style.visibility</p:attrName>
                        </p:attrNameLst>
                      </p:cBhvr>
                      <p:to>
                        <p:strVal val="visible"/>
                      </p:to>
                    </p:set>
                  </p:childTnLst>
                </p:cTn>
              </p:par>
            </p:tnLst>
          </p:tmpl>
          <p:tmpl lvl="5">
            <p:tnLst>
              <p:par>
                <p:cTn presetID="1" presetClass="entr" presetSubtype="0" fill="hold" nodeType="withEffect">
                  <p:stCondLst>
                    <p:cond delay="0"/>
                  </p:stCondLst>
                  <p:childTnLst>
                    <p:set>
                      <p:cBhvr>
                        <p:cTn dur="1" fill="hold">
                          <p:stCondLst>
                            <p:cond delay="0"/>
                          </p:stCondLst>
                        </p:cTn>
                        <p:tgtEl>
                          <p:spTgt spid="2174"/>
                        </p:tgtEl>
                        <p:attrNameLst>
                          <p:attrName>style.visibility</p:attrName>
                        </p:attrNameLst>
                      </p:cBhvr>
                      <p:to>
                        <p:strVal val="visible"/>
                      </p:to>
                    </p:set>
                  </p:childTnLst>
                </p:cTn>
              </p:par>
            </p:tnLst>
          </p:tmpl>
        </p:tmplLst>
      </p:bldP>
    </p:bldLst>
  </p:timing>
  <p:hf sldNum="0" hdr="0" ftr="0" dt="0"/>
  <p:txStyles>
    <p:titleStyle>
      <a:lvl1pPr marL="0" lvl="0" indent="0" algn="l" defTabSz="914400" eaLnBrk="0" fontAlgn="base" latinLnBrk="0" hangingPunct="0">
        <a:lnSpc>
          <a:spcPct val="100000"/>
        </a:lnSpc>
        <a:spcBef>
          <a:spcPct val="0"/>
        </a:spcBef>
        <a:spcAft>
          <a:spcPct val="0"/>
        </a:spcAft>
        <a:buNone/>
        <a:defRPr sz="3800" b="0" i="0" u="none" kern="1200" baseline="0">
          <a:solidFill>
            <a:schemeClr val="tx2"/>
          </a:solidFill>
          <a:latin typeface="+mj-lt"/>
          <a:ea typeface="+mj-ea"/>
          <a:cs typeface="+mj-cs"/>
        </a:defRPr>
      </a:lvl1pPr>
    </p:titleStyle>
    <p:bodyStyle>
      <a:lvl1pPr marL="469900" lvl="0" indent="-469900" algn="l" defTabSz="914400" eaLnBrk="0" fontAlgn="base" latinLnBrk="0" hangingPunct="0">
        <a:lnSpc>
          <a:spcPct val="100000"/>
        </a:lnSpc>
        <a:spcBef>
          <a:spcPct val="20000"/>
        </a:spcBef>
        <a:spcAft>
          <a:spcPct val="0"/>
        </a:spcAft>
        <a:buClr>
          <a:schemeClr val="accent2"/>
        </a:buClr>
        <a:buFont typeface="Wingdings" panose="05000000000000000000" pitchFamily="2" charset="2"/>
        <a:buChar char="o"/>
        <a:defRPr sz="3000" b="0" i="0" u="none" kern="1200" baseline="0">
          <a:solidFill>
            <a:schemeClr val="tx1"/>
          </a:solidFill>
          <a:latin typeface="+mn-lt"/>
          <a:ea typeface="+mn-ea"/>
          <a:cs typeface="+mn-cs"/>
        </a:defRPr>
      </a:lvl1pPr>
      <a:lvl2pPr marL="908050" lvl="1" indent="-436245" algn="l" defTabSz="914400" eaLnBrk="0" fontAlgn="base" latinLnBrk="0" hangingPunct="0">
        <a:lnSpc>
          <a:spcPct val="100000"/>
        </a:lnSpc>
        <a:spcBef>
          <a:spcPct val="20000"/>
        </a:spcBef>
        <a:spcAft>
          <a:spcPct val="0"/>
        </a:spcAft>
        <a:buClr>
          <a:schemeClr val="accent2"/>
        </a:buClr>
        <a:buFont typeface="Wingdings" panose="05000000000000000000" pitchFamily="2" charset="2"/>
        <a:buChar char="n"/>
        <a:defRPr sz="2600" b="0" i="0" u="none" kern="1200" baseline="0">
          <a:solidFill>
            <a:schemeClr val="tx1"/>
          </a:solidFill>
          <a:latin typeface="+mn-lt"/>
          <a:ea typeface="+mn-ea"/>
          <a:cs typeface="+mn-cs"/>
        </a:defRPr>
      </a:lvl2pPr>
      <a:lvl3pPr marL="1304925" lvl="2" indent="-394970" algn="l" defTabSz="914400" eaLnBrk="0" fontAlgn="base" latinLnBrk="0" hangingPunct="0">
        <a:lnSpc>
          <a:spcPct val="100000"/>
        </a:lnSpc>
        <a:spcBef>
          <a:spcPct val="20000"/>
        </a:spcBef>
        <a:spcAft>
          <a:spcPct val="0"/>
        </a:spcAft>
        <a:buClr>
          <a:schemeClr val="accent2"/>
        </a:buClr>
        <a:buFont typeface="Wingdings" panose="05000000000000000000" pitchFamily="2" charset="2"/>
        <a:buChar char="o"/>
        <a:defRPr sz="2300" b="0" i="0" u="none" kern="1200" baseline="0">
          <a:solidFill>
            <a:schemeClr val="tx1"/>
          </a:solidFill>
          <a:latin typeface="+mn-lt"/>
          <a:ea typeface="+mn-ea"/>
          <a:cs typeface="+mn-cs"/>
        </a:defRPr>
      </a:lvl3pPr>
      <a:lvl4pPr marL="1694180" lvl="3" indent="-387350" algn="l" defTabSz="914400" eaLnBrk="0" fontAlgn="base" latinLnBrk="0" hangingPunct="0">
        <a:lnSpc>
          <a:spcPct val="100000"/>
        </a:lnSpc>
        <a:spcBef>
          <a:spcPct val="20000"/>
        </a:spcBef>
        <a:spcAft>
          <a:spcPct val="0"/>
        </a:spcAft>
        <a:buClr>
          <a:schemeClr val="accent2"/>
        </a:buClr>
        <a:buFont typeface="Wingdings" panose="05000000000000000000" pitchFamily="2" charset="2"/>
        <a:buChar char="n"/>
        <a:defRPr sz="2000" b="0" i="0" u="none" kern="1200" baseline="0">
          <a:solidFill>
            <a:schemeClr val="tx1"/>
          </a:solidFill>
          <a:latin typeface="+mn-lt"/>
          <a:ea typeface="+mn-ea"/>
          <a:cs typeface="+mn-cs"/>
        </a:defRPr>
      </a:lvl4pPr>
      <a:lvl5pPr marL="2094230" lvl="4" indent="-398780" algn="l" defTabSz="914400" eaLnBrk="0" fontAlgn="base" latinLnBrk="0" hangingPunct="0">
        <a:lnSpc>
          <a:spcPct val="100000"/>
        </a:lnSpc>
        <a:spcBef>
          <a:spcPct val="25000"/>
        </a:spcBef>
        <a:spcAft>
          <a:spcPct val="0"/>
        </a:spcAft>
        <a:buClr>
          <a:schemeClr val="accent2"/>
        </a:buClr>
        <a:buFont typeface="Wingdings" panose="05000000000000000000" pitchFamily="2" charset="2"/>
        <a:buChar char="§"/>
        <a:defRPr sz="2000" b="0" i="0" u="none" kern="1200" baseline="0">
          <a:solidFill>
            <a:schemeClr val="tx1"/>
          </a:solidFill>
          <a:latin typeface="+mn-lt"/>
          <a:ea typeface="+mn-ea"/>
          <a:cs typeface="+mn-cs"/>
        </a:defRPr>
      </a:lvl5pPr>
      <a:lvl6pPr marL="2514600" lvl="5" indent="-228600" algn="l" defTabSz="914400" eaLnBrk="0" fontAlgn="base" latinLnBrk="0" hangingPunct="0">
        <a:lnSpc>
          <a:spcPct val="100000"/>
        </a:lnSpc>
        <a:spcBef>
          <a:spcPct val="25000"/>
        </a:spcBef>
        <a:spcAft>
          <a:spcPct val="0"/>
        </a:spcAft>
        <a:buClr>
          <a:schemeClr val="accent2"/>
        </a:buClr>
        <a:buFont typeface="Wingdings" panose="05000000000000000000" pitchFamily="2" charset="2"/>
        <a:buChar char="§"/>
        <a:defRPr sz="2000" b="0" i="0" u="none" kern="1200" baseline="0">
          <a:solidFill>
            <a:schemeClr val="tx1"/>
          </a:solidFill>
          <a:latin typeface="+mn-lt"/>
          <a:ea typeface="+mn-ea"/>
          <a:cs typeface="+mn-cs"/>
        </a:defRPr>
      </a:lvl6pPr>
      <a:lvl7pPr marL="2971800" lvl="6" indent="-228600" algn="l" defTabSz="914400" eaLnBrk="0" fontAlgn="base" latinLnBrk="0" hangingPunct="0">
        <a:lnSpc>
          <a:spcPct val="100000"/>
        </a:lnSpc>
        <a:spcBef>
          <a:spcPct val="25000"/>
        </a:spcBef>
        <a:spcAft>
          <a:spcPct val="0"/>
        </a:spcAft>
        <a:buClr>
          <a:schemeClr val="accent2"/>
        </a:buClr>
        <a:buFont typeface="Wingdings" panose="05000000000000000000" pitchFamily="2" charset="2"/>
        <a:buChar char="§"/>
        <a:defRPr sz="2000" b="0" i="0" u="none" kern="1200" baseline="0">
          <a:solidFill>
            <a:schemeClr val="tx1"/>
          </a:solidFill>
          <a:latin typeface="+mn-lt"/>
          <a:ea typeface="+mn-ea"/>
          <a:cs typeface="+mn-cs"/>
        </a:defRPr>
      </a:lvl7pPr>
      <a:lvl8pPr marL="3429000" lvl="7" indent="-228600" algn="l" defTabSz="914400" eaLnBrk="0" fontAlgn="base" latinLnBrk="0" hangingPunct="0">
        <a:lnSpc>
          <a:spcPct val="100000"/>
        </a:lnSpc>
        <a:spcBef>
          <a:spcPct val="25000"/>
        </a:spcBef>
        <a:spcAft>
          <a:spcPct val="0"/>
        </a:spcAft>
        <a:buClr>
          <a:schemeClr val="accent2"/>
        </a:buClr>
        <a:buFont typeface="Wingdings" panose="05000000000000000000" pitchFamily="2" charset="2"/>
        <a:buChar char="§"/>
        <a:defRPr sz="2000" b="0" i="0" u="none" kern="1200" baseline="0">
          <a:solidFill>
            <a:schemeClr val="tx1"/>
          </a:solidFill>
          <a:latin typeface="+mn-lt"/>
          <a:ea typeface="+mn-ea"/>
          <a:cs typeface="+mn-cs"/>
        </a:defRPr>
      </a:lvl8pPr>
      <a:lvl9pPr marL="3886200" lvl="8" indent="-228600" algn="l" defTabSz="914400" eaLnBrk="0" fontAlgn="base" latinLnBrk="0" hangingPunct="0">
        <a:lnSpc>
          <a:spcPct val="100000"/>
        </a:lnSpc>
        <a:spcBef>
          <a:spcPct val="25000"/>
        </a:spcBef>
        <a:spcAft>
          <a:spcPct val="0"/>
        </a:spcAft>
        <a:buClr>
          <a:schemeClr val="accent2"/>
        </a:buClr>
        <a:buFont typeface="Wingdings" panose="05000000000000000000" pitchFamily="2" charset="2"/>
        <a:buChar char="§"/>
        <a:defRPr sz="2000" b="0" i="0" u="none" kern="1200" baseline="0">
          <a:solidFill>
            <a:schemeClr val="tx1"/>
          </a:solidFill>
          <a:latin typeface="+mn-lt"/>
          <a:ea typeface="+mn-ea"/>
          <a:cs typeface="+mn-cs"/>
        </a:defRPr>
      </a:lvl9pPr>
    </p:bodyStyle>
    <p:otherStyle>
      <a:lvl1pPr marL="0" lvl="0"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12" cstate="print"/>
        </a:blipFill>
        <a:effectLst/>
      </p:bgPr>
    </p:bg>
    <p:spTree>
      <p:nvGrpSpPr>
        <p:cNvPr id="1" name=""/>
        <p:cNvGrpSpPr/>
        <p:nvPr/>
      </p:nvGrpSpPr>
      <p:grpSpPr>
        <a:xfrm>
          <a:off x="0" y="0"/>
          <a:ext cx="0" cy="0"/>
          <a:chOff x="0" y="0"/>
          <a:chExt cx="0" cy="0"/>
        </a:xfrm>
      </p:grpSpPr>
      <p:sp>
        <p:nvSpPr>
          <p:cNvPr id="3074" name="AutoShape 4"/>
          <p:cNvSpPr/>
          <p:nvPr/>
        </p:nvSpPr>
        <p:spPr>
          <a:xfrm>
            <a:off x="576263" y="1182688"/>
            <a:ext cx="7958137" cy="109537"/>
          </a:xfrm>
          <a:custGeom>
            <a:avLst/>
            <a:gdLst/>
            <a:ahLst/>
            <a:cxnLst>
              <a:cxn ang="0">
                <a:pos x="0" y="0"/>
              </a:cxn>
              <a:cxn ang="0">
                <a:pos x="2147483647" y="0"/>
              </a:cxn>
              <a:cxn ang="0">
                <a:pos x="2147483647" y="1314263702"/>
              </a:cxn>
              <a:cxn ang="0">
                <a:pos x="0" y="1314263702"/>
              </a:cxn>
              <a:cxn ang="0">
                <a:pos x="0" y="0"/>
              </a:cxn>
              <a:cxn ang="0">
                <a:pos x="0" y="0"/>
              </a:cxn>
              <a:cxn ang="0">
                <a:pos x="2147483647" y="0"/>
              </a:cxn>
            </a:cxnLst>
            <a:rect l="0" t="0" r="0" b="0"/>
            <a:pathLst>
              <a:path w="1000" h="1000" stroke="0">
                <a:moveTo>
                  <a:pt x="0" y="0"/>
                </a:moveTo>
                <a:lnTo>
                  <a:pt x="585" y="0"/>
                </a:lnTo>
                <a:lnTo>
                  <a:pt x="585" y="1000"/>
                </a:lnTo>
                <a:lnTo>
                  <a:pt x="0" y="1000"/>
                </a:lnTo>
                <a:lnTo>
                  <a:pt x="0" y="0"/>
                </a:lnTo>
                <a:close/>
              </a:path>
              <a:path w="1000" h="1000">
                <a:moveTo>
                  <a:pt x="0" y="0"/>
                </a:moveTo>
                <a:lnTo>
                  <a:pt x="1000" y="0"/>
                </a:lnTo>
              </a:path>
            </a:pathLst>
          </a:custGeom>
          <a:solidFill>
            <a:schemeClr val="accent2">
              <a:alpha val="100000"/>
            </a:schemeClr>
          </a:solidFill>
          <a:ln w="9525" cap="flat" cmpd="sng">
            <a:solidFill>
              <a:schemeClr val="accent2"/>
            </a:solidFill>
            <a:prstDash val="solid"/>
            <a:miter/>
            <a:headEnd type="none" w="med" len="med"/>
            <a:tailEnd type="none" w="med" len="med"/>
          </a:ln>
        </p:spPr>
        <p:txBody>
          <a:bodyPr/>
          <a:lstStyle/>
          <a:p>
            <a:endParaRPr lang="zh-CN" altLang="en-US"/>
          </a:p>
        </p:txBody>
      </p:sp>
      <p:sp>
        <p:nvSpPr>
          <p:cNvPr id="3075" name="Line 5"/>
          <p:cNvSpPr/>
          <p:nvPr/>
        </p:nvSpPr>
        <p:spPr>
          <a:xfrm flipV="1">
            <a:off x="609600" y="6172200"/>
            <a:ext cx="7924800" cy="0"/>
          </a:xfrm>
          <a:prstGeom prst="line">
            <a:avLst/>
          </a:prstGeom>
          <a:ln w="3175" cap="flat" cmpd="sng">
            <a:solidFill>
              <a:schemeClr val="accent2"/>
            </a:solidFill>
            <a:prstDash val="solid"/>
            <a:headEnd type="none" w="med" len="med"/>
            <a:tailEnd type="none" w="med" len="med"/>
          </a:ln>
        </p:spPr>
      </p:sp>
      <p:grpSp>
        <p:nvGrpSpPr>
          <p:cNvPr id="3076" name="Group 279"/>
          <p:cNvGrpSpPr/>
          <p:nvPr/>
        </p:nvGrpSpPr>
        <p:grpSpPr>
          <a:xfrm>
            <a:off x="8275638" y="1046163"/>
            <a:ext cx="265112" cy="265112"/>
            <a:chOff x="0" y="0"/>
            <a:chExt cx="860" cy="860"/>
          </a:xfrm>
        </p:grpSpPr>
        <p:sp>
          <p:nvSpPr>
            <p:cNvPr id="3077" name="Oval 280"/>
            <p:cNvSpPr/>
            <p:nvPr userDrawn="1"/>
          </p:nvSpPr>
          <p:spPr>
            <a:xfrm>
              <a:off x="0" y="0"/>
              <a:ext cx="860" cy="860"/>
            </a:xfrm>
            <a:prstGeom prst="ellipse">
              <a:avLst/>
            </a:prstGeom>
            <a:solidFill>
              <a:schemeClr val="hlink"/>
            </a:solidFill>
            <a:ln w="9525">
              <a:noFill/>
            </a:ln>
          </p:spPr>
          <p:txBody>
            <a:bodyPr wrap="none" anchor="ctr"/>
            <a:lstStyle/>
            <a:p>
              <a:pPr lvl="0" eaLnBrk="0" hangingPunct="0"/>
              <a:endParaRPr lang="zh-CN" altLang="en-US" dirty="0">
                <a:latin typeface="Times New Roman" panose="02020603050405020304" pitchFamily="2" charset="0"/>
              </a:endParaRPr>
            </a:p>
          </p:txBody>
        </p:sp>
        <p:sp>
          <p:nvSpPr>
            <p:cNvPr id="3078" name="Oval 281"/>
            <p:cNvSpPr/>
            <p:nvPr userDrawn="1"/>
          </p:nvSpPr>
          <p:spPr>
            <a:xfrm>
              <a:off x="237" y="278"/>
              <a:ext cx="474" cy="474"/>
            </a:xfrm>
            <a:prstGeom prst="ellipse">
              <a:avLst/>
            </a:prstGeom>
            <a:gradFill rotWithShape="1">
              <a:gsLst>
                <a:gs pos="0">
                  <a:schemeClr val="bg1"/>
                </a:gs>
                <a:gs pos="100000">
                  <a:schemeClr val="accent2">
                    <a:alpha val="0"/>
                  </a:schemeClr>
                </a:gs>
              </a:gsLst>
              <a:path path="shape">
                <a:fillToRect l="50000" t="50000" r="50000" b="50000"/>
              </a:path>
              <a:tileRect/>
            </a:gradFill>
            <a:ln w="9525">
              <a:noFill/>
            </a:ln>
          </p:spPr>
          <p:txBody>
            <a:bodyPr wrap="none" anchor="ctr"/>
            <a:lstStyle/>
            <a:p>
              <a:pPr lvl="0" eaLnBrk="0" hangingPunct="0"/>
              <a:endParaRPr lang="zh-CN" altLang="en-US" dirty="0">
                <a:latin typeface="Times New Roman" panose="02020603050405020304" pitchFamily="2" charset="0"/>
              </a:endParaRPr>
            </a:p>
          </p:txBody>
        </p:sp>
        <p:sp>
          <p:nvSpPr>
            <p:cNvPr id="3079" name="Oval 282"/>
            <p:cNvSpPr/>
            <p:nvPr userDrawn="1"/>
          </p:nvSpPr>
          <p:spPr>
            <a:xfrm rot="19033561">
              <a:off x="72" y="134"/>
              <a:ext cx="360" cy="201"/>
            </a:xfrm>
            <a:prstGeom prst="ellipse">
              <a:avLst/>
            </a:prstGeom>
            <a:gradFill rotWithShape="1">
              <a:gsLst>
                <a:gs pos="0">
                  <a:schemeClr val="bg1"/>
                </a:gs>
                <a:gs pos="100000">
                  <a:schemeClr val="hlink"/>
                </a:gs>
              </a:gsLst>
              <a:path path="shape">
                <a:fillToRect l="50000" t="50000" r="50000" b="50000"/>
              </a:path>
              <a:tileRect/>
            </a:gradFill>
            <a:ln w="9525">
              <a:noFill/>
            </a:ln>
          </p:spPr>
          <p:txBody>
            <a:bodyPr wrap="none" anchor="ctr"/>
            <a:lstStyle/>
            <a:p>
              <a:pPr lvl="0" eaLnBrk="0" hangingPunct="0"/>
              <a:endParaRPr lang="zh-CN" altLang="en-US" dirty="0">
                <a:latin typeface="Times New Roman" panose="02020603050405020304" pitchFamily="2" charset="0"/>
              </a:endParaRPr>
            </a:p>
          </p:txBody>
        </p:sp>
      </p:grpSp>
      <p:grpSp>
        <p:nvGrpSpPr>
          <p:cNvPr id="3080" name="Group 283"/>
          <p:cNvGrpSpPr/>
          <p:nvPr/>
        </p:nvGrpSpPr>
        <p:grpSpPr>
          <a:xfrm>
            <a:off x="201613" y="6076950"/>
            <a:ext cx="625475" cy="625475"/>
            <a:chOff x="0" y="0"/>
            <a:chExt cx="748" cy="748"/>
          </a:xfrm>
        </p:grpSpPr>
        <p:sp>
          <p:nvSpPr>
            <p:cNvPr id="3081" name="Oval 284"/>
            <p:cNvSpPr/>
            <p:nvPr userDrawn="1"/>
          </p:nvSpPr>
          <p:spPr>
            <a:xfrm>
              <a:off x="0" y="0"/>
              <a:ext cx="748" cy="748"/>
            </a:xfrm>
            <a:prstGeom prst="ellipse">
              <a:avLst/>
            </a:prstGeom>
            <a:solidFill>
              <a:schemeClr val="tx2"/>
            </a:solidFill>
            <a:ln w="9525">
              <a:noFill/>
            </a:ln>
          </p:spPr>
          <p:txBody>
            <a:bodyPr wrap="none" anchor="ctr"/>
            <a:lstStyle/>
            <a:p>
              <a:pPr lvl="0" eaLnBrk="0" hangingPunct="0"/>
              <a:endParaRPr lang="zh-CN" altLang="en-US" dirty="0">
                <a:latin typeface="Times New Roman" panose="02020603050405020304" pitchFamily="2" charset="0"/>
              </a:endParaRPr>
            </a:p>
          </p:txBody>
        </p:sp>
        <p:sp>
          <p:nvSpPr>
            <p:cNvPr id="3082" name="Oval 285"/>
            <p:cNvSpPr/>
            <p:nvPr userDrawn="1"/>
          </p:nvSpPr>
          <p:spPr>
            <a:xfrm>
              <a:off x="207" y="241"/>
              <a:ext cx="414" cy="414"/>
            </a:xfrm>
            <a:prstGeom prst="ellipse">
              <a:avLst/>
            </a:prstGeom>
            <a:gradFill rotWithShape="1">
              <a:gsLst>
                <a:gs pos="0">
                  <a:schemeClr val="bg1"/>
                </a:gs>
                <a:gs pos="100000">
                  <a:schemeClr val="tx2">
                    <a:alpha val="0"/>
                  </a:schemeClr>
                </a:gs>
              </a:gsLst>
              <a:path path="shape">
                <a:fillToRect l="50000" t="50000" r="50000" b="50000"/>
              </a:path>
              <a:tileRect/>
            </a:gradFill>
            <a:ln w="9525">
              <a:noFill/>
            </a:ln>
          </p:spPr>
          <p:txBody>
            <a:bodyPr wrap="none" anchor="ctr"/>
            <a:lstStyle/>
            <a:p>
              <a:pPr lvl="0" eaLnBrk="0" hangingPunct="0"/>
              <a:endParaRPr lang="zh-CN" altLang="en-US" dirty="0">
                <a:latin typeface="Times New Roman" panose="02020603050405020304" pitchFamily="2" charset="0"/>
              </a:endParaRPr>
            </a:p>
          </p:txBody>
        </p:sp>
        <p:sp>
          <p:nvSpPr>
            <p:cNvPr id="3083" name="Oval 286"/>
            <p:cNvSpPr/>
            <p:nvPr userDrawn="1"/>
          </p:nvSpPr>
          <p:spPr>
            <a:xfrm rot="19033561">
              <a:off x="63" y="116"/>
              <a:ext cx="315" cy="175"/>
            </a:xfrm>
            <a:prstGeom prst="ellipse">
              <a:avLst/>
            </a:prstGeom>
            <a:gradFill rotWithShape="1">
              <a:gsLst>
                <a:gs pos="0">
                  <a:schemeClr val="bg1"/>
                </a:gs>
                <a:gs pos="100000">
                  <a:schemeClr val="tx2"/>
                </a:gs>
              </a:gsLst>
              <a:path path="shape">
                <a:fillToRect l="50000" t="50000" r="50000" b="50000"/>
              </a:path>
              <a:tileRect/>
            </a:gradFill>
            <a:ln w="9525">
              <a:noFill/>
            </a:ln>
          </p:spPr>
          <p:txBody>
            <a:bodyPr wrap="none" anchor="ctr"/>
            <a:lstStyle/>
            <a:p>
              <a:pPr lvl="0" eaLnBrk="0" hangingPunct="0"/>
              <a:endParaRPr lang="zh-CN" altLang="en-US" dirty="0">
                <a:latin typeface="Times New Roman" panose="02020603050405020304" pitchFamily="2" charset="0"/>
              </a:endParaRPr>
            </a:p>
          </p:txBody>
        </p:sp>
      </p:grpSp>
      <p:grpSp>
        <p:nvGrpSpPr>
          <p:cNvPr id="3084" name="Group 287"/>
          <p:cNvGrpSpPr/>
          <p:nvPr/>
        </p:nvGrpSpPr>
        <p:grpSpPr>
          <a:xfrm>
            <a:off x="7610475" y="1012825"/>
            <a:ext cx="414338" cy="414338"/>
            <a:chOff x="0" y="0"/>
            <a:chExt cx="860" cy="860"/>
          </a:xfrm>
        </p:grpSpPr>
        <p:sp>
          <p:nvSpPr>
            <p:cNvPr id="3085" name="Oval 288"/>
            <p:cNvSpPr/>
            <p:nvPr userDrawn="1"/>
          </p:nvSpPr>
          <p:spPr>
            <a:xfrm>
              <a:off x="0" y="0"/>
              <a:ext cx="860" cy="860"/>
            </a:xfrm>
            <a:prstGeom prst="ellipse">
              <a:avLst/>
            </a:prstGeom>
            <a:solidFill>
              <a:schemeClr val="hlink"/>
            </a:solidFill>
            <a:ln w="9525">
              <a:noFill/>
            </a:ln>
          </p:spPr>
          <p:txBody>
            <a:bodyPr wrap="none" anchor="ctr"/>
            <a:lstStyle/>
            <a:p>
              <a:pPr lvl="0" eaLnBrk="0" hangingPunct="0"/>
              <a:endParaRPr lang="zh-CN" altLang="en-US" dirty="0">
                <a:latin typeface="Times New Roman" panose="02020603050405020304" pitchFamily="2" charset="0"/>
              </a:endParaRPr>
            </a:p>
          </p:txBody>
        </p:sp>
        <p:sp>
          <p:nvSpPr>
            <p:cNvPr id="3086" name="Oval 289"/>
            <p:cNvSpPr/>
            <p:nvPr userDrawn="1"/>
          </p:nvSpPr>
          <p:spPr>
            <a:xfrm>
              <a:off x="237" y="277"/>
              <a:ext cx="474" cy="478"/>
            </a:xfrm>
            <a:prstGeom prst="ellipse">
              <a:avLst/>
            </a:prstGeom>
            <a:gradFill rotWithShape="1">
              <a:gsLst>
                <a:gs pos="0">
                  <a:schemeClr val="bg1"/>
                </a:gs>
                <a:gs pos="100000">
                  <a:schemeClr val="accent2">
                    <a:alpha val="0"/>
                  </a:schemeClr>
                </a:gs>
              </a:gsLst>
              <a:path path="shape">
                <a:fillToRect l="50000" t="50000" r="50000" b="50000"/>
              </a:path>
              <a:tileRect/>
            </a:gradFill>
            <a:ln w="9525">
              <a:noFill/>
            </a:ln>
          </p:spPr>
          <p:txBody>
            <a:bodyPr wrap="none" anchor="ctr"/>
            <a:lstStyle/>
            <a:p>
              <a:pPr lvl="0" eaLnBrk="0" hangingPunct="0"/>
              <a:endParaRPr lang="zh-CN" altLang="en-US" dirty="0">
                <a:latin typeface="Times New Roman" panose="02020603050405020304" pitchFamily="2" charset="0"/>
              </a:endParaRPr>
            </a:p>
          </p:txBody>
        </p:sp>
        <p:sp>
          <p:nvSpPr>
            <p:cNvPr id="3087" name="Oval 290"/>
            <p:cNvSpPr/>
            <p:nvPr userDrawn="1"/>
          </p:nvSpPr>
          <p:spPr>
            <a:xfrm rot="19033561">
              <a:off x="72" y="132"/>
              <a:ext cx="362" cy="201"/>
            </a:xfrm>
            <a:prstGeom prst="ellipse">
              <a:avLst/>
            </a:prstGeom>
            <a:gradFill rotWithShape="1">
              <a:gsLst>
                <a:gs pos="0">
                  <a:schemeClr val="bg1"/>
                </a:gs>
                <a:gs pos="100000">
                  <a:schemeClr val="hlink"/>
                </a:gs>
              </a:gsLst>
              <a:path path="shape">
                <a:fillToRect l="50000" t="50000" r="50000" b="50000"/>
              </a:path>
              <a:tileRect/>
            </a:gradFill>
            <a:ln w="9525">
              <a:noFill/>
            </a:ln>
          </p:spPr>
          <p:txBody>
            <a:bodyPr wrap="none" anchor="ctr"/>
            <a:lstStyle/>
            <a:p>
              <a:pPr lvl="0" eaLnBrk="0" hangingPunct="0"/>
              <a:endParaRPr lang="zh-CN" altLang="en-US" dirty="0">
                <a:latin typeface="Times New Roman" panose="02020603050405020304" pitchFamily="2" charset="0"/>
              </a:endParaRPr>
            </a:p>
          </p:txBody>
        </p:sp>
      </p:grpSp>
      <p:grpSp>
        <p:nvGrpSpPr>
          <p:cNvPr id="3088" name="Group 15"/>
          <p:cNvGrpSpPr/>
          <p:nvPr/>
        </p:nvGrpSpPr>
        <p:grpSpPr>
          <a:xfrm>
            <a:off x="1789113" y="182563"/>
            <a:ext cx="6838950" cy="3365500"/>
            <a:chOff x="0" y="0"/>
            <a:chExt cx="4308" cy="2120"/>
          </a:xfrm>
        </p:grpSpPr>
        <p:sp>
          <p:nvSpPr>
            <p:cNvPr id="3089" name="Freeform 16"/>
            <p:cNvSpPr/>
            <p:nvPr/>
          </p:nvSpPr>
          <p:spPr>
            <a:xfrm>
              <a:off x="79" y="94"/>
              <a:ext cx="1267" cy="1938"/>
            </a:xfrm>
            <a:custGeom>
              <a:avLst/>
              <a:gdLst/>
              <a:ahLst/>
              <a:cxnLst>
                <a:cxn ang="0">
                  <a:pos x="49" y="109"/>
                </a:cxn>
                <a:cxn ang="0">
                  <a:pos x="135" y="88"/>
                </a:cxn>
                <a:cxn ang="0">
                  <a:pos x="182" y="101"/>
                </a:cxn>
                <a:cxn ang="0">
                  <a:pos x="175" y="187"/>
                </a:cxn>
                <a:cxn ang="0">
                  <a:pos x="115" y="245"/>
                </a:cxn>
                <a:cxn ang="0">
                  <a:pos x="91" y="301"/>
                </a:cxn>
                <a:cxn ang="0">
                  <a:pos x="119" y="405"/>
                </a:cxn>
                <a:cxn ang="0">
                  <a:pos x="133" y="404"/>
                </a:cxn>
                <a:cxn ang="0">
                  <a:pos x="138" y="381"/>
                </a:cxn>
                <a:cxn ang="0">
                  <a:pos x="201" y="486"/>
                </a:cxn>
                <a:cxn ang="0">
                  <a:pos x="273" y="505"/>
                </a:cxn>
                <a:cxn ang="0">
                  <a:pos x="334" y="568"/>
                </a:cxn>
                <a:cxn ang="0">
                  <a:pos x="358" y="599"/>
                </a:cxn>
                <a:cxn ang="0">
                  <a:pos x="323" y="677"/>
                </a:cxn>
                <a:cxn ang="0">
                  <a:pos x="385" y="749"/>
                </a:cxn>
                <a:cxn ang="0">
                  <a:pos x="434" y="851"/>
                </a:cxn>
                <a:cxn ang="0">
                  <a:pos x="459" y="972"/>
                </a:cxn>
                <a:cxn ang="0">
                  <a:pos x="501" y="1069"/>
                </a:cxn>
                <a:cxn ang="0">
                  <a:pos x="537" y="1061"/>
                </a:cxn>
                <a:cxn ang="0">
                  <a:pos x="523" y="1007"/>
                </a:cxn>
                <a:cxn ang="0">
                  <a:pos x="541" y="970"/>
                </a:cxn>
                <a:cxn ang="0">
                  <a:pos x="574" y="938"/>
                </a:cxn>
                <a:cxn ang="0">
                  <a:pos x="608" y="874"/>
                </a:cxn>
                <a:cxn ang="0">
                  <a:pos x="658" y="821"/>
                </a:cxn>
                <a:cxn ang="0">
                  <a:pos x="681" y="734"/>
                </a:cxn>
                <a:cxn ang="0">
                  <a:pos x="651" y="647"/>
                </a:cxn>
                <a:cxn ang="0">
                  <a:pos x="577" y="594"/>
                </a:cxn>
                <a:cxn ang="0">
                  <a:pos x="464" y="539"/>
                </a:cxn>
                <a:cxn ang="0">
                  <a:pos x="409" y="530"/>
                </a:cxn>
                <a:cxn ang="0">
                  <a:pos x="380" y="534"/>
                </a:cxn>
                <a:cxn ang="0">
                  <a:pos x="334" y="550"/>
                </a:cxn>
                <a:cxn ang="0">
                  <a:pos x="318" y="494"/>
                </a:cxn>
                <a:cxn ang="0">
                  <a:pos x="309" y="447"/>
                </a:cxn>
                <a:cxn ang="0">
                  <a:pos x="265" y="465"/>
                </a:cxn>
                <a:cxn ang="0">
                  <a:pos x="238" y="400"/>
                </a:cxn>
                <a:cxn ang="0">
                  <a:pos x="311" y="384"/>
                </a:cxn>
                <a:cxn ang="0">
                  <a:pos x="354" y="381"/>
                </a:cxn>
                <a:cxn ang="0">
                  <a:pos x="376" y="378"/>
                </a:cxn>
                <a:cxn ang="0">
                  <a:pos x="444" y="316"/>
                </a:cxn>
                <a:cxn ang="0">
                  <a:pos x="497" y="286"/>
                </a:cxn>
                <a:cxn ang="0">
                  <a:pos x="537" y="268"/>
                </a:cxn>
                <a:cxn ang="0">
                  <a:pos x="562" y="226"/>
                </a:cxn>
                <a:cxn ang="0">
                  <a:pos x="541" y="216"/>
                </a:cxn>
                <a:cxn ang="0">
                  <a:pos x="641" y="192"/>
                </a:cxn>
                <a:cxn ang="0">
                  <a:pos x="591" y="144"/>
                </a:cxn>
                <a:cxn ang="0">
                  <a:pos x="557" y="111"/>
                </a:cxn>
                <a:cxn ang="0">
                  <a:pos x="513" y="154"/>
                </a:cxn>
                <a:cxn ang="0">
                  <a:pos x="466" y="187"/>
                </a:cxn>
                <a:cxn ang="0">
                  <a:pos x="429" y="128"/>
                </a:cxn>
                <a:cxn ang="0">
                  <a:pos x="509" y="101"/>
                </a:cxn>
                <a:cxn ang="0">
                  <a:pos x="532" y="83"/>
                </a:cxn>
                <a:cxn ang="0">
                  <a:pos x="557" y="73"/>
                </a:cxn>
                <a:cxn ang="0">
                  <a:pos x="540" y="61"/>
                </a:cxn>
                <a:cxn ang="0">
                  <a:pos x="530" y="50"/>
                </a:cxn>
                <a:cxn ang="0">
                  <a:pos x="505" y="43"/>
                </a:cxn>
                <a:cxn ang="0">
                  <a:pos x="464" y="57"/>
                </a:cxn>
                <a:cxn ang="0">
                  <a:pos x="398" y="50"/>
                </a:cxn>
                <a:cxn ang="0">
                  <a:pos x="231" y="0"/>
                </a:cxn>
                <a:cxn ang="0">
                  <a:pos x="145" y="13"/>
                </a:cxn>
                <a:cxn ang="0">
                  <a:pos x="121" y="43"/>
                </a:cxn>
                <a:cxn ang="0">
                  <a:pos x="54" y="73"/>
                </a:cxn>
                <a:cxn ang="0">
                  <a:pos x="54" y="91"/>
                </a:cxn>
                <a:cxn ang="0">
                  <a:pos x="1" y="106"/>
                </a:cxn>
              </a:cxnLst>
              <a:rect l="0" t="0" r="0" b="0"/>
              <a:pathLst>
                <a:path w="1692" h="2586">
                  <a:moveTo>
                    <a:pt x="2" y="252"/>
                  </a:moveTo>
                  <a:lnTo>
                    <a:pt x="68" y="264"/>
                  </a:lnTo>
                  <a:lnTo>
                    <a:pt x="116" y="258"/>
                  </a:lnTo>
                  <a:lnTo>
                    <a:pt x="188" y="216"/>
                  </a:lnTo>
                  <a:lnTo>
                    <a:pt x="236" y="210"/>
                  </a:lnTo>
                  <a:lnTo>
                    <a:pt x="320" y="210"/>
                  </a:lnTo>
                  <a:lnTo>
                    <a:pt x="368" y="216"/>
                  </a:lnTo>
                  <a:lnTo>
                    <a:pt x="398" y="246"/>
                  </a:lnTo>
                  <a:lnTo>
                    <a:pt x="434" y="240"/>
                  </a:lnTo>
                  <a:lnTo>
                    <a:pt x="422" y="294"/>
                  </a:lnTo>
                  <a:lnTo>
                    <a:pt x="404" y="354"/>
                  </a:lnTo>
                  <a:lnTo>
                    <a:pt x="416" y="444"/>
                  </a:lnTo>
                  <a:lnTo>
                    <a:pt x="408" y="480"/>
                  </a:lnTo>
                  <a:lnTo>
                    <a:pt x="380" y="474"/>
                  </a:lnTo>
                  <a:lnTo>
                    <a:pt x="272" y="582"/>
                  </a:lnTo>
                  <a:lnTo>
                    <a:pt x="236" y="628"/>
                  </a:lnTo>
                  <a:lnTo>
                    <a:pt x="242" y="672"/>
                  </a:lnTo>
                  <a:lnTo>
                    <a:pt x="218" y="714"/>
                  </a:lnTo>
                  <a:lnTo>
                    <a:pt x="268" y="774"/>
                  </a:lnTo>
                  <a:lnTo>
                    <a:pt x="262" y="844"/>
                  </a:lnTo>
                  <a:lnTo>
                    <a:pt x="284" y="964"/>
                  </a:lnTo>
                  <a:lnTo>
                    <a:pt x="320" y="1010"/>
                  </a:lnTo>
                  <a:lnTo>
                    <a:pt x="324" y="970"/>
                  </a:lnTo>
                  <a:lnTo>
                    <a:pt x="316" y="960"/>
                  </a:lnTo>
                  <a:lnTo>
                    <a:pt x="302" y="834"/>
                  </a:lnTo>
                  <a:lnTo>
                    <a:pt x="326" y="830"/>
                  </a:lnTo>
                  <a:lnTo>
                    <a:pt x="328" y="906"/>
                  </a:lnTo>
                  <a:lnTo>
                    <a:pt x="380" y="996"/>
                  </a:lnTo>
                  <a:lnTo>
                    <a:pt x="368" y="1074"/>
                  </a:lnTo>
                  <a:lnTo>
                    <a:pt x="478" y="1154"/>
                  </a:lnTo>
                  <a:lnTo>
                    <a:pt x="564" y="1164"/>
                  </a:lnTo>
                  <a:lnTo>
                    <a:pt x="612" y="1208"/>
                  </a:lnTo>
                  <a:lnTo>
                    <a:pt x="650" y="1200"/>
                  </a:lnTo>
                  <a:lnTo>
                    <a:pt x="680" y="1224"/>
                  </a:lnTo>
                  <a:lnTo>
                    <a:pt x="698" y="1272"/>
                  </a:lnTo>
                  <a:lnTo>
                    <a:pt x="794" y="1350"/>
                  </a:lnTo>
                  <a:lnTo>
                    <a:pt x="842" y="1308"/>
                  </a:lnTo>
                  <a:lnTo>
                    <a:pt x="848" y="1350"/>
                  </a:lnTo>
                  <a:lnTo>
                    <a:pt x="854" y="1422"/>
                  </a:lnTo>
                  <a:lnTo>
                    <a:pt x="786" y="1490"/>
                  </a:lnTo>
                  <a:lnTo>
                    <a:pt x="788" y="1542"/>
                  </a:lnTo>
                  <a:lnTo>
                    <a:pt x="770" y="1608"/>
                  </a:lnTo>
                  <a:lnTo>
                    <a:pt x="802" y="1634"/>
                  </a:lnTo>
                  <a:lnTo>
                    <a:pt x="848" y="1668"/>
                  </a:lnTo>
                  <a:lnTo>
                    <a:pt x="916" y="1782"/>
                  </a:lnTo>
                  <a:lnTo>
                    <a:pt x="956" y="1800"/>
                  </a:lnTo>
                  <a:lnTo>
                    <a:pt x="1010" y="1848"/>
                  </a:lnTo>
                  <a:lnTo>
                    <a:pt x="1034" y="2022"/>
                  </a:lnTo>
                  <a:lnTo>
                    <a:pt x="1058" y="2178"/>
                  </a:lnTo>
                  <a:lnTo>
                    <a:pt x="1046" y="2244"/>
                  </a:lnTo>
                  <a:lnTo>
                    <a:pt x="1094" y="2310"/>
                  </a:lnTo>
                  <a:lnTo>
                    <a:pt x="1118" y="2364"/>
                  </a:lnTo>
                  <a:lnTo>
                    <a:pt x="1138" y="2458"/>
                  </a:lnTo>
                  <a:lnTo>
                    <a:pt x="1194" y="2540"/>
                  </a:lnTo>
                  <a:lnTo>
                    <a:pt x="1286" y="2586"/>
                  </a:lnTo>
                  <a:lnTo>
                    <a:pt x="1382" y="2574"/>
                  </a:lnTo>
                  <a:lnTo>
                    <a:pt x="1280" y="2520"/>
                  </a:lnTo>
                  <a:lnTo>
                    <a:pt x="1266" y="2472"/>
                  </a:lnTo>
                  <a:lnTo>
                    <a:pt x="1288" y="2428"/>
                  </a:lnTo>
                  <a:lnTo>
                    <a:pt x="1244" y="2394"/>
                  </a:lnTo>
                  <a:lnTo>
                    <a:pt x="1284" y="2334"/>
                  </a:lnTo>
                  <a:lnTo>
                    <a:pt x="1244" y="2300"/>
                  </a:lnTo>
                  <a:lnTo>
                    <a:pt x="1288" y="2306"/>
                  </a:lnTo>
                  <a:lnTo>
                    <a:pt x="1286" y="2244"/>
                  </a:lnTo>
                  <a:lnTo>
                    <a:pt x="1330" y="2268"/>
                  </a:lnTo>
                  <a:lnTo>
                    <a:pt x="1368" y="2228"/>
                  </a:lnTo>
                  <a:lnTo>
                    <a:pt x="1334" y="2160"/>
                  </a:lnTo>
                  <a:lnTo>
                    <a:pt x="1382" y="2184"/>
                  </a:lnTo>
                  <a:lnTo>
                    <a:pt x="1448" y="2076"/>
                  </a:lnTo>
                  <a:lnTo>
                    <a:pt x="1468" y="2052"/>
                  </a:lnTo>
                  <a:lnTo>
                    <a:pt x="1476" y="1982"/>
                  </a:lnTo>
                  <a:lnTo>
                    <a:pt x="1568" y="1950"/>
                  </a:lnTo>
                  <a:lnTo>
                    <a:pt x="1612" y="1880"/>
                  </a:lnTo>
                  <a:lnTo>
                    <a:pt x="1628" y="1830"/>
                  </a:lnTo>
                  <a:lnTo>
                    <a:pt x="1622" y="1746"/>
                  </a:lnTo>
                  <a:lnTo>
                    <a:pt x="1692" y="1644"/>
                  </a:lnTo>
                  <a:lnTo>
                    <a:pt x="1652" y="1578"/>
                  </a:lnTo>
                  <a:lnTo>
                    <a:pt x="1552" y="1538"/>
                  </a:lnTo>
                  <a:lnTo>
                    <a:pt x="1448" y="1500"/>
                  </a:lnTo>
                  <a:lnTo>
                    <a:pt x="1376" y="1494"/>
                  </a:lnTo>
                  <a:lnTo>
                    <a:pt x="1376" y="1410"/>
                  </a:lnTo>
                  <a:lnTo>
                    <a:pt x="1262" y="1356"/>
                  </a:lnTo>
                  <a:lnTo>
                    <a:pt x="1166" y="1272"/>
                  </a:lnTo>
                  <a:lnTo>
                    <a:pt x="1104" y="1280"/>
                  </a:lnTo>
                  <a:lnTo>
                    <a:pt x="1048" y="1276"/>
                  </a:lnTo>
                  <a:lnTo>
                    <a:pt x="1020" y="1244"/>
                  </a:lnTo>
                  <a:lnTo>
                    <a:pt x="974" y="1260"/>
                  </a:lnTo>
                  <a:lnTo>
                    <a:pt x="984" y="1238"/>
                  </a:lnTo>
                  <a:lnTo>
                    <a:pt x="934" y="1268"/>
                  </a:lnTo>
                  <a:lnTo>
                    <a:pt x="904" y="1268"/>
                  </a:lnTo>
                  <a:lnTo>
                    <a:pt x="872" y="1314"/>
                  </a:lnTo>
                  <a:lnTo>
                    <a:pt x="836" y="1272"/>
                  </a:lnTo>
                  <a:lnTo>
                    <a:pt x="794" y="1308"/>
                  </a:lnTo>
                  <a:lnTo>
                    <a:pt x="748" y="1278"/>
                  </a:lnTo>
                  <a:lnTo>
                    <a:pt x="758" y="1242"/>
                  </a:lnTo>
                  <a:lnTo>
                    <a:pt x="758" y="1174"/>
                  </a:lnTo>
                  <a:lnTo>
                    <a:pt x="698" y="1176"/>
                  </a:lnTo>
                  <a:lnTo>
                    <a:pt x="668" y="1140"/>
                  </a:lnTo>
                  <a:lnTo>
                    <a:pt x="736" y="1062"/>
                  </a:lnTo>
                  <a:lnTo>
                    <a:pt x="712" y="1050"/>
                  </a:lnTo>
                  <a:lnTo>
                    <a:pt x="658" y="1062"/>
                  </a:lnTo>
                  <a:lnTo>
                    <a:pt x="632" y="1104"/>
                  </a:lnTo>
                  <a:lnTo>
                    <a:pt x="596" y="1110"/>
                  </a:lnTo>
                  <a:lnTo>
                    <a:pt x="538" y="1066"/>
                  </a:lnTo>
                  <a:lnTo>
                    <a:pt x="568" y="950"/>
                  </a:lnTo>
                  <a:lnTo>
                    <a:pt x="632" y="894"/>
                  </a:lnTo>
                  <a:lnTo>
                    <a:pt x="686" y="894"/>
                  </a:lnTo>
                  <a:lnTo>
                    <a:pt x="740" y="912"/>
                  </a:lnTo>
                  <a:lnTo>
                    <a:pt x="736" y="900"/>
                  </a:lnTo>
                  <a:lnTo>
                    <a:pt x="766" y="868"/>
                  </a:lnTo>
                  <a:lnTo>
                    <a:pt x="842" y="906"/>
                  </a:lnTo>
                  <a:lnTo>
                    <a:pt x="848" y="966"/>
                  </a:lnTo>
                  <a:lnTo>
                    <a:pt x="884" y="984"/>
                  </a:lnTo>
                  <a:lnTo>
                    <a:pt x="896" y="900"/>
                  </a:lnTo>
                  <a:lnTo>
                    <a:pt x="878" y="858"/>
                  </a:lnTo>
                  <a:lnTo>
                    <a:pt x="998" y="806"/>
                  </a:lnTo>
                  <a:lnTo>
                    <a:pt x="1058" y="750"/>
                  </a:lnTo>
                  <a:lnTo>
                    <a:pt x="1100" y="696"/>
                  </a:lnTo>
                  <a:lnTo>
                    <a:pt x="1130" y="672"/>
                  </a:lnTo>
                  <a:lnTo>
                    <a:pt x="1184" y="678"/>
                  </a:lnTo>
                  <a:lnTo>
                    <a:pt x="1190" y="636"/>
                  </a:lnTo>
                  <a:lnTo>
                    <a:pt x="1280" y="588"/>
                  </a:lnTo>
                  <a:lnTo>
                    <a:pt x="1278" y="636"/>
                  </a:lnTo>
                  <a:lnTo>
                    <a:pt x="1360" y="602"/>
                  </a:lnTo>
                  <a:lnTo>
                    <a:pt x="1322" y="570"/>
                  </a:lnTo>
                  <a:lnTo>
                    <a:pt x="1340" y="538"/>
                  </a:lnTo>
                  <a:lnTo>
                    <a:pt x="1320" y="522"/>
                  </a:lnTo>
                  <a:lnTo>
                    <a:pt x="1286" y="546"/>
                  </a:lnTo>
                  <a:lnTo>
                    <a:pt x="1288" y="512"/>
                  </a:lnTo>
                  <a:lnTo>
                    <a:pt x="1400" y="504"/>
                  </a:lnTo>
                  <a:lnTo>
                    <a:pt x="1490" y="480"/>
                  </a:lnTo>
                  <a:lnTo>
                    <a:pt x="1526" y="456"/>
                  </a:lnTo>
                  <a:lnTo>
                    <a:pt x="1484" y="394"/>
                  </a:lnTo>
                  <a:cubicBezTo>
                    <a:pt x="1474" y="370"/>
                    <a:pt x="1479" y="319"/>
                    <a:pt x="1466" y="310"/>
                  </a:cubicBezTo>
                  <a:cubicBezTo>
                    <a:pt x="1456" y="300"/>
                    <a:pt x="1423" y="343"/>
                    <a:pt x="1406" y="342"/>
                  </a:cubicBezTo>
                  <a:lnTo>
                    <a:pt x="1376" y="312"/>
                  </a:lnTo>
                  <a:lnTo>
                    <a:pt x="1376" y="270"/>
                  </a:lnTo>
                  <a:lnTo>
                    <a:pt x="1328" y="264"/>
                  </a:lnTo>
                  <a:lnTo>
                    <a:pt x="1312" y="252"/>
                  </a:lnTo>
                  <a:lnTo>
                    <a:pt x="1256" y="314"/>
                  </a:lnTo>
                  <a:lnTo>
                    <a:pt x="1222" y="364"/>
                  </a:lnTo>
                  <a:lnTo>
                    <a:pt x="1172" y="402"/>
                  </a:lnTo>
                  <a:lnTo>
                    <a:pt x="1136" y="474"/>
                  </a:lnTo>
                  <a:lnTo>
                    <a:pt x="1110" y="444"/>
                  </a:lnTo>
                  <a:lnTo>
                    <a:pt x="1128" y="394"/>
                  </a:lnTo>
                  <a:lnTo>
                    <a:pt x="1038" y="334"/>
                  </a:lnTo>
                  <a:lnTo>
                    <a:pt x="1022" y="304"/>
                  </a:lnTo>
                  <a:lnTo>
                    <a:pt x="1122" y="226"/>
                  </a:lnTo>
                  <a:lnTo>
                    <a:pt x="1184" y="222"/>
                  </a:lnTo>
                  <a:lnTo>
                    <a:pt x="1212" y="240"/>
                  </a:lnTo>
                  <a:lnTo>
                    <a:pt x="1248" y="220"/>
                  </a:lnTo>
                  <a:lnTo>
                    <a:pt x="1300" y="220"/>
                  </a:lnTo>
                  <a:lnTo>
                    <a:pt x="1266" y="198"/>
                  </a:lnTo>
                  <a:lnTo>
                    <a:pt x="1208" y="196"/>
                  </a:lnTo>
                  <a:lnTo>
                    <a:pt x="1250" y="174"/>
                  </a:lnTo>
                  <a:lnTo>
                    <a:pt x="1328" y="172"/>
                  </a:lnTo>
                  <a:lnTo>
                    <a:pt x="1364" y="132"/>
                  </a:lnTo>
                  <a:cubicBezTo>
                    <a:pt x="1346" y="124"/>
                    <a:pt x="1343" y="119"/>
                    <a:pt x="1324" y="122"/>
                  </a:cubicBezTo>
                  <a:cubicBezTo>
                    <a:pt x="1310" y="124"/>
                    <a:pt x="1294" y="132"/>
                    <a:pt x="1286" y="144"/>
                  </a:cubicBezTo>
                  <a:cubicBezTo>
                    <a:pt x="1282" y="149"/>
                    <a:pt x="1274" y="148"/>
                    <a:pt x="1268" y="150"/>
                  </a:cubicBezTo>
                  <a:cubicBezTo>
                    <a:pt x="1266" y="144"/>
                    <a:pt x="1259" y="138"/>
                    <a:pt x="1262" y="132"/>
                  </a:cubicBezTo>
                  <a:cubicBezTo>
                    <a:pt x="1269" y="118"/>
                    <a:pt x="1303" y="134"/>
                    <a:pt x="1262" y="120"/>
                  </a:cubicBezTo>
                  <a:cubicBezTo>
                    <a:pt x="1221" y="134"/>
                    <a:pt x="1252" y="105"/>
                    <a:pt x="1262" y="90"/>
                  </a:cubicBezTo>
                  <a:cubicBezTo>
                    <a:pt x="1260" y="84"/>
                    <a:pt x="1262" y="75"/>
                    <a:pt x="1256" y="72"/>
                  </a:cubicBezTo>
                  <a:cubicBezTo>
                    <a:pt x="1238" y="63"/>
                    <a:pt x="1202" y="102"/>
                    <a:pt x="1202" y="102"/>
                  </a:cubicBezTo>
                  <a:cubicBezTo>
                    <a:pt x="1198" y="108"/>
                    <a:pt x="1186" y="140"/>
                    <a:pt x="1180" y="144"/>
                  </a:cubicBezTo>
                  <a:cubicBezTo>
                    <a:pt x="1169" y="151"/>
                    <a:pt x="1148" y="122"/>
                    <a:pt x="1148" y="122"/>
                  </a:cubicBezTo>
                  <a:cubicBezTo>
                    <a:pt x="1138" y="123"/>
                    <a:pt x="1121" y="137"/>
                    <a:pt x="1106" y="136"/>
                  </a:cubicBezTo>
                  <a:cubicBezTo>
                    <a:pt x="1091" y="135"/>
                    <a:pt x="1074" y="117"/>
                    <a:pt x="1056" y="116"/>
                  </a:cubicBezTo>
                  <a:cubicBezTo>
                    <a:pt x="1038" y="115"/>
                    <a:pt x="1016" y="131"/>
                    <a:pt x="998" y="132"/>
                  </a:cubicBezTo>
                  <a:cubicBezTo>
                    <a:pt x="997" y="132"/>
                    <a:pt x="956" y="125"/>
                    <a:pt x="950" y="120"/>
                  </a:cubicBezTo>
                  <a:cubicBezTo>
                    <a:pt x="918" y="94"/>
                    <a:pt x="960" y="108"/>
                    <a:pt x="920" y="90"/>
                  </a:cubicBezTo>
                  <a:cubicBezTo>
                    <a:pt x="852" y="60"/>
                    <a:pt x="806" y="58"/>
                    <a:pt x="730" y="54"/>
                  </a:cubicBezTo>
                  <a:cubicBezTo>
                    <a:pt x="656" y="39"/>
                    <a:pt x="625" y="15"/>
                    <a:pt x="550" y="0"/>
                  </a:cubicBezTo>
                  <a:cubicBezTo>
                    <a:pt x="510" y="2"/>
                    <a:pt x="486" y="5"/>
                    <a:pt x="446" y="8"/>
                  </a:cubicBezTo>
                  <a:cubicBezTo>
                    <a:pt x="424" y="9"/>
                    <a:pt x="423" y="14"/>
                    <a:pt x="406" y="18"/>
                  </a:cubicBezTo>
                  <a:cubicBezTo>
                    <a:pt x="389" y="22"/>
                    <a:pt x="353" y="24"/>
                    <a:pt x="344" y="32"/>
                  </a:cubicBezTo>
                  <a:cubicBezTo>
                    <a:pt x="346" y="38"/>
                    <a:pt x="354" y="60"/>
                    <a:pt x="350" y="64"/>
                  </a:cubicBezTo>
                  <a:cubicBezTo>
                    <a:pt x="274" y="50"/>
                    <a:pt x="250" y="81"/>
                    <a:pt x="236" y="82"/>
                  </a:cubicBezTo>
                  <a:cubicBezTo>
                    <a:pt x="278" y="110"/>
                    <a:pt x="270" y="72"/>
                    <a:pt x="290" y="102"/>
                  </a:cubicBezTo>
                  <a:cubicBezTo>
                    <a:pt x="234" y="121"/>
                    <a:pt x="178" y="104"/>
                    <a:pt x="128" y="138"/>
                  </a:cubicBezTo>
                  <a:cubicBezTo>
                    <a:pt x="126" y="144"/>
                    <a:pt x="122" y="150"/>
                    <a:pt x="122" y="156"/>
                  </a:cubicBezTo>
                  <a:cubicBezTo>
                    <a:pt x="122" y="162"/>
                    <a:pt x="132" y="170"/>
                    <a:pt x="128" y="174"/>
                  </a:cubicBezTo>
                  <a:cubicBezTo>
                    <a:pt x="126" y="182"/>
                    <a:pt x="109" y="197"/>
                    <a:pt x="112" y="202"/>
                  </a:cubicBezTo>
                  <a:cubicBezTo>
                    <a:pt x="124" y="206"/>
                    <a:pt x="137" y="195"/>
                    <a:pt x="146" y="204"/>
                  </a:cubicBezTo>
                  <a:cubicBezTo>
                    <a:pt x="151" y="209"/>
                    <a:pt x="135" y="213"/>
                    <a:pt x="128" y="216"/>
                  </a:cubicBezTo>
                  <a:cubicBezTo>
                    <a:pt x="116" y="221"/>
                    <a:pt x="104" y="226"/>
                    <a:pt x="92" y="228"/>
                  </a:cubicBezTo>
                  <a:cubicBezTo>
                    <a:pt x="48" y="237"/>
                    <a:pt x="72" y="233"/>
                    <a:pt x="20" y="240"/>
                  </a:cubicBezTo>
                  <a:cubicBezTo>
                    <a:pt x="0" y="247"/>
                    <a:pt x="2" y="240"/>
                    <a:pt x="2" y="252"/>
                  </a:cubicBezTo>
                  <a:close/>
                </a:path>
              </a:pathLst>
            </a:custGeom>
            <a:solidFill>
              <a:srgbClr val="FEFEFE">
                <a:alpha val="29999"/>
              </a:srgbClr>
            </a:solidFill>
            <a:ln w="9525">
              <a:noFill/>
            </a:ln>
          </p:spPr>
          <p:txBody>
            <a:bodyPr/>
            <a:lstStyle/>
            <a:p>
              <a:endParaRPr lang="zh-CN" altLang="en-US"/>
            </a:p>
          </p:txBody>
        </p:sp>
        <p:sp>
          <p:nvSpPr>
            <p:cNvPr id="3090" name="Freeform 17"/>
            <p:cNvSpPr/>
            <p:nvPr/>
          </p:nvSpPr>
          <p:spPr>
            <a:xfrm>
              <a:off x="39" y="279"/>
              <a:ext cx="34" cy="28"/>
            </a:xfrm>
            <a:custGeom>
              <a:avLst/>
              <a:gdLst/>
              <a:ahLst/>
              <a:cxnLst>
                <a:cxn ang="0">
                  <a:pos x="7" y="1"/>
                </a:cxn>
                <a:cxn ang="0">
                  <a:pos x="0" y="9"/>
                </a:cxn>
                <a:cxn ang="0">
                  <a:pos x="9" y="15"/>
                </a:cxn>
                <a:cxn ang="0">
                  <a:pos x="18" y="10"/>
                </a:cxn>
                <a:cxn ang="0">
                  <a:pos x="12" y="0"/>
                </a:cxn>
                <a:cxn ang="0">
                  <a:pos x="7" y="1"/>
                </a:cxn>
              </a:cxnLst>
              <a:rect l="0" t="0" r="0" b="0"/>
              <a:pathLst>
                <a:path w="46" h="38">
                  <a:moveTo>
                    <a:pt x="16" y="4"/>
                  </a:moveTo>
                  <a:lnTo>
                    <a:pt x="0" y="22"/>
                  </a:lnTo>
                  <a:lnTo>
                    <a:pt x="22" y="38"/>
                  </a:lnTo>
                  <a:lnTo>
                    <a:pt x="46" y="26"/>
                  </a:lnTo>
                  <a:lnTo>
                    <a:pt x="30" y="0"/>
                  </a:lnTo>
                  <a:lnTo>
                    <a:pt x="16" y="4"/>
                  </a:lnTo>
                  <a:close/>
                </a:path>
              </a:pathLst>
            </a:custGeom>
            <a:solidFill>
              <a:srgbClr val="FEFEFE">
                <a:alpha val="29999"/>
              </a:srgbClr>
            </a:solidFill>
            <a:ln w="9525">
              <a:noFill/>
            </a:ln>
          </p:spPr>
          <p:txBody>
            <a:bodyPr/>
            <a:lstStyle/>
            <a:p>
              <a:endParaRPr lang="zh-CN" altLang="en-US"/>
            </a:p>
          </p:txBody>
        </p:sp>
        <p:sp>
          <p:nvSpPr>
            <p:cNvPr id="3091" name="Freeform 18"/>
            <p:cNvSpPr/>
            <p:nvPr/>
          </p:nvSpPr>
          <p:spPr>
            <a:xfrm>
              <a:off x="346" y="402"/>
              <a:ext cx="39" cy="32"/>
            </a:xfrm>
            <a:custGeom>
              <a:avLst/>
              <a:gdLst/>
              <a:ahLst/>
              <a:cxnLst>
                <a:cxn ang="0">
                  <a:pos x="5" y="0"/>
                </a:cxn>
                <a:cxn ang="0">
                  <a:pos x="11" y="17"/>
                </a:cxn>
                <a:cxn ang="0">
                  <a:pos x="18" y="17"/>
                </a:cxn>
                <a:cxn ang="0">
                  <a:pos x="17" y="7"/>
                </a:cxn>
                <a:cxn ang="0">
                  <a:pos x="11" y="1"/>
                </a:cxn>
                <a:cxn ang="0">
                  <a:pos x="5" y="0"/>
                </a:cxn>
              </a:cxnLst>
              <a:rect l="0" t="0" r="0" b="0"/>
              <a:pathLst>
                <a:path w="52" h="44">
                  <a:moveTo>
                    <a:pt x="12" y="0"/>
                  </a:moveTo>
                  <a:cubicBezTo>
                    <a:pt x="16" y="14"/>
                    <a:pt x="18" y="32"/>
                    <a:pt x="26" y="44"/>
                  </a:cubicBezTo>
                  <a:cubicBezTo>
                    <a:pt x="31" y="43"/>
                    <a:pt x="37" y="44"/>
                    <a:pt x="42" y="42"/>
                  </a:cubicBezTo>
                  <a:cubicBezTo>
                    <a:pt x="52" y="38"/>
                    <a:pt x="48" y="19"/>
                    <a:pt x="38" y="16"/>
                  </a:cubicBezTo>
                  <a:cubicBezTo>
                    <a:pt x="33" y="9"/>
                    <a:pt x="34" y="5"/>
                    <a:pt x="26" y="2"/>
                  </a:cubicBezTo>
                  <a:cubicBezTo>
                    <a:pt x="4" y="4"/>
                    <a:pt x="0" y="8"/>
                    <a:pt x="12" y="0"/>
                  </a:cubicBezTo>
                  <a:close/>
                </a:path>
              </a:pathLst>
            </a:custGeom>
            <a:solidFill>
              <a:srgbClr val="FEFEFE">
                <a:alpha val="29999"/>
              </a:srgbClr>
            </a:solidFill>
            <a:ln w="9525">
              <a:noFill/>
            </a:ln>
          </p:spPr>
          <p:txBody>
            <a:bodyPr/>
            <a:lstStyle/>
            <a:p>
              <a:endParaRPr lang="zh-CN" altLang="en-US"/>
            </a:p>
          </p:txBody>
        </p:sp>
        <p:sp>
          <p:nvSpPr>
            <p:cNvPr id="3092" name="Freeform 19"/>
            <p:cNvSpPr/>
            <p:nvPr/>
          </p:nvSpPr>
          <p:spPr>
            <a:xfrm>
              <a:off x="1128" y="458"/>
              <a:ext cx="98" cy="74"/>
            </a:xfrm>
            <a:custGeom>
              <a:avLst/>
              <a:gdLst/>
              <a:ahLst/>
              <a:cxnLst>
                <a:cxn ang="0">
                  <a:pos x="41" y="0"/>
                </a:cxn>
                <a:cxn ang="0">
                  <a:pos x="33" y="4"/>
                </a:cxn>
                <a:cxn ang="0">
                  <a:pos x="22" y="11"/>
                </a:cxn>
                <a:cxn ang="0">
                  <a:pos x="16" y="17"/>
                </a:cxn>
                <a:cxn ang="0">
                  <a:pos x="9" y="22"/>
                </a:cxn>
                <a:cxn ang="0">
                  <a:pos x="26" y="35"/>
                </a:cxn>
                <a:cxn ang="0">
                  <a:pos x="33" y="41"/>
                </a:cxn>
                <a:cxn ang="0">
                  <a:pos x="36" y="39"/>
                </a:cxn>
                <a:cxn ang="0">
                  <a:pos x="37" y="37"/>
                </a:cxn>
                <a:cxn ang="0">
                  <a:pos x="41" y="42"/>
                </a:cxn>
                <a:cxn ang="0">
                  <a:pos x="52" y="37"/>
                </a:cxn>
                <a:cxn ang="0">
                  <a:pos x="55" y="32"/>
                </a:cxn>
                <a:cxn ang="0">
                  <a:pos x="43" y="17"/>
                </a:cxn>
                <a:cxn ang="0">
                  <a:pos x="48" y="11"/>
                </a:cxn>
                <a:cxn ang="0">
                  <a:pos x="46" y="2"/>
                </a:cxn>
                <a:cxn ang="0">
                  <a:pos x="41" y="0"/>
                </a:cxn>
              </a:cxnLst>
              <a:rect l="0" t="0" r="0" b="0"/>
              <a:pathLst>
                <a:path w="131" h="98">
                  <a:moveTo>
                    <a:pt x="97" y="0"/>
                  </a:moveTo>
                  <a:cubicBezTo>
                    <a:pt x="83" y="5"/>
                    <a:pt x="89" y="2"/>
                    <a:pt x="79" y="8"/>
                  </a:cubicBezTo>
                  <a:cubicBezTo>
                    <a:pt x="76" y="18"/>
                    <a:pt x="62" y="18"/>
                    <a:pt x="53" y="24"/>
                  </a:cubicBezTo>
                  <a:cubicBezTo>
                    <a:pt x="49" y="29"/>
                    <a:pt x="44" y="36"/>
                    <a:pt x="39" y="40"/>
                  </a:cubicBezTo>
                  <a:cubicBezTo>
                    <a:pt x="34" y="45"/>
                    <a:pt x="21" y="52"/>
                    <a:pt x="21" y="52"/>
                  </a:cubicBezTo>
                  <a:cubicBezTo>
                    <a:pt x="0" y="84"/>
                    <a:pt x="41" y="75"/>
                    <a:pt x="63" y="82"/>
                  </a:cubicBezTo>
                  <a:cubicBezTo>
                    <a:pt x="68" y="89"/>
                    <a:pt x="71" y="91"/>
                    <a:pt x="79" y="94"/>
                  </a:cubicBezTo>
                  <a:cubicBezTo>
                    <a:pt x="81" y="93"/>
                    <a:pt x="83" y="93"/>
                    <a:pt x="85" y="92"/>
                  </a:cubicBezTo>
                  <a:cubicBezTo>
                    <a:pt x="87" y="90"/>
                    <a:pt x="87" y="85"/>
                    <a:pt x="89" y="86"/>
                  </a:cubicBezTo>
                  <a:cubicBezTo>
                    <a:pt x="93" y="88"/>
                    <a:pt x="97" y="98"/>
                    <a:pt x="97" y="98"/>
                  </a:cubicBezTo>
                  <a:cubicBezTo>
                    <a:pt x="112" y="95"/>
                    <a:pt x="111" y="90"/>
                    <a:pt x="123" y="86"/>
                  </a:cubicBezTo>
                  <a:cubicBezTo>
                    <a:pt x="124" y="82"/>
                    <a:pt x="128" y="78"/>
                    <a:pt x="129" y="74"/>
                  </a:cubicBezTo>
                  <a:cubicBezTo>
                    <a:pt x="131" y="61"/>
                    <a:pt x="108" y="47"/>
                    <a:pt x="101" y="40"/>
                  </a:cubicBezTo>
                  <a:cubicBezTo>
                    <a:pt x="103" y="33"/>
                    <a:pt x="115" y="24"/>
                    <a:pt x="115" y="24"/>
                  </a:cubicBezTo>
                  <a:cubicBezTo>
                    <a:pt x="121" y="15"/>
                    <a:pt x="124" y="8"/>
                    <a:pt x="111" y="4"/>
                  </a:cubicBezTo>
                  <a:cubicBezTo>
                    <a:pt x="101" y="7"/>
                    <a:pt x="97" y="13"/>
                    <a:pt x="97" y="0"/>
                  </a:cubicBezTo>
                  <a:close/>
                </a:path>
              </a:pathLst>
            </a:custGeom>
            <a:solidFill>
              <a:srgbClr val="FEFEFE">
                <a:alpha val="29999"/>
              </a:srgbClr>
            </a:solidFill>
            <a:ln w="9525">
              <a:noFill/>
            </a:ln>
          </p:spPr>
          <p:txBody>
            <a:bodyPr/>
            <a:lstStyle/>
            <a:p>
              <a:endParaRPr lang="zh-CN" altLang="en-US"/>
            </a:p>
          </p:txBody>
        </p:sp>
        <p:sp>
          <p:nvSpPr>
            <p:cNvPr id="3093" name="Freeform 20"/>
            <p:cNvSpPr/>
            <p:nvPr/>
          </p:nvSpPr>
          <p:spPr>
            <a:xfrm>
              <a:off x="654" y="842"/>
              <a:ext cx="158" cy="84"/>
            </a:xfrm>
            <a:custGeom>
              <a:avLst/>
              <a:gdLst/>
              <a:ahLst/>
              <a:cxnLst>
                <a:cxn ang="0">
                  <a:pos x="19" y="5"/>
                </a:cxn>
                <a:cxn ang="0">
                  <a:pos x="7" y="5"/>
                </a:cxn>
                <a:cxn ang="0">
                  <a:pos x="2" y="7"/>
                </a:cxn>
                <a:cxn ang="0">
                  <a:pos x="10" y="22"/>
                </a:cxn>
                <a:cxn ang="0">
                  <a:pos x="21" y="19"/>
                </a:cxn>
                <a:cxn ang="0">
                  <a:pos x="38" y="23"/>
                </a:cxn>
                <a:cxn ang="0">
                  <a:pos x="46" y="26"/>
                </a:cxn>
                <a:cxn ang="0">
                  <a:pos x="55" y="38"/>
                </a:cxn>
                <a:cxn ang="0">
                  <a:pos x="58" y="47"/>
                </a:cxn>
                <a:cxn ang="0">
                  <a:pos x="65" y="42"/>
                </a:cxn>
                <a:cxn ang="0">
                  <a:pos x="70" y="41"/>
                </a:cxn>
                <a:cxn ang="0">
                  <a:pos x="78" y="44"/>
                </a:cxn>
                <a:cxn ang="0">
                  <a:pos x="80" y="34"/>
                </a:cxn>
                <a:cxn ang="0">
                  <a:pos x="63" y="23"/>
                </a:cxn>
                <a:cxn ang="0">
                  <a:pos x="43" y="8"/>
                </a:cxn>
                <a:cxn ang="0">
                  <a:pos x="22" y="11"/>
                </a:cxn>
                <a:cxn ang="0">
                  <a:pos x="19" y="5"/>
                </a:cxn>
              </a:cxnLst>
              <a:rect l="0" t="0" r="0" b="0"/>
              <a:pathLst>
                <a:path w="212" h="112">
                  <a:moveTo>
                    <a:pt x="47" y="12"/>
                  </a:moveTo>
                  <a:cubicBezTo>
                    <a:pt x="39" y="0"/>
                    <a:pt x="28" y="7"/>
                    <a:pt x="17" y="12"/>
                  </a:cubicBezTo>
                  <a:cubicBezTo>
                    <a:pt x="13" y="14"/>
                    <a:pt x="5" y="16"/>
                    <a:pt x="5" y="16"/>
                  </a:cubicBezTo>
                  <a:cubicBezTo>
                    <a:pt x="0" y="31"/>
                    <a:pt x="10" y="48"/>
                    <a:pt x="25" y="52"/>
                  </a:cubicBezTo>
                  <a:cubicBezTo>
                    <a:pt x="37" y="50"/>
                    <a:pt x="41" y="47"/>
                    <a:pt x="51" y="44"/>
                  </a:cubicBezTo>
                  <a:cubicBezTo>
                    <a:pt x="65" y="53"/>
                    <a:pt x="76" y="53"/>
                    <a:pt x="93" y="54"/>
                  </a:cubicBezTo>
                  <a:cubicBezTo>
                    <a:pt x="99" y="56"/>
                    <a:pt x="111" y="60"/>
                    <a:pt x="111" y="60"/>
                  </a:cubicBezTo>
                  <a:cubicBezTo>
                    <a:pt x="120" y="69"/>
                    <a:pt x="129" y="75"/>
                    <a:pt x="133" y="88"/>
                  </a:cubicBezTo>
                  <a:cubicBezTo>
                    <a:pt x="125" y="100"/>
                    <a:pt x="126" y="107"/>
                    <a:pt x="141" y="112"/>
                  </a:cubicBezTo>
                  <a:cubicBezTo>
                    <a:pt x="145" y="106"/>
                    <a:pt x="150" y="103"/>
                    <a:pt x="157" y="100"/>
                  </a:cubicBezTo>
                  <a:cubicBezTo>
                    <a:pt x="161" y="98"/>
                    <a:pt x="169" y="96"/>
                    <a:pt x="169" y="96"/>
                  </a:cubicBezTo>
                  <a:cubicBezTo>
                    <a:pt x="175" y="98"/>
                    <a:pt x="187" y="102"/>
                    <a:pt x="187" y="102"/>
                  </a:cubicBezTo>
                  <a:cubicBezTo>
                    <a:pt x="203" y="100"/>
                    <a:pt x="212" y="94"/>
                    <a:pt x="195" y="80"/>
                  </a:cubicBezTo>
                  <a:cubicBezTo>
                    <a:pt x="183" y="70"/>
                    <a:pt x="165" y="66"/>
                    <a:pt x="153" y="54"/>
                  </a:cubicBezTo>
                  <a:cubicBezTo>
                    <a:pt x="141" y="42"/>
                    <a:pt x="122" y="26"/>
                    <a:pt x="105" y="20"/>
                  </a:cubicBezTo>
                  <a:cubicBezTo>
                    <a:pt x="85" y="21"/>
                    <a:pt x="71" y="20"/>
                    <a:pt x="53" y="26"/>
                  </a:cubicBezTo>
                  <a:cubicBezTo>
                    <a:pt x="47" y="24"/>
                    <a:pt x="33" y="12"/>
                    <a:pt x="47" y="12"/>
                  </a:cubicBezTo>
                  <a:close/>
                </a:path>
              </a:pathLst>
            </a:custGeom>
            <a:solidFill>
              <a:srgbClr val="FEFEFE">
                <a:alpha val="29999"/>
              </a:srgbClr>
            </a:solidFill>
            <a:ln w="9525">
              <a:noFill/>
            </a:ln>
          </p:spPr>
          <p:txBody>
            <a:bodyPr/>
            <a:lstStyle/>
            <a:p>
              <a:endParaRPr lang="zh-CN" altLang="en-US"/>
            </a:p>
          </p:txBody>
        </p:sp>
        <p:sp>
          <p:nvSpPr>
            <p:cNvPr id="3094" name="Freeform 21"/>
            <p:cNvSpPr/>
            <p:nvPr/>
          </p:nvSpPr>
          <p:spPr>
            <a:xfrm>
              <a:off x="784" y="906"/>
              <a:ext cx="99" cy="41"/>
            </a:xfrm>
            <a:custGeom>
              <a:avLst/>
              <a:gdLst/>
              <a:ahLst/>
              <a:cxnLst>
                <a:cxn ang="0">
                  <a:pos x="23" y="0"/>
                </a:cxn>
                <a:cxn ang="0">
                  <a:pos x="18" y="3"/>
                </a:cxn>
                <a:cxn ang="0">
                  <a:pos x="13" y="13"/>
                </a:cxn>
                <a:cxn ang="0">
                  <a:pos x="6" y="15"/>
                </a:cxn>
                <a:cxn ang="0">
                  <a:pos x="1" y="18"/>
                </a:cxn>
                <a:cxn ang="0">
                  <a:pos x="5" y="24"/>
                </a:cxn>
                <a:cxn ang="0">
                  <a:pos x="55" y="15"/>
                </a:cxn>
                <a:cxn ang="0">
                  <a:pos x="51" y="7"/>
                </a:cxn>
                <a:cxn ang="0">
                  <a:pos x="43" y="4"/>
                </a:cxn>
                <a:cxn ang="0">
                  <a:pos x="42" y="11"/>
                </a:cxn>
                <a:cxn ang="0">
                  <a:pos x="36" y="8"/>
                </a:cxn>
                <a:cxn ang="0">
                  <a:pos x="28" y="6"/>
                </a:cxn>
                <a:cxn ang="0">
                  <a:pos x="23" y="0"/>
                </a:cxn>
              </a:cxnLst>
              <a:rect l="0" t="0" r="0" b="0"/>
              <a:pathLst>
                <a:path w="133" h="54">
                  <a:moveTo>
                    <a:pt x="57" y="0"/>
                  </a:moveTo>
                  <a:cubicBezTo>
                    <a:pt x="53" y="3"/>
                    <a:pt x="46" y="2"/>
                    <a:pt x="43" y="6"/>
                  </a:cubicBezTo>
                  <a:cubicBezTo>
                    <a:pt x="36" y="14"/>
                    <a:pt x="43" y="26"/>
                    <a:pt x="31" y="30"/>
                  </a:cubicBezTo>
                  <a:cubicBezTo>
                    <a:pt x="26" y="32"/>
                    <a:pt x="20" y="31"/>
                    <a:pt x="15" y="34"/>
                  </a:cubicBezTo>
                  <a:cubicBezTo>
                    <a:pt x="11" y="36"/>
                    <a:pt x="3" y="42"/>
                    <a:pt x="3" y="42"/>
                  </a:cubicBezTo>
                  <a:cubicBezTo>
                    <a:pt x="0" y="51"/>
                    <a:pt x="5" y="51"/>
                    <a:pt x="13" y="54"/>
                  </a:cubicBezTo>
                  <a:cubicBezTo>
                    <a:pt x="51" y="51"/>
                    <a:pt x="97" y="46"/>
                    <a:pt x="133" y="34"/>
                  </a:cubicBezTo>
                  <a:cubicBezTo>
                    <a:pt x="129" y="28"/>
                    <a:pt x="128" y="21"/>
                    <a:pt x="123" y="16"/>
                  </a:cubicBezTo>
                  <a:cubicBezTo>
                    <a:pt x="118" y="11"/>
                    <a:pt x="105" y="8"/>
                    <a:pt x="105" y="8"/>
                  </a:cubicBezTo>
                  <a:cubicBezTo>
                    <a:pt x="84" y="13"/>
                    <a:pt x="106" y="19"/>
                    <a:pt x="101" y="24"/>
                  </a:cubicBezTo>
                  <a:cubicBezTo>
                    <a:pt x="99" y="26"/>
                    <a:pt x="89" y="18"/>
                    <a:pt x="89" y="18"/>
                  </a:cubicBezTo>
                  <a:cubicBezTo>
                    <a:pt x="83" y="15"/>
                    <a:pt x="73" y="15"/>
                    <a:pt x="67" y="14"/>
                  </a:cubicBezTo>
                  <a:cubicBezTo>
                    <a:pt x="58" y="8"/>
                    <a:pt x="62" y="12"/>
                    <a:pt x="57" y="0"/>
                  </a:cubicBezTo>
                  <a:close/>
                </a:path>
              </a:pathLst>
            </a:custGeom>
            <a:solidFill>
              <a:srgbClr val="FEFEFE">
                <a:alpha val="29999"/>
              </a:srgbClr>
            </a:solidFill>
            <a:ln w="9525">
              <a:noFill/>
            </a:ln>
          </p:spPr>
          <p:txBody>
            <a:bodyPr/>
            <a:lstStyle/>
            <a:p>
              <a:endParaRPr lang="zh-CN" altLang="en-US"/>
            </a:p>
          </p:txBody>
        </p:sp>
        <p:sp>
          <p:nvSpPr>
            <p:cNvPr id="3095" name="Freeform 22"/>
            <p:cNvSpPr/>
            <p:nvPr/>
          </p:nvSpPr>
          <p:spPr>
            <a:xfrm>
              <a:off x="889" y="932"/>
              <a:ext cx="38" cy="18"/>
            </a:xfrm>
            <a:custGeom>
              <a:avLst/>
              <a:gdLst/>
              <a:ahLst/>
              <a:cxnLst>
                <a:cxn ang="0">
                  <a:pos x="5" y="0"/>
                </a:cxn>
                <a:cxn ang="0">
                  <a:pos x="3" y="8"/>
                </a:cxn>
                <a:cxn ang="0">
                  <a:pos x="11" y="11"/>
                </a:cxn>
                <a:cxn ang="0">
                  <a:pos x="14" y="2"/>
                </a:cxn>
                <a:cxn ang="0">
                  <a:pos x="5" y="0"/>
                </a:cxn>
              </a:cxnLst>
              <a:rect l="0" t="0" r="0" b="0"/>
              <a:pathLst>
                <a:path w="51" h="24">
                  <a:moveTo>
                    <a:pt x="13" y="0"/>
                  </a:moveTo>
                  <a:cubicBezTo>
                    <a:pt x="12" y="2"/>
                    <a:pt x="0" y="12"/>
                    <a:pt x="7" y="18"/>
                  </a:cubicBezTo>
                  <a:cubicBezTo>
                    <a:pt x="12" y="22"/>
                    <a:pt x="27" y="24"/>
                    <a:pt x="27" y="24"/>
                  </a:cubicBezTo>
                  <a:cubicBezTo>
                    <a:pt x="44" y="22"/>
                    <a:pt x="51" y="16"/>
                    <a:pt x="33" y="4"/>
                  </a:cubicBezTo>
                  <a:cubicBezTo>
                    <a:pt x="29" y="1"/>
                    <a:pt x="14" y="0"/>
                    <a:pt x="13" y="0"/>
                  </a:cubicBezTo>
                  <a:close/>
                </a:path>
              </a:pathLst>
            </a:custGeom>
            <a:solidFill>
              <a:srgbClr val="FEFEFE">
                <a:alpha val="29999"/>
              </a:srgbClr>
            </a:solidFill>
            <a:ln w="9525">
              <a:noFill/>
            </a:ln>
          </p:spPr>
          <p:txBody>
            <a:bodyPr/>
            <a:lstStyle/>
            <a:p>
              <a:endParaRPr lang="zh-CN" altLang="en-US"/>
            </a:p>
          </p:txBody>
        </p:sp>
        <p:sp>
          <p:nvSpPr>
            <p:cNvPr id="3096" name="Freeform 23"/>
            <p:cNvSpPr/>
            <p:nvPr/>
          </p:nvSpPr>
          <p:spPr>
            <a:xfrm>
              <a:off x="945" y="935"/>
              <a:ext cx="12" cy="25"/>
            </a:xfrm>
            <a:custGeom>
              <a:avLst/>
              <a:gdLst/>
              <a:ahLst/>
              <a:cxnLst>
                <a:cxn ang="0">
                  <a:pos x="6" y="0"/>
                </a:cxn>
                <a:cxn ang="0">
                  <a:pos x="0" y="5"/>
                </a:cxn>
                <a:cxn ang="0">
                  <a:pos x="7" y="13"/>
                </a:cxn>
                <a:cxn ang="0">
                  <a:pos x="5" y="7"/>
                </a:cxn>
                <a:cxn ang="0">
                  <a:pos x="7" y="2"/>
                </a:cxn>
                <a:cxn ang="0">
                  <a:pos x="6" y="0"/>
                </a:cxn>
              </a:cxnLst>
              <a:rect l="0" t="0" r="0" b="0"/>
              <a:pathLst>
                <a:path w="16" h="34">
                  <a:moveTo>
                    <a:pt x="14" y="0"/>
                  </a:moveTo>
                  <a:cubicBezTo>
                    <a:pt x="5" y="3"/>
                    <a:pt x="2" y="4"/>
                    <a:pt x="0" y="14"/>
                  </a:cubicBezTo>
                  <a:cubicBezTo>
                    <a:pt x="3" y="26"/>
                    <a:pt x="4" y="30"/>
                    <a:pt x="16" y="34"/>
                  </a:cubicBezTo>
                  <a:cubicBezTo>
                    <a:pt x="15" y="29"/>
                    <a:pt x="11" y="23"/>
                    <a:pt x="12" y="18"/>
                  </a:cubicBezTo>
                  <a:cubicBezTo>
                    <a:pt x="12" y="14"/>
                    <a:pt x="16" y="6"/>
                    <a:pt x="16" y="6"/>
                  </a:cubicBezTo>
                  <a:cubicBezTo>
                    <a:pt x="9" y="1"/>
                    <a:pt x="8" y="3"/>
                    <a:pt x="14" y="0"/>
                  </a:cubicBezTo>
                  <a:close/>
                </a:path>
              </a:pathLst>
            </a:custGeom>
            <a:solidFill>
              <a:srgbClr val="FEFEFE">
                <a:alpha val="29999"/>
              </a:srgbClr>
            </a:solidFill>
            <a:ln w="9525">
              <a:noFill/>
            </a:ln>
          </p:spPr>
          <p:txBody>
            <a:bodyPr/>
            <a:lstStyle/>
            <a:p>
              <a:endParaRPr lang="zh-CN" altLang="en-US"/>
            </a:p>
          </p:txBody>
        </p:sp>
        <p:sp>
          <p:nvSpPr>
            <p:cNvPr id="3097" name="Freeform 24"/>
            <p:cNvSpPr/>
            <p:nvPr/>
          </p:nvSpPr>
          <p:spPr>
            <a:xfrm>
              <a:off x="762" y="89"/>
              <a:ext cx="180" cy="88"/>
            </a:xfrm>
            <a:custGeom>
              <a:avLst/>
              <a:gdLst/>
              <a:ahLst/>
              <a:cxnLst>
                <a:cxn ang="0">
                  <a:pos x="27" y="1"/>
                </a:cxn>
                <a:cxn ang="0">
                  <a:pos x="11" y="13"/>
                </a:cxn>
                <a:cxn ang="0">
                  <a:pos x="3" y="16"/>
                </a:cxn>
                <a:cxn ang="0">
                  <a:pos x="0" y="17"/>
                </a:cxn>
                <a:cxn ang="0">
                  <a:pos x="11" y="25"/>
                </a:cxn>
                <a:cxn ang="0">
                  <a:pos x="17" y="26"/>
                </a:cxn>
                <a:cxn ang="0">
                  <a:pos x="29" y="20"/>
                </a:cxn>
                <a:cxn ang="0">
                  <a:pos x="34" y="18"/>
                </a:cxn>
                <a:cxn ang="0">
                  <a:pos x="35" y="23"/>
                </a:cxn>
                <a:cxn ang="0">
                  <a:pos x="27" y="26"/>
                </a:cxn>
                <a:cxn ang="0">
                  <a:pos x="31" y="31"/>
                </a:cxn>
                <a:cxn ang="0">
                  <a:pos x="17" y="37"/>
                </a:cxn>
                <a:cxn ang="0">
                  <a:pos x="30" y="47"/>
                </a:cxn>
                <a:cxn ang="0">
                  <a:pos x="35" y="48"/>
                </a:cxn>
                <a:cxn ang="0">
                  <a:pos x="50" y="44"/>
                </a:cxn>
                <a:cxn ang="0">
                  <a:pos x="64" y="44"/>
                </a:cxn>
                <a:cxn ang="0">
                  <a:pos x="71" y="50"/>
                </a:cxn>
                <a:cxn ang="0">
                  <a:pos x="86" y="47"/>
                </a:cxn>
                <a:cxn ang="0">
                  <a:pos x="95" y="44"/>
                </a:cxn>
                <a:cxn ang="0">
                  <a:pos x="94" y="33"/>
                </a:cxn>
                <a:cxn ang="0">
                  <a:pos x="99" y="29"/>
                </a:cxn>
                <a:cxn ang="0">
                  <a:pos x="101" y="20"/>
                </a:cxn>
                <a:cxn ang="0">
                  <a:pos x="89" y="24"/>
                </a:cxn>
                <a:cxn ang="0">
                  <a:pos x="85" y="18"/>
                </a:cxn>
                <a:cxn ang="0">
                  <a:pos x="73" y="20"/>
                </a:cxn>
                <a:cxn ang="0">
                  <a:pos x="57" y="4"/>
                </a:cxn>
                <a:cxn ang="0">
                  <a:pos x="40" y="5"/>
                </a:cxn>
                <a:cxn ang="0">
                  <a:pos x="35" y="1"/>
                </a:cxn>
                <a:cxn ang="0">
                  <a:pos x="27" y="1"/>
                </a:cxn>
              </a:cxnLst>
              <a:rect l="0" t="0" r="0" b="0"/>
              <a:pathLst>
                <a:path w="240" h="117">
                  <a:moveTo>
                    <a:pt x="64" y="1"/>
                  </a:moveTo>
                  <a:cubicBezTo>
                    <a:pt x="57" y="21"/>
                    <a:pt x="44" y="24"/>
                    <a:pt x="24" y="31"/>
                  </a:cubicBezTo>
                  <a:cubicBezTo>
                    <a:pt x="18" y="33"/>
                    <a:pt x="12" y="35"/>
                    <a:pt x="6" y="37"/>
                  </a:cubicBezTo>
                  <a:cubicBezTo>
                    <a:pt x="4" y="38"/>
                    <a:pt x="0" y="39"/>
                    <a:pt x="0" y="39"/>
                  </a:cubicBezTo>
                  <a:cubicBezTo>
                    <a:pt x="3" y="55"/>
                    <a:pt x="12" y="54"/>
                    <a:pt x="26" y="59"/>
                  </a:cubicBezTo>
                  <a:cubicBezTo>
                    <a:pt x="30" y="60"/>
                    <a:pt x="38" y="63"/>
                    <a:pt x="38" y="63"/>
                  </a:cubicBezTo>
                  <a:cubicBezTo>
                    <a:pt x="50" y="59"/>
                    <a:pt x="57" y="54"/>
                    <a:pt x="68" y="47"/>
                  </a:cubicBezTo>
                  <a:cubicBezTo>
                    <a:pt x="72" y="45"/>
                    <a:pt x="80" y="43"/>
                    <a:pt x="80" y="43"/>
                  </a:cubicBezTo>
                  <a:cubicBezTo>
                    <a:pt x="82" y="46"/>
                    <a:pt x="88" y="51"/>
                    <a:pt x="82" y="55"/>
                  </a:cubicBezTo>
                  <a:cubicBezTo>
                    <a:pt x="77" y="59"/>
                    <a:pt x="64" y="61"/>
                    <a:pt x="64" y="61"/>
                  </a:cubicBezTo>
                  <a:cubicBezTo>
                    <a:pt x="58" y="70"/>
                    <a:pt x="63" y="70"/>
                    <a:pt x="72" y="73"/>
                  </a:cubicBezTo>
                  <a:cubicBezTo>
                    <a:pt x="77" y="88"/>
                    <a:pt x="50" y="86"/>
                    <a:pt x="40" y="87"/>
                  </a:cubicBezTo>
                  <a:cubicBezTo>
                    <a:pt x="47" y="94"/>
                    <a:pt x="60" y="106"/>
                    <a:pt x="70" y="109"/>
                  </a:cubicBezTo>
                  <a:cubicBezTo>
                    <a:pt x="74" y="110"/>
                    <a:pt x="82" y="113"/>
                    <a:pt x="82" y="113"/>
                  </a:cubicBezTo>
                  <a:cubicBezTo>
                    <a:pt x="99" y="111"/>
                    <a:pt x="104" y="108"/>
                    <a:pt x="118" y="103"/>
                  </a:cubicBezTo>
                  <a:cubicBezTo>
                    <a:pt x="129" y="104"/>
                    <a:pt x="140" y="103"/>
                    <a:pt x="150" y="105"/>
                  </a:cubicBezTo>
                  <a:cubicBezTo>
                    <a:pt x="157" y="107"/>
                    <a:pt x="168" y="117"/>
                    <a:pt x="168" y="117"/>
                  </a:cubicBezTo>
                  <a:cubicBezTo>
                    <a:pt x="193" y="115"/>
                    <a:pt x="188" y="116"/>
                    <a:pt x="204" y="109"/>
                  </a:cubicBezTo>
                  <a:cubicBezTo>
                    <a:pt x="210" y="106"/>
                    <a:pt x="224" y="103"/>
                    <a:pt x="224" y="103"/>
                  </a:cubicBezTo>
                  <a:cubicBezTo>
                    <a:pt x="223" y="98"/>
                    <a:pt x="217" y="82"/>
                    <a:pt x="222" y="77"/>
                  </a:cubicBezTo>
                  <a:cubicBezTo>
                    <a:pt x="225" y="73"/>
                    <a:pt x="234" y="69"/>
                    <a:pt x="234" y="69"/>
                  </a:cubicBezTo>
                  <a:cubicBezTo>
                    <a:pt x="237" y="59"/>
                    <a:pt x="240" y="59"/>
                    <a:pt x="238" y="47"/>
                  </a:cubicBezTo>
                  <a:cubicBezTo>
                    <a:pt x="228" y="49"/>
                    <a:pt x="219" y="51"/>
                    <a:pt x="210" y="57"/>
                  </a:cubicBezTo>
                  <a:cubicBezTo>
                    <a:pt x="201" y="71"/>
                    <a:pt x="201" y="50"/>
                    <a:pt x="200" y="43"/>
                  </a:cubicBezTo>
                  <a:cubicBezTo>
                    <a:pt x="189" y="45"/>
                    <a:pt x="182" y="48"/>
                    <a:pt x="172" y="45"/>
                  </a:cubicBezTo>
                  <a:cubicBezTo>
                    <a:pt x="161" y="34"/>
                    <a:pt x="148" y="14"/>
                    <a:pt x="134" y="9"/>
                  </a:cubicBezTo>
                  <a:cubicBezTo>
                    <a:pt x="119" y="11"/>
                    <a:pt x="108" y="13"/>
                    <a:pt x="94" y="11"/>
                  </a:cubicBezTo>
                  <a:cubicBezTo>
                    <a:pt x="92" y="9"/>
                    <a:pt x="85" y="2"/>
                    <a:pt x="82" y="1"/>
                  </a:cubicBezTo>
                  <a:cubicBezTo>
                    <a:pt x="74" y="0"/>
                    <a:pt x="72" y="9"/>
                    <a:pt x="64" y="1"/>
                  </a:cubicBezTo>
                  <a:close/>
                </a:path>
              </a:pathLst>
            </a:custGeom>
            <a:solidFill>
              <a:srgbClr val="FEFEFE">
                <a:alpha val="29999"/>
              </a:srgbClr>
            </a:solidFill>
            <a:ln w="9525">
              <a:noFill/>
            </a:ln>
          </p:spPr>
          <p:txBody>
            <a:bodyPr/>
            <a:lstStyle/>
            <a:p>
              <a:endParaRPr lang="zh-CN" altLang="en-US"/>
            </a:p>
          </p:txBody>
        </p:sp>
        <p:sp>
          <p:nvSpPr>
            <p:cNvPr id="3098" name="Freeform 25"/>
            <p:cNvSpPr/>
            <p:nvPr/>
          </p:nvSpPr>
          <p:spPr>
            <a:xfrm>
              <a:off x="842" y="48"/>
              <a:ext cx="146" cy="60"/>
            </a:xfrm>
            <a:custGeom>
              <a:avLst/>
              <a:gdLst/>
              <a:ahLst/>
              <a:cxnLst>
                <a:cxn ang="0">
                  <a:pos x="41" y="5"/>
                </a:cxn>
                <a:cxn ang="0">
                  <a:pos x="6" y="11"/>
                </a:cxn>
                <a:cxn ang="0">
                  <a:pos x="4" y="15"/>
                </a:cxn>
                <a:cxn ang="0">
                  <a:pos x="24" y="22"/>
                </a:cxn>
                <a:cxn ang="0">
                  <a:pos x="58" y="32"/>
                </a:cxn>
                <a:cxn ang="0">
                  <a:pos x="75" y="29"/>
                </a:cxn>
                <a:cxn ang="0">
                  <a:pos x="80" y="27"/>
                </a:cxn>
                <a:cxn ang="0">
                  <a:pos x="75" y="19"/>
                </a:cxn>
                <a:cxn ang="0">
                  <a:pos x="70" y="15"/>
                </a:cxn>
                <a:cxn ang="0">
                  <a:pos x="55" y="11"/>
                </a:cxn>
                <a:cxn ang="0">
                  <a:pos x="41" y="5"/>
                </a:cxn>
              </a:cxnLst>
              <a:rect l="0" t="0" r="0" b="0"/>
              <a:pathLst>
                <a:path w="194" h="80">
                  <a:moveTo>
                    <a:pt x="97" y="10"/>
                  </a:moveTo>
                  <a:cubicBezTo>
                    <a:pt x="70" y="19"/>
                    <a:pt x="42" y="22"/>
                    <a:pt x="13" y="24"/>
                  </a:cubicBezTo>
                  <a:cubicBezTo>
                    <a:pt x="9" y="25"/>
                    <a:pt x="0" y="26"/>
                    <a:pt x="9" y="34"/>
                  </a:cubicBezTo>
                  <a:cubicBezTo>
                    <a:pt x="21" y="44"/>
                    <a:pt x="43" y="43"/>
                    <a:pt x="57" y="52"/>
                  </a:cubicBezTo>
                  <a:cubicBezTo>
                    <a:pt x="75" y="80"/>
                    <a:pt x="104" y="73"/>
                    <a:pt x="135" y="74"/>
                  </a:cubicBezTo>
                  <a:cubicBezTo>
                    <a:pt x="153" y="73"/>
                    <a:pt x="159" y="73"/>
                    <a:pt x="175" y="68"/>
                  </a:cubicBezTo>
                  <a:cubicBezTo>
                    <a:pt x="179" y="67"/>
                    <a:pt x="187" y="64"/>
                    <a:pt x="187" y="64"/>
                  </a:cubicBezTo>
                  <a:cubicBezTo>
                    <a:pt x="194" y="53"/>
                    <a:pt x="184" y="49"/>
                    <a:pt x="175" y="44"/>
                  </a:cubicBezTo>
                  <a:cubicBezTo>
                    <a:pt x="171" y="42"/>
                    <a:pt x="163" y="36"/>
                    <a:pt x="163" y="36"/>
                  </a:cubicBezTo>
                  <a:cubicBezTo>
                    <a:pt x="140" y="41"/>
                    <a:pt x="147" y="38"/>
                    <a:pt x="129" y="26"/>
                  </a:cubicBezTo>
                  <a:cubicBezTo>
                    <a:pt x="123" y="17"/>
                    <a:pt x="107" y="0"/>
                    <a:pt x="97" y="10"/>
                  </a:cubicBezTo>
                  <a:close/>
                </a:path>
              </a:pathLst>
            </a:custGeom>
            <a:solidFill>
              <a:srgbClr val="FEFEFE">
                <a:alpha val="29999"/>
              </a:srgbClr>
            </a:solidFill>
            <a:ln w="9525">
              <a:noFill/>
            </a:ln>
          </p:spPr>
          <p:txBody>
            <a:bodyPr/>
            <a:lstStyle/>
            <a:p>
              <a:endParaRPr lang="zh-CN" altLang="en-US"/>
            </a:p>
          </p:txBody>
        </p:sp>
        <p:sp>
          <p:nvSpPr>
            <p:cNvPr id="3099" name="Freeform 26"/>
            <p:cNvSpPr/>
            <p:nvPr/>
          </p:nvSpPr>
          <p:spPr>
            <a:xfrm>
              <a:off x="1047" y="118"/>
              <a:ext cx="233" cy="190"/>
            </a:xfrm>
            <a:custGeom>
              <a:avLst/>
              <a:gdLst/>
              <a:ahLst/>
              <a:cxnLst>
                <a:cxn ang="0">
                  <a:pos x="29" y="4"/>
                </a:cxn>
                <a:cxn ang="0">
                  <a:pos x="22" y="10"/>
                </a:cxn>
                <a:cxn ang="0">
                  <a:pos x="9" y="16"/>
                </a:cxn>
                <a:cxn ang="0">
                  <a:pos x="23" y="32"/>
                </a:cxn>
                <a:cxn ang="0">
                  <a:pos x="33" y="36"/>
                </a:cxn>
                <a:cxn ang="0">
                  <a:pos x="44" y="41"/>
                </a:cxn>
                <a:cxn ang="0">
                  <a:pos x="53" y="36"/>
                </a:cxn>
                <a:cxn ang="0">
                  <a:pos x="60" y="43"/>
                </a:cxn>
                <a:cxn ang="0">
                  <a:pos x="63" y="53"/>
                </a:cxn>
                <a:cxn ang="0">
                  <a:pos x="49" y="64"/>
                </a:cxn>
                <a:cxn ang="0">
                  <a:pos x="38" y="72"/>
                </a:cxn>
                <a:cxn ang="0">
                  <a:pos x="29" y="70"/>
                </a:cxn>
                <a:cxn ang="0">
                  <a:pos x="24" y="69"/>
                </a:cxn>
                <a:cxn ang="0">
                  <a:pos x="18" y="79"/>
                </a:cxn>
                <a:cxn ang="0">
                  <a:pos x="17" y="83"/>
                </a:cxn>
                <a:cxn ang="0">
                  <a:pos x="31" y="85"/>
                </a:cxn>
                <a:cxn ang="0">
                  <a:pos x="40" y="85"/>
                </a:cxn>
                <a:cxn ang="0">
                  <a:pos x="49" y="96"/>
                </a:cxn>
                <a:cxn ang="0">
                  <a:pos x="53" y="99"/>
                </a:cxn>
                <a:cxn ang="0">
                  <a:pos x="59" y="100"/>
                </a:cxn>
                <a:cxn ang="0">
                  <a:pos x="66" y="105"/>
                </a:cxn>
                <a:cxn ang="0">
                  <a:pos x="77" y="99"/>
                </a:cxn>
                <a:cxn ang="0">
                  <a:pos x="86" y="99"/>
                </a:cxn>
                <a:cxn ang="0">
                  <a:pos x="97" y="89"/>
                </a:cxn>
                <a:cxn ang="0">
                  <a:pos x="95" y="77"/>
                </a:cxn>
                <a:cxn ang="0">
                  <a:pos x="92" y="72"/>
                </a:cxn>
                <a:cxn ang="0">
                  <a:pos x="99" y="70"/>
                </a:cxn>
                <a:cxn ang="0">
                  <a:pos x="104" y="76"/>
                </a:cxn>
                <a:cxn ang="0">
                  <a:pos x="105" y="82"/>
                </a:cxn>
                <a:cxn ang="0">
                  <a:pos x="110" y="81"/>
                </a:cxn>
                <a:cxn ang="0">
                  <a:pos x="129" y="70"/>
                </a:cxn>
                <a:cxn ang="0">
                  <a:pos x="124" y="61"/>
                </a:cxn>
                <a:cxn ang="0">
                  <a:pos x="110" y="52"/>
                </a:cxn>
                <a:cxn ang="0">
                  <a:pos x="113" y="45"/>
                </a:cxn>
                <a:cxn ang="0">
                  <a:pos x="117" y="43"/>
                </a:cxn>
                <a:cxn ang="0">
                  <a:pos x="107" y="26"/>
                </a:cxn>
                <a:cxn ang="0">
                  <a:pos x="99" y="25"/>
                </a:cxn>
                <a:cxn ang="0">
                  <a:pos x="94" y="23"/>
                </a:cxn>
                <a:cxn ang="0">
                  <a:pos x="85" y="14"/>
                </a:cxn>
                <a:cxn ang="0">
                  <a:pos x="66" y="19"/>
                </a:cxn>
                <a:cxn ang="0">
                  <a:pos x="71" y="10"/>
                </a:cxn>
                <a:cxn ang="0">
                  <a:pos x="59" y="7"/>
                </a:cxn>
                <a:cxn ang="0">
                  <a:pos x="50" y="7"/>
                </a:cxn>
                <a:cxn ang="0">
                  <a:pos x="29" y="4"/>
                </a:cxn>
              </a:cxnLst>
              <a:rect l="0" t="0" r="0" b="0"/>
              <a:pathLst>
                <a:path w="310" h="254">
                  <a:moveTo>
                    <a:pt x="67" y="9"/>
                  </a:moveTo>
                  <a:cubicBezTo>
                    <a:pt x="63" y="15"/>
                    <a:pt x="51" y="23"/>
                    <a:pt x="51" y="23"/>
                  </a:cubicBezTo>
                  <a:cubicBezTo>
                    <a:pt x="43" y="34"/>
                    <a:pt x="33" y="35"/>
                    <a:pt x="21" y="39"/>
                  </a:cubicBezTo>
                  <a:cubicBezTo>
                    <a:pt x="0" y="71"/>
                    <a:pt x="30" y="74"/>
                    <a:pt x="53" y="77"/>
                  </a:cubicBezTo>
                  <a:cubicBezTo>
                    <a:pt x="61" y="89"/>
                    <a:pt x="63" y="87"/>
                    <a:pt x="79" y="85"/>
                  </a:cubicBezTo>
                  <a:cubicBezTo>
                    <a:pt x="88" y="88"/>
                    <a:pt x="93" y="96"/>
                    <a:pt x="103" y="99"/>
                  </a:cubicBezTo>
                  <a:cubicBezTo>
                    <a:pt x="117" y="96"/>
                    <a:pt x="116" y="89"/>
                    <a:pt x="127" y="85"/>
                  </a:cubicBezTo>
                  <a:cubicBezTo>
                    <a:pt x="134" y="90"/>
                    <a:pt x="138" y="94"/>
                    <a:pt x="143" y="101"/>
                  </a:cubicBezTo>
                  <a:cubicBezTo>
                    <a:pt x="140" y="116"/>
                    <a:pt x="134" y="117"/>
                    <a:pt x="149" y="127"/>
                  </a:cubicBezTo>
                  <a:cubicBezTo>
                    <a:pt x="161" y="144"/>
                    <a:pt x="126" y="147"/>
                    <a:pt x="115" y="151"/>
                  </a:cubicBezTo>
                  <a:cubicBezTo>
                    <a:pt x="109" y="160"/>
                    <a:pt x="100" y="169"/>
                    <a:pt x="89" y="173"/>
                  </a:cubicBezTo>
                  <a:cubicBezTo>
                    <a:pt x="81" y="172"/>
                    <a:pt x="76" y="171"/>
                    <a:pt x="69" y="169"/>
                  </a:cubicBezTo>
                  <a:cubicBezTo>
                    <a:pt x="65" y="168"/>
                    <a:pt x="57" y="165"/>
                    <a:pt x="57" y="165"/>
                  </a:cubicBezTo>
                  <a:cubicBezTo>
                    <a:pt x="46" y="169"/>
                    <a:pt x="46" y="177"/>
                    <a:pt x="43" y="187"/>
                  </a:cubicBezTo>
                  <a:cubicBezTo>
                    <a:pt x="42" y="191"/>
                    <a:pt x="39" y="199"/>
                    <a:pt x="39" y="199"/>
                  </a:cubicBezTo>
                  <a:cubicBezTo>
                    <a:pt x="50" y="203"/>
                    <a:pt x="61" y="204"/>
                    <a:pt x="73" y="205"/>
                  </a:cubicBezTo>
                  <a:cubicBezTo>
                    <a:pt x="82" y="203"/>
                    <a:pt x="86" y="201"/>
                    <a:pt x="95" y="203"/>
                  </a:cubicBezTo>
                  <a:cubicBezTo>
                    <a:pt x="107" y="211"/>
                    <a:pt x="111" y="218"/>
                    <a:pt x="115" y="231"/>
                  </a:cubicBezTo>
                  <a:cubicBezTo>
                    <a:pt x="116" y="235"/>
                    <a:pt x="123" y="234"/>
                    <a:pt x="127" y="235"/>
                  </a:cubicBezTo>
                  <a:cubicBezTo>
                    <a:pt x="131" y="236"/>
                    <a:pt x="139" y="239"/>
                    <a:pt x="139" y="239"/>
                  </a:cubicBezTo>
                  <a:cubicBezTo>
                    <a:pt x="144" y="246"/>
                    <a:pt x="147" y="248"/>
                    <a:pt x="155" y="251"/>
                  </a:cubicBezTo>
                  <a:cubicBezTo>
                    <a:pt x="169" y="250"/>
                    <a:pt x="187" y="254"/>
                    <a:pt x="181" y="237"/>
                  </a:cubicBezTo>
                  <a:cubicBezTo>
                    <a:pt x="184" y="220"/>
                    <a:pt x="192" y="228"/>
                    <a:pt x="203" y="235"/>
                  </a:cubicBezTo>
                  <a:cubicBezTo>
                    <a:pt x="224" y="233"/>
                    <a:pt x="224" y="232"/>
                    <a:pt x="229" y="213"/>
                  </a:cubicBezTo>
                  <a:cubicBezTo>
                    <a:pt x="229" y="211"/>
                    <a:pt x="229" y="192"/>
                    <a:pt x="225" y="185"/>
                  </a:cubicBezTo>
                  <a:cubicBezTo>
                    <a:pt x="223" y="181"/>
                    <a:pt x="217" y="173"/>
                    <a:pt x="217" y="173"/>
                  </a:cubicBezTo>
                  <a:cubicBezTo>
                    <a:pt x="220" y="163"/>
                    <a:pt x="224" y="165"/>
                    <a:pt x="233" y="167"/>
                  </a:cubicBezTo>
                  <a:cubicBezTo>
                    <a:pt x="240" y="172"/>
                    <a:pt x="242" y="175"/>
                    <a:pt x="245" y="183"/>
                  </a:cubicBezTo>
                  <a:cubicBezTo>
                    <a:pt x="246" y="188"/>
                    <a:pt x="244" y="193"/>
                    <a:pt x="247" y="197"/>
                  </a:cubicBezTo>
                  <a:cubicBezTo>
                    <a:pt x="250" y="201"/>
                    <a:pt x="256" y="194"/>
                    <a:pt x="261" y="193"/>
                  </a:cubicBezTo>
                  <a:cubicBezTo>
                    <a:pt x="276" y="188"/>
                    <a:pt x="290" y="178"/>
                    <a:pt x="303" y="169"/>
                  </a:cubicBezTo>
                  <a:cubicBezTo>
                    <a:pt x="310" y="158"/>
                    <a:pt x="302" y="153"/>
                    <a:pt x="293" y="147"/>
                  </a:cubicBezTo>
                  <a:cubicBezTo>
                    <a:pt x="281" y="129"/>
                    <a:pt x="283" y="126"/>
                    <a:pt x="259" y="123"/>
                  </a:cubicBezTo>
                  <a:cubicBezTo>
                    <a:pt x="256" y="115"/>
                    <a:pt x="257" y="111"/>
                    <a:pt x="265" y="107"/>
                  </a:cubicBezTo>
                  <a:cubicBezTo>
                    <a:pt x="269" y="105"/>
                    <a:pt x="277" y="103"/>
                    <a:pt x="277" y="103"/>
                  </a:cubicBezTo>
                  <a:cubicBezTo>
                    <a:pt x="287" y="88"/>
                    <a:pt x="269" y="66"/>
                    <a:pt x="253" y="63"/>
                  </a:cubicBezTo>
                  <a:cubicBezTo>
                    <a:pt x="239" y="60"/>
                    <a:pt x="244" y="62"/>
                    <a:pt x="233" y="59"/>
                  </a:cubicBezTo>
                  <a:cubicBezTo>
                    <a:pt x="229" y="58"/>
                    <a:pt x="221" y="55"/>
                    <a:pt x="221" y="55"/>
                  </a:cubicBezTo>
                  <a:cubicBezTo>
                    <a:pt x="200" y="60"/>
                    <a:pt x="217" y="38"/>
                    <a:pt x="201" y="33"/>
                  </a:cubicBezTo>
                  <a:cubicBezTo>
                    <a:pt x="185" y="35"/>
                    <a:pt x="169" y="36"/>
                    <a:pt x="155" y="45"/>
                  </a:cubicBezTo>
                  <a:cubicBezTo>
                    <a:pt x="145" y="30"/>
                    <a:pt x="152" y="30"/>
                    <a:pt x="167" y="25"/>
                  </a:cubicBezTo>
                  <a:cubicBezTo>
                    <a:pt x="163" y="10"/>
                    <a:pt x="155" y="15"/>
                    <a:pt x="139" y="17"/>
                  </a:cubicBezTo>
                  <a:cubicBezTo>
                    <a:pt x="131" y="20"/>
                    <a:pt x="127" y="22"/>
                    <a:pt x="119" y="19"/>
                  </a:cubicBezTo>
                  <a:cubicBezTo>
                    <a:pt x="106" y="0"/>
                    <a:pt x="74" y="29"/>
                    <a:pt x="67" y="9"/>
                  </a:cubicBezTo>
                  <a:close/>
                </a:path>
              </a:pathLst>
            </a:custGeom>
            <a:solidFill>
              <a:srgbClr val="FEFEFE">
                <a:alpha val="29999"/>
              </a:srgbClr>
            </a:solidFill>
            <a:ln w="9525">
              <a:noFill/>
            </a:ln>
          </p:spPr>
          <p:txBody>
            <a:bodyPr/>
            <a:lstStyle/>
            <a:p>
              <a:endParaRPr lang="zh-CN" altLang="en-US"/>
            </a:p>
          </p:txBody>
        </p:sp>
        <p:sp>
          <p:nvSpPr>
            <p:cNvPr id="3100" name="Freeform 27"/>
            <p:cNvSpPr/>
            <p:nvPr/>
          </p:nvSpPr>
          <p:spPr>
            <a:xfrm>
              <a:off x="1045" y="36"/>
              <a:ext cx="44" cy="37"/>
            </a:xfrm>
            <a:custGeom>
              <a:avLst/>
              <a:gdLst/>
              <a:ahLst/>
              <a:cxnLst>
                <a:cxn ang="0">
                  <a:pos x="10" y="0"/>
                </a:cxn>
                <a:cxn ang="0">
                  <a:pos x="0" y="4"/>
                </a:cxn>
                <a:cxn ang="0">
                  <a:pos x="12" y="16"/>
                </a:cxn>
                <a:cxn ang="0">
                  <a:pos x="20" y="20"/>
                </a:cxn>
                <a:cxn ang="0">
                  <a:pos x="24" y="12"/>
                </a:cxn>
                <a:cxn ang="0">
                  <a:pos x="19" y="3"/>
                </a:cxn>
                <a:cxn ang="0">
                  <a:pos x="10" y="0"/>
                </a:cxn>
              </a:cxnLst>
              <a:rect l="0" t="0" r="0" b="0"/>
              <a:pathLst>
                <a:path w="59" h="50">
                  <a:moveTo>
                    <a:pt x="26" y="0"/>
                  </a:moveTo>
                  <a:cubicBezTo>
                    <a:pt x="13" y="2"/>
                    <a:pt x="7" y="0"/>
                    <a:pt x="0" y="10"/>
                  </a:cubicBezTo>
                  <a:cubicBezTo>
                    <a:pt x="4" y="22"/>
                    <a:pt x="18" y="36"/>
                    <a:pt x="30" y="40"/>
                  </a:cubicBezTo>
                  <a:cubicBezTo>
                    <a:pt x="37" y="42"/>
                    <a:pt x="48" y="50"/>
                    <a:pt x="48" y="50"/>
                  </a:cubicBezTo>
                  <a:cubicBezTo>
                    <a:pt x="57" y="44"/>
                    <a:pt x="55" y="37"/>
                    <a:pt x="58" y="28"/>
                  </a:cubicBezTo>
                  <a:cubicBezTo>
                    <a:pt x="55" y="11"/>
                    <a:pt x="59" y="18"/>
                    <a:pt x="44" y="8"/>
                  </a:cubicBezTo>
                  <a:cubicBezTo>
                    <a:pt x="42" y="6"/>
                    <a:pt x="26" y="5"/>
                    <a:pt x="26" y="0"/>
                  </a:cubicBezTo>
                  <a:close/>
                </a:path>
              </a:pathLst>
            </a:custGeom>
            <a:solidFill>
              <a:srgbClr val="FEFEFE">
                <a:alpha val="29999"/>
              </a:srgbClr>
            </a:solidFill>
            <a:ln w="9525">
              <a:noFill/>
            </a:ln>
          </p:spPr>
          <p:txBody>
            <a:bodyPr/>
            <a:lstStyle/>
            <a:p>
              <a:endParaRPr lang="zh-CN" altLang="en-US"/>
            </a:p>
          </p:txBody>
        </p:sp>
        <p:sp>
          <p:nvSpPr>
            <p:cNvPr id="3101" name="Freeform 28"/>
            <p:cNvSpPr/>
            <p:nvPr/>
          </p:nvSpPr>
          <p:spPr>
            <a:xfrm>
              <a:off x="961" y="106"/>
              <a:ext cx="65" cy="42"/>
            </a:xfrm>
            <a:custGeom>
              <a:avLst/>
              <a:gdLst/>
              <a:ahLst/>
              <a:cxnLst>
                <a:cxn ang="0">
                  <a:pos x="19" y="3"/>
                </a:cxn>
                <a:cxn ang="0">
                  <a:pos x="11" y="10"/>
                </a:cxn>
                <a:cxn ang="0">
                  <a:pos x="2" y="11"/>
                </a:cxn>
                <a:cxn ang="0">
                  <a:pos x="7" y="23"/>
                </a:cxn>
                <a:cxn ang="0">
                  <a:pos x="32" y="14"/>
                </a:cxn>
                <a:cxn ang="0">
                  <a:pos x="37" y="7"/>
                </a:cxn>
                <a:cxn ang="0">
                  <a:pos x="24" y="3"/>
                </a:cxn>
                <a:cxn ang="0">
                  <a:pos x="19" y="3"/>
                </a:cxn>
              </a:cxnLst>
              <a:rect l="0" t="0" r="0" b="0"/>
              <a:pathLst>
                <a:path w="86" h="57">
                  <a:moveTo>
                    <a:pt x="44" y="7"/>
                  </a:moveTo>
                  <a:cubicBezTo>
                    <a:pt x="39" y="14"/>
                    <a:pt x="31" y="20"/>
                    <a:pt x="24" y="25"/>
                  </a:cubicBezTo>
                  <a:cubicBezTo>
                    <a:pt x="16" y="19"/>
                    <a:pt x="12" y="22"/>
                    <a:pt x="4" y="27"/>
                  </a:cubicBezTo>
                  <a:cubicBezTo>
                    <a:pt x="0" y="38"/>
                    <a:pt x="4" y="53"/>
                    <a:pt x="16" y="57"/>
                  </a:cubicBezTo>
                  <a:cubicBezTo>
                    <a:pt x="33" y="51"/>
                    <a:pt x="60" y="45"/>
                    <a:pt x="74" y="35"/>
                  </a:cubicBezTo>
                  <a:cubicBezTo>
                    <a:pt x="78" y="29"/>
                    <a:pt x="86" y="17"/>
                    <a:pt x="86" y="17"/>
                  </a:cubicBezTo>
                  <a:cubicBezTo>
                    <a:pt x="80" y="0"/>
                    <a:pt x="74" y="5"/>
                    <a:pt x="56" y="7"/>
                  </a:cubicBezTo>
                  <a:cubicBezTo>
                    <a:pt x="43" y="11"/>
                    <a:pt x="44" y="15"/>
                    <a:pt x="44" y="7"/>
                  </a:cubicBezTo>
                  <a:close/>
                </a:path>
              </a:pathLst>
            </a:custGeom>
            <a:solidFill>
              <a:srgbClr val="FEFEFE">
                <a:alpha val="29999"/>
              </a:srgbClr>
            </a:solidFill>
            <a:ln w="9525">
              <a:noFill/>
            </a:ln>
          </p:spPr>
          <p:txBody>
            <a:bodyPr/>
            <a:lstStyle/>
            <a:p>
              <a:endParaRPr lang="zh-CN" altLang="en-US"/>
            </a:p>
          </p:txBody>
        </p:sp>
        <p:sp>
          <p:nvSpPr>
            <p:cNvPr id="3102" name="Freeform 29"/>
            <p:cNvSpPr/>
            <p:nvPr/>
          </p:nvSpPr>
          <p:spPr>
            <a:xfrm>
              <a:off x="1029" y="114"/>
              <a:ext cx="54" cy="25"/>
            </a:xfrm>
            <a:custGeom>
              <a:avLst/>
              <a:gdLst/>
              <a:ahLst/>
              <a:cxnLst>
                <a:cxn ang="0">
                  <a:pos x="16" y="0"/>
                </a:cxn>
                <a:cxn ang="0">
                  <a:pos x="4" y="7"/>
                </a:cxn>
                <a:cxn ang="0">
                  <a:pos x="10" y="13"/>
                </a:cxn>
                <a:cxn ang="0">
                  <a:pos x="21" y="11"/>
                </a:cxn>
                <a:cxn ang="0">
                  <a:pos x="26" y="8"/>
                </a:cxn>
                <a:cxn ang="0">
                  <a:pos x="16" y="0"/>
                </a:cxn>
              </a:cxnLst>
              <a:rect l="0" t="0" r="0" b="0"/>
              <a:pathLst>
                <a:path w="73" h="34">
                  <a:moveTo>
                    <a:pt x="40" y="0"/>
                  </a:moveTo>
                  <a:cubicBezTo>
                    <a:pt x="30" y="6"/>
                    <a:pt x="20" y="10"/>
                    <a:pt x="10" y="16"/>
                  </a:cubicBezTo>
                  <a:cubicBezTo>
                    <a:pt x="0" y="31"/>
                    <a:pt x="13" y="30"/>
                    <a:pt x="24" y="34"/>
                  </a:cubicBezTo>
                  <a:cubicBezTo>
                    <a:pt x="44" y="31"/>
                    <a:pt x="35" y="34"/>
                    <a:pt x="52" y="28"/>
                  </a:cubicBezTo>
                  <a:cubicBezTo>
                    <a:pt x="57" y="26"/>
                    <a:pt x="64" y="20"/>
                    <a:pt x="64" y="20"/>
                  </a:cubicBezTo>
                  <a:cubicBezTo>
                    <a:pt x="73" y="7"/>
                    <a:pt x="48" y="8"/>
                    <a:pt x="40" y="0"/>
                  </a:cubicBezTo>
                  <a:close/>
                </a:path>
              </a:pathLst>
            </a:custGeom>
            <a:solidFill>
              <a:srgbClr val="FEFEFE">
                <a:alpha val="29999"/>
              </a:srgbClr>
            </a:solidFill>
            <a:ln w="9525">
              <a:noFill/>
            </a:ln>
          </p:spPr>
          <p:txBody>
            <a:bodyPr/>
            <a:lstStyle/>
            <a:p>
              <a:endParaRPr lang="zh-CN" altLang="en-US"/>
            </a:p>
          </p:txBody>
        </p:sp>
        <p:sp>
          <p:nvSpPr>
            <p:cNvPr id="3103" name="Freeform 30"/>
            <p:cNvSpPr/>
            <p:nvPr/>
          </p:nvSpPr>
          <p:spPr>
            <a:xfrm>
              <a:off x="1000" y="78"/>
              <a:ext cx="64" cy="34"/>
            </a:xfrm>
            <a:custGeom>
              <a:avLst/>
              <a:gdLst/>
              <a:ahLst/>
              <a:cxnLst>
                <a:cxn ang="0">
                  <a:pos x="25" y="5"/>
                </a:cxn>
                <a:cxn ang="0">
                  <a:pos x="12" y="2"/>
                </a:cxn>
                <a:cxn ang="0">
                  <a:pos x="0" y="8"/>
                </a:cxn>
                <a:cxn ang="0">
                  <a:pos x="17" y="14"/>
                </a:cxn>
                <a:cxn ang="0">
                  <a:pos x="27" y="17"/>
                </a:cxn>
                <a:cxn ang="0">
                  <a:pos x="35" y="8"/>
                </a:cxn>
                <a:cxn ang="0">
                  <a:pos x="35" y="3"/>
                </a:cxn>
                <a:cxn ang="0">
                  <a:pos x="27" y="0"/>
                </a:cxn>
                <a:cxn ang="0">
                  <a:pos x="25" y="5"/>
                </a:cxn>
              </a:cxnLst>
              <a:rect l="0" t="0" r="0" b="0"/>
              <a:pathLst>
                <a:path w="85" h="45">
                  <a:moveTo>
                    <a:pt x="58" y="10"/>
                  </a:moveTo>
                  <a:cubicBezTo>
                    <a:pt x="39" y="16"/>
                    <a:pt x="45" y="10"/>
                    <a:pt x="28" y="4"/>
                  </a:cubicBezTo>
                  <a:cubicBezTo>
                    <a:pt x="7" y="6"/>
                    <a:pt x="5" y="2"/>
                    <a:pt x="0" y="18"/>
                  </a:cubicBezTo>
                  <a:cubicBezTo>
                    <a:pt x="5" y="34"/>
                    <a:pt x="26" y="31"/>
                    <a:pt x="40" y="32"/>
                  </a:cubicBezTo>
                  <a:cubicBezTo>
                    <a:pt x="50" y="42"/>
                    <a:pt x="49" y="45"/>
                    <a:pt x="64" y="40"/>
                  </a:cubicBezTo>
                  <a:cubicBezTo>
                    <a:pt x="69" y="32"/>
                    <a:pt x="77" y="25"/>
                    <a:pt x="84" y="18"/>
                  </a:cubicBezTo>
                  <a:cubicBezTo>
                    <a:pt x="83" y="14"/>
                    <a:pt x="85" y="9"/>
                    <a:pt x="82" y="6"/>
                  </a:cubicBezTo>
                  <a:cubicBezTo>
                    <a:pt x="78" y="1"/>
                    <a:pt x="64" y="0"/>
                    <a:pt x="64" y="0"/>
                  </a:cubicBezTo>
                  <a:cubicBezTo>
                    <a:pt x="56" y="3"/>
                    <a:pt x="47" y="21"/>
                    <a:pt x="58" y="10"/>
                  </a:cubicBezTo>
                  <a:close/>
                </a:path>
              </a:pathLst>
            </a:custGeom>
            <a:solidFill>
              <a:srgbClr val="FEFEFE">
                <a:alpha val="29999"/>
              </a:srgbClr>
            </a:solidFill>
            <a:ln w="9525">
              <a:noFill/>
            </a:ln>
          </p:spPr>
          <p:txBody>
            <a:bodyPr/>
            <a:lstStyle/>
            <a:p>
              <a:endParaRPr lang="zh-CN" altLang="en-US"/>
            </a:p>
          </p:txBody>
        </p:sp>
        <p:sp>
          <p:nvSpPr>
            <p:cNvPr id="3104" name="Freeform 31"/>
            <p:cNvSpPr/>
            <p:nvPr/>
          </p:nvSpPr>
          <p:spPr>
            <a:xfrm>
              <a:off x="973" y="46"/>
              <a:ext cx="44" cy="24"/>
            </a:xfrm>
            <a:custGeom>
              <a:avLst/>
              <a:gdLst/>
              <a:ahLst/>
              <a:cxnLst>
                <a:cxn ang="0">
                  <a:pos x="7" y="2"/>
                </a:cxn>
                <a:cxn ang="0">
                  <a:pos x="0" y="9"/>
                </a:cxn>
                <a:cxn ang="0">
                  <a:pos x="8" y="13"/>
                </a:cxn>
                <a:cxn ang="0">
                  <a:pos x="12" y="9"/>
                </a:cxn>
                <a:cxn ang="0">
                  <a:pos x="23" y="5"/>
                </a:cxn>
                <a:cxn ang="0">
                  <a:pos x="19" y="0"/>
                </a:cxn>
                <a:cxn ang="0">
                  <a:pos x="7" y="2"/>
                </a:cxn>
              </a:cxnLst>
              <a:rect l="0" t="0" r="0" b="0"/>
              <a:pathLst>
                <a:path w="58" h="31">
                  <a:moveTo>
                    <a:pt x="16" y="4"/>
                  </a:moveTo>
                  <a:cubicBezTo>
                    <a:pt x="2" y="13"/>
                    <a:pt x="7" y="8"/>
                    <a:pt x="0" y="18"/>
                  </a:cubicBezTo>
                  <a:cubicBezTo>
                    <a:pt x="5" y="26"/>
                    <a:pt x="11" y="25"/>
                    <a:pt x="20" y="28"/>
                  </a:cubicBezTo>
                  <a:cubicBezTo>
                    <a:pt x="36" y="23"/>
                    <a:pt x="17" y="31"/>
                    <a:pt x="28" y="20"/>
                  </a:cubicBezTo>
                  <a:cubicBezTo>
                    <a:pt x="33" y="15"/>
                    <a:pt x="46" y="13"/>
                    <a:pt x="52" y="12"/>
                  </a:cubicBezTo>
                  <a:cubicBezTo>
                    <a:pt x="58" y="3"/>
                    <a:pt x="53" y="3"/>
                    <a:pt x="44" y="0"/>
                  </a:cubicBezTo>
                  <a:cubicBezTo>
                    <a:pt x="38" y="1"/>
                    <a:pt x="20" y="8"/>
                    <a:pt x="16" y="4"/>
                  </a:cubicBezTo>
                  <a:close/>
                </a:path>
              </a:pathLst>
            </a:custGeom>
            <a:solidFill>
              <a:srgbClr val="FEFEFE">
                <a:alpha val="29999"/>
              </a:srgbClr>
            </a:solidFill>
            <a:ln w="9525">
              <a:noFill/>
            </a:ln>
          </p:spPr>
          <p:txBody>
            <a:bodyPr/>
            <a:lstStyle/>
            <a:p>
              <a:endParaRPr lang="zh-CN" altLang="en-US"/>
            </a:p>
          </p:txBody>
        </p:sp>
        <p:sp>
          <p:nvSpPr>
            <p:cNvPr id="3105" name="Freeform 32"/>
            <p:cNvSpPr/>
            <p:nvPr/>
          </p:nvSpPr>
          <p:spPr>
            <a:xfrm>
              <a:off x="1087" y="49"/>
              <a:ext cx="114" cy="77"/>
            </a:xfrm>
            <a:custGeom>
              <a:avLst/>
              <a:gdLst/>
              <a:ahLst/>
              <a:cxnLst>
                <a:cxn ang="0">
                  <a:pos x="17" y="0"/>
                </a:cxn>
                <a:cxn ang="0">
                  <a:pos x="6" y="3"/>
                </a:cxn>
                <a:cxn ang="0">
                  <a:pos x="2" y="17"/>
                </a:cxn>
                <a:cxn ang="0">
                  <a:pos x="5" y="24"/>
                </a:cxn>
                <a:cxn ang="0">
                  <a:pos x="0" y="31"/>
                </a:cxn>
                <a:cxn ang="0">
                  <a:pos x="24" y="37"/>
                </a:cxn>
                <a:cxn ang="0">
                  <a:pos x="35" y="39"/>
                </a:cxn>
                <a:cxn ang="0">
                  <a:pos x="65" y="37"/>
                </a:cxn>
                <a:cxn ang="0">
                  <a:pos x="32" y="30"/>
                </a:cxn>
                <a:cxn ang="0">
                  <a:pos x="23" y="26"/>
                </a:cxn>
                <a:cxn ang="0">
                  <a:pos x="19" y="22"/>
                </a:cxn>
                <a:cxn ang="0">
                  <a:pos x="22" y="15"/>
                </a:cxn>
                <a:cxn ang="0">
                  <a:pos x="17" y="0"/>
                </a:cxn>
              </a:cxnLst>
              <a:rect l="0" t="0" r="0" b="0"/>
              <a:pathLst>
                <a:path w="152" h="102">
                  <a:moveTo>
                    <a:pt x="38" y="0"/>
                  </a:moveTo>
                  <a:cubicBezTo>
                    <a:pt x="22" y="5"/>
                    <a:pt x="30" y="3"/>
                    <a:pt x="14" y="6"/>
                  </a:cubicBezTo>
                  <a:cubicBezTo>
                    <a:pt x="18" y="22"/>
                    <a:pt x="22" y="32"/>
                    <a:pt x="4" y="38"/>
                  </a:cubicBezTo>
                  <a:cubicBezTo>
                    <a:pt x="1" y="47"/>
                    <a:pt x="7" y="49"/>
                    <a:pt x="12" y="56"/>
                  </a:cubicBezTo>
                  <a:cubicBezTo>
                    <a:pt x="10" y="65"/>
                    <a:pt x="9" y="69"/>
                    <a:pt x="0" y="72"/>
                  </a:cubicBezTo>
                  <a:cubicBezTo>
                    <a:pt x="5" y="88"/>
                    <a:pt x="45" y="85"/>
                    <a:pt x="56" y="86"/>
                  </a:cubicBezTo>
                  <a:cubicBezTo>
                    <a:pt x="72" y="97"/>
                    <a:pt x="63" y="95"/>
                    <a:pt x="82" y="92"/>
                  </a:cubicBezTo>
                  <a:cubicBezTo>
                    <a:pt x="86" y="92"/>
                    <a:pt x="147" y="102"/>
                    <a:pt x="152" y="86"/>
                  </a:cubicBezTo>
                  <a:cubicBezTo>
                    <a:pt x="123" y="66"/>
                    <a:pt x="128" y="72"/>
                    <a:pt x="76" y="70"/>
                  </a:cubicBezTo>
                  <a:cubicBezTo>
                    <a:pt x="62" y="56"/>
                    <a:pt x="81" y="73"/>
                    <a:pt x="54" y="62"/>
                  </a:cubicBezTo>
                  <a:cubicBezTo>
                    <a:pt x="50" y="60"/>
                    <a:pt x="48" y="55"/>
                    <a:pt x="44" y="52"/>
                  </a:cubicBezTo>
                  <a:cubicBezTo>
                    <a:pt x="41" y="43"/>
                    <a:pt x="42" y="39"/>
                    <a:pt x="50" y="34"/>
                  </a:cubicBezTo>
                  <a:cubicBezTo>
                    <a:pt x="52" y="27"/>
                    <a:pt x="42" y="9"/>
                    <a:pt x="38" y="0"/>
                  </a:cubicBezTo>
                  <a:close/>
                </a:path>
              </a:pathLst>
            </a:custGeom>
            <a:solidFill>
              <a:srgbClr val="FEFEFE">
                <a:alpha val="29999"/>
              </a:srgbClr>
            </a:solidFill>
            <a:ln w="9525">
              <a:noFill/>
            </a:ln>
          </p:spPr>
          <p:txBody>
            <a:bodyPr/>
            <a:lstStyle/>
            <a:p>
              <a:endParaRPr lang="zh-CN" altLang="en-US"/>
            </a:p>
          </p:txBody>
        </p:sp>
        <p:sp>
          <p:nvSpPr>
            <p:cNvPr id="3106" name="Freeform 33"/>
            <p:cNvSpPr/>
            <p:nvPr/>
          </p:nvSpPr>
          <p:spPr>
            <a:xfrm>
              <a:off x="0" y="294"/>
              <a:ext cx="25" cy="15"/>
            </a:xfrm>
            <a:custGeom>
              <a:avLst/>
              <a:gdLst/>
              <a:ahLst/>
              <a:cxnLst>
                <a:cxn ang="0">
                  <a:pos x="13" y="0"/>
                </a:cxn>
                <a:cxn ang="0">
                  <a:pos x="10" y="8"/>
                </a:cxn>
                <a:cxn ang="0">
                  <a:pos x="1" y="8"/>
                </a:cxn>
                <a:cxn ang="0">
                  <a:pos x="1" y="3"/>
                </a:cxn>
                <a:cxn ang="0">
                  <a:pos x="13" y="0"/>
                </a:cxn>
              </a:cxnLst>
              <a:rect l="0" t="0" r="0" b="0"/>
              <a:pathLst>
                <a:path w="34" h="20">
                  <a:moveTo>
                    <a:pt x="34" y="0"/>
                  </a:moveTo>
                  <a:cubicBezTo>
                    <a:pt x="32" y="10"/>
                    <a:pt x="34" y="17"/>
                    <a:pt x="24" y="20"/>
                  </a:cubicBezTo>
                  <a:cubicBezTo>
                    <a:pt x="17" y="19"/>
                    <a:pt x="10" y="20"/>
                    <a:pt x="4" y="18"/>
                  </a:cubicBezTo>
                  <a:cubicBezTo>
                    <a:pt x="0" y="17"/>
                    <a:pt x="2" y="7"/>
                    <a:pt x="4" y="6"/>
                  </a:cubicBezTo>
                  <a:cubicBezTo>
                    <a:pt x="12" y="0"/>
                    <a:pt x="24" y="0"/>
                    <a:pt x="34" y="0"/>
                  </a:cubicBezTo>
                  <a:close/>
                </a:path>
              </a:pathLst>
            </a:custGeom>
            <a:solidFill>
              <a:srgbClr val="FEFEFE">
                <a:alpha val="29999"/>
              </a:srgbClr>
            </a:solidFill>
            <a:ln w="9525">
              <a:noFill/>
            </a:ln>
          </p:spPr>
          <p:txBody>
            <a:bodyPr/>
            <a:lstStyle/>
            <a:p>
              <a:endParaRPr lang="zh-CN" altLang="en-US"/>
            </a:p>
          </p:txBody>
        </p:sp>
        <p:sp>
          <p:nvSpPr>
            <p:cNvPr id="3107" name="Freeform 34"/>
            <p:cNvSpPr/>
            <p:nvPr/>
          </p:nvSpPr>
          <p:spPr>
            <a:xfrm>
              <a:off x="757" y="805"/>
              <a:ext cx="16" cy="12"/>
            </a:xfrm>
            <a:custGeom>
              <a:avLst/>
              <a:gdLst/>
              <a:ahLst/>
              <a:cxnLst>
                <a:cxn ang="0">
                  <a:pos x="2" y="0"/>
                </a:cxn>
                <a:cxn ang="0">
                  <a:pos x="6" y="7"/>
                </a:cxn>
                <a:cxn ang="0">
                  <a:pos x="2" y="0"/>
                </a:cxn>
              </a:cxnLst>
              <a:rect l="0" t="0" r="0" b="0"/>
              <a:pathLst>
                <a:path w="21" h="16">
                  <a:moveTo>
                    <a:pt x="3" y="0"/>
                  </a:moveTo>
                  <a:cubicBezTo>
                    <a:pt x="0" y="9"/>
                    <a:pt x="6" y="11"/>
                    <a:pt x="13" y="16"/>
                  </a:cubicBezTo>
                  <a:cubicBezTo>
                    <a:pt x="21" y="4"/>
                    <a:pt x="16" y="2"/>
                    <a:pt x="3" y="0"/>
                  </a:cubicBezTo>
                  <a:close/>
                </a:path>
              </a:pathLst>
            </a:custGeom>
            <a:solidFill>
              <a:srgbClr val="FEFEFE">
                <a:alpha val="29999"/>
              </a:srgbClr>
            </a:solidFill>
            <a:ln w="9525">
              <a:noFill/>
            </a:ln>
          </p:spPr>
          <p:txBody>
            <a:bodyPr/>
            <a:lstStyle/>
            <a:p>
              <a:endParaRPr lang="zh-CN" altLang="en-US"/>
            </a:p>
          </p:txBody>
        </p:sp>
        <p:sp>
          <p:nvSpPr>
            <p:cNvPr id="3108" name="Freeform 35"/>
            <p:cNvSpPr/>
            <p:nvPr/>
          </p:nvSpPr>
          <p:spPr>
            <a:xfrm>
              <a:off x="760" y="830"/>
              <a:ext cx="16" cy="12"/>
            </a:xfrm>
            <a:custGeom>
              <a:avLst/>
              <a:gdLst/>
              <a:ahLst/>
              <a:cxnLst>
                <a:cxn ang="0">
                  <a:pos x="2" y="0"/>
                </a:cxn>
                <a:cxn ang="0">
                  <a:pos x="6" y="7"/>
                </a:cxn>
                <a:cxn ang="0">
                  <a:pos x="2" y="0"/>
                </a:cxn>
              </a:cxnLst>
              <a:rect l="0" t="0" r="0" b="0"/>
              <a:pathLst>
                <a:path w="21" h="16">
                  <a:moveTo>
                    <a:pt x="3" y="0"/>
                  </a:moveTo>
                  <a:cubicBezTo>
                    <a:pt x="0" y="9"/>
                    <a:pt x="6" y="11"/>
                    <a:pt x="13" y="16"/>
                  </a:cubicBezTo>
                  <a:cubicBezTo>
                    <a:pt x="21" y="4"/>
                    <a:pt x="16" y="2"/>
                    <a:pt x="3" y="0"/>
                  </a:cubicBezTo>
                  <a:close/>
                </a:path>
              </a:pathLst>
            </a:custGeom>
            <a:solidFill>
              <a:srgbClr val="FEFEFE">
                <a:alpha val="29999"/>
              </a:srgbClr>
            </a:solidFill>
            <a:ln w="9525">
              <a:noFill/>
            </a:ln>
          </p:spPr>
          <p:txBody>
            <a:bodyPr/>
            <a:lstStyle/>
            <a:p>
              <a:endParaRPr lang="zh-CN" altLang="en-US"/>
            </a:p>
          </p:txBody>
        </p:sp>
        <p:sp>
          <p:nvSpPr>
            <p:cNvPr id="3109" name="Freeform 36"/>
            <p:cNvSpPr/>
            <p:nvPr/>
          </p:nvSpPr>
          <p:spPr>
            <a:xfrm>
              <a:off x="964" y="962"/>
              <a:ext cx="15" cy="12"/>
            </a:xfrm>
            <a:custGeom>
              <a:avLst/>
              <a:gdLst/>
              <a:ahLst/>
              <a:cxnLst>
                <a:cxn ang="0">
                  <a:pos x="1" y="0"/>
                </a:cxn>
                <a:cxn ang="0">
                  <a:pos x="4" y="7"/>
                </a:cxn>
                <a:cxn ang="0">
                  <a:pos x="1" y="0"/>
                </a:cxn>
              </a:cxnLst>
              <a:rect l="0" t="0" r="0" b="0"/>
              <a:pathLst>
                <a:path w="21" h="16">
                  <a:moveTo>
                    <a:pt x="3" y="0"/>
                  </a:moveTo>
                  <a:cubicBezTo>
                    <a:pt x="0" y="9"/>
                    <a:pt x="6" y="11"/>
                    <a:pt x="13" y="16"/>
                  </a:cubicBezTo>
                  <a:cubicBezTo>
                    <a:pt x="21" y="4"/>
                    <a:pt x="16" y="2"/>
                    <a:pt x="3" y="0"/>
                  </a:cubicBezTo>
                  <a:close/>
                </a:path>
              </a:pathLst>
            </a:custGeom>
            <a:solidFill>
              <a:srgbClr val="FEFEFE">
                <a:alpha val="29999"/>
              </a:srgbClr>
            </a:solidFill>
            <a:ln w="9525">
              <a:noFill/>
            </a:ln>
          </p:spPr>
          <p:txBody>
            <a:bodyPr/>
            <a:lstStyle/>
            <a:p>
              <a:endParaRPr lang="zh-CN" altLang="en-US"/>
            </a:p>
          </p:txBody>
        </p:sp>
        <p:sp>
          <p:nvSpPr>
            <p:cNvPr id="3110" name="Freeform 37"/>
            <p:cNvSpPr/>
            <p:nvPr/>
          </p:nvSpPr>
          <p:spPr>
            <a:xfrm>
              <a:off x="1088" y="478"/>
              <a:ext cx="38" cy="18"/>
            </a:xfrm>
            <a:custGeom>
              <a:avLst/>
              <a:gdLst/>
              <a:ahLst/>
              <a:cxnLst>
                <a:cxn ang="0">
                  <a:pos x="5" y="0"/>
                </a:cxn>
                <a:cxn ang="0">
                  <a:pos x="3" y="8"/>
                </a:cxn>
                <a:cxn ang="0">
                  <a:pos x="11" y="11"/>
                </a:cxn>
                <a:cxn ang="0">
                  <a:pos x="14" y="2"/>
                </a:cxn>
                <a:cxn ang="0">
                  <a:pos x="5" y="0"/>
                </a:cxn>
              </a:cxnLst>
              <a:rect l="0" t="0" r="0" b="0"/>
              <a:pathLst>
                <a:path w="51" h="24">
                  <a:moveTo>
                    <a:pt x="13" y="0"/>
                  </a:moveTo>
                  <a:cubicBezTo>
                    <a:pt x="12" y="2"/>
                    <a:pt x="0" y="12"/>
                    <a:pt x="7" y="18"/>
                  </a:cubicBezTo>
                  <a:cubicBezTo>
                    <a:pt x="12" y="22"/>
                    <a:pt x="27" y="24"/>
                    <a:pt x="27" y="24"/>
                  </a:cubicBezTo>
                  <a:cubicBezTo>
                    <a:pt x="44" y="22"/>
                    <a:pt x="51" y="16"/>
                    <a:pt x="33" y="4"/>
                  </a:cubicBezTo>
                  <a:cubicBezTo>
                    <a:pt x="29" y="1"/>
                    <a:pt x="14" y="0"/>
                    <a:pt x="13" y="0"/>
                  </a:cubicBezTo>
                  <a:close/>
                </a:path>
              </a:pathLst>
            </a:custGeom>
            <a:solidFill>
              <a:srgbClr val="FEFEFE">
                <a:alpha val="29999"/>
              </a:srgbClr>
            </a:solidFill>
            <a:ln w="9525">
              <a:noFill/>
            </a:ln>
          </p:spPr>
          <p:txBody>
            <a:bodyPr/>
            <a:lstStyle/>
            <a:p>
              <a:endParaRPr lang="zh-CN" altLang="en-US"/>
            </a:p>
          </p:txBody>
        </p:sp>
        <p:sp>
          <p:nvSpPr>
            <p:cNvPr id="3111" name="Freeform 38"/>
            <p:cNvSpPr/>
            <p:nvPr/>
          </p:nvSpPr>
          <p:spPr>
            <a:xfrm>
              <a:off x="988" y="273"/>
              <a:ext cx="38" cy="18"/>
            </a:xfrm>
            <a:custGeom>
              <a:avLst/>
              <a:gdLst/>
              <a:ahLst/>
              <a:cxnLst>
                <a:cxn ang="0">
                  <a:pos x="5" y="0"/>
                </a:cxn>
                <a:cxn ang="0">
                  <a:pos x="3" y="8"/>
                </a:cxn>
                <a:cxn ang="0">
                  <a:pos x="11" y="11"/>
                </a:cxn>
                <a:cxn ang="0">
                  <a:pos x="14" y="2"/>
                </a:cxn>
                <a:cxn ang="0">
                  <a:pos x="5" y="0"/>
                </a:cxn>
              </a:cxnLst>
              <a:rect l="0" t="0" r="0" b="0"/>
              <a:pathLst>
                <a:path w="51" h="24">
                  <a:moveTo>
                    <a:pt x="13" y="0"/>
                  </a:moveTo>
                  <a:cubicBezTo>
                    <a:pt x="12" y="2"/>
                    <a:pt x="0" y="12"/>
                    <a:pt x="7" y="18"/>
                  </a:cubicBezTo>
                  <a:cubicBezTo>
                    <a:pt x="12" y="22"/>
                    <a:pt x="27" y="24"/>
                    <a:pt x="27" y="24"/>
                  </a:cubicBezTo>
                  <a:cubicBezTo>
                    <a:pt x="44" y="22"/>
                    <a:pt x="51" y="16"/>
                    <a:pt x="33" y="4"/>
                  </a:cubicBezTo>
                  <a:cubicBezTo>
                    <a:pt x="29" y="1"/>
                    <a:pt x="14" y="0"/>
                    <a:pt x="13" y="0"/>
                  </a:cubicBezTo>
                  <a:close/>
                </a:path>
              </a:pathLst>
            </a:custGeom>
            <a:solidFill>
              <a:srgbClr val="FEFEFE">
                <a:alpha val="29999"/>
              </a:srgbClr>
            </a:solidFill>
            <a:ln w="9525">
              <a:noFill/>
            </a:ln>
          </p:spPr>
          <p:txBody>
            <a:bodyPr/>
            <a:lstStyle/>
            <a:p>
              <a:endParaRPr lang="zh-CN" altLang="en-US"/>
            </a:p>
          </p:txBody>
        </p:sp>
        <p:sp>
          <p:nvSpPr>
            <p:cNvPr id="3112" name="Freeform 39"/>
            <p:cNvSpPr/>
            <p:nvPr/>
          </p:nvSpPr>
          <p:spPr>
            <a:xfrm>
              <a:off x="1053" y="94"/>
              <a:ext cx="39" cy="18"/>
            </a:xfrm>
            <a:custGeom>
              <a:avLst/>
              <a:gdLst/>
              <a:ahLst/>
              <a:cxnLst>
                <a:cxn ang="0">
                  <a:pos x="6" y="0"/>
                </a:cxn>
                <a:cxn ang="0">
                  <a:pos x="3" y="8"/>
                </a:cxn>
                <a:cxn ang="0">
                  <a:pos x="12" y="11"/>
                </a:cxn>
                <a:cxn ang="0">
                  <a:pos x="15" y="2"/>
                </a:cxn>
                <a:cxn ang="0">
                  <a:pos x="6" y="0"/>
                </a:cxn>
              </a:cxnLst>
              <a:rect l="0" t="0" r="0" b="0"/>
              <a:pathLst>
                <a:path w="51" h="24">
                  <a:moveTo>
                    <a:pt x="13" y="0"/>
                  </a:moveTo>
                  <a:cubicBezTo>
                    <a:pt x="12" y="2"/>
                    <a:pt x="0" y="12"/>
                    <a:pt x="7" y="18"/>
                  </a:cubicBezTo>
                  <a:cubicBezTo>
                    <a:pt x="12" y="22"/>
                    <a:pt x="27" y="24"/>
                    <a:pt x="27" y="24"/>
                  </a:cubicBezTo>
                  <a:cubicBezTo>
                    <a:pt x="44" y="22"/>
                    <a:pt x="51" y="16"/>
                    <a:pt x="33" y="4"/>
                  </a:cubicBezTo>
                  <a:cubicBezTo>
                    <a:pt x="29" y="1"/>
                    <a:pt x="14" y="0"/>
                    <a:pt x="13" y="0"/>
                  </a:cubicBezTo>
                  <a:close/>
                </a:path>
              </a:pathLst>
            </a:custGeom>
            <a:solidFill>
              <a:srgbClr val="FEFEFE">
                <a:alpha val="29999"/>
              </a:srgbClr>
            </a:solidFill>
            <a:ln w="9525">
              <a:noFill/>
            </a:ln>
          </p:spPr>
          <p:txBody>
            <a:bodyPr/>
            <a:lstStyle/>
            <a:p>
              <a:endParaRPr lang="zh-CN" altLang="en-US"/>
            </a:p>
          </p:txBody>
        </p:sp>
        <p:sp>
          <p:nvSpPr>
            <p:cNvPr id="3113" name="Freeform 40"/>
            <p:cNvSpPr/>
            <p:nvPr/>
          </p:nvSpPr>
          <p:spPr>
            <a:xfrm>
              <a:off x="1116" y="202"/>
              <a:ext cx="38" cy="18"/>
            </a:xfrm>
            <a:custGeom>
              <a:avLst/>
              <a:gdLst/>
              <a:ahLst/>
              <a:cxnLst>
                <a:cxn ang="0">
                  <a:pos x="5" y="0"/>
                </a:cxn>
                <a:cxn ang="0">
                  <a:pos x="3" y="8"/>
                </a:cxn>
                <a:cxn ang="0">
                  <a:pos x="11" y="11"/>
                </a:cxn>
                <a:cxn ang="0">
                  <a:pos x="14" y="2"/>
                </a:cxn>
                <a:cxn ang="0">
                  <a:pos x="5" y="0"/>
                </a:cxn>
              </a:cxnLst>
              <a:rect l="0" t="0" r="0" b="0"/>
              <a:pathLst>
                <a:path w="51" h="24">
                  <a:moveTo>
                    <a:pt x="13" y="0"/>
                  </a:moveTo>
                  <a:cubicBezTo>
                    <a:pt x="12" y="2"/>
                    <a:pt x="0" y="12"/>
                    <a:pt x="7" y="18"/>
                  </a:cubicBezTo>
                  <a:cubicBezTo>
                    <a:pt x="12" y="22"/>
                    <a:pt x="27" y="24"/>
                    <a:pt x="27" y="24"/>
                  </a:cubicBezTo>
                  <a:cubicBezTo>
                    <a:pt x="44" y="22"/>
                    <a:pt x="51" y="16"/>
                    <a:pt x="33" y="4"/>
                  </a:cubicBezTo>
                  <a:cubicBezTo>
                    <a:pt x="29" y="1"/>
                    <a:pt x="14" y="0"/>
                    <a:pt x="13" y="0"/>
                  </a:cubicBezTo>
                  <a:close/>
                </a:path>
              </a:pathLst>
            </a:custGeom>
            <a:solidFill>
              <a:srgbClr val="FEFEFE">
                <a:alpha val="29999"/>
              </a:srgbClr>
            </a:solidFill>
            <a:ln w="9525">
              <a:noFill/>
            </a:ln>
          </p:spPr>
          <p:txBody>
            <a:bodyPr/>
            <a:lstStyle/>
            <a:p>
              <a:endParaRPr lang="zh-CN" altLang="en-US"/>
            </a:p>
          </p:txBody>
        </p:sp>
        <p:sp>
          <p:nvSpPr>
            <p:cNvPr id="3114" name="Freeform 41"/>
            <p:cNvSpPr/>
            <p:nvPr/>
          </p:nvSpPr>
          <p:spPr>
            <a:xfrm>
              <a:off x="1132" y="0"/>
              <a:ext cx="696" cy="346"/>
            </a:xfrm>
            <a:custGeom>
              <a:avLst/>
              <a:gdLst/>
              <a:ahLst/>
              <a:cxnLst>
                <a:cxn ang="0">
                  <a:pos x="12" y="23"/>
                </a:cxn>
                <a:cxn ang="0">
                  <a:pos x="2" y="39"/>
                </a:cxn>
                <a:cxn ang="0">
                  <a:pos x="15" y="42"/>
                </a:cxn>
                <a:cxn ang="0">
                  <a:pos x="7" y="49"/>
                </a:cxn>
                <a:cxn ang="0">
                  <a:pos x="43" y="57"/>
                </a:cxn>
                <a:cxn ang="0">
                  <a:pos x="59" y="55"/>
                </a:cxn>
                <a:cxn ang="0">
                  <a:pos x="105" y="32"/>
                </a:cxn>
                <a:cxn ang="0">
                  <a:pos x="127" y="28"/>
                </a:cxn>
                <a:cxn ang="0">
                  <a:pos x="136" y="34"/>
                </a:cxn>
                <a:cxn ang="0">
                  <a:pos x="115" y="37"/>
                </a:cxn>
                <a:cxn ang="0">
                  <a:pos x="102" y="47"/>
                </a:cxn>
                <a:cxn ang="0">
                  <a:pos x="106" y="50"/>
                </a:cxn>
                <a:cxn ang="0">
                  <a:pos x="109" y="66"/>
                </a:cxn>
                <a:cxn ang="0">
                  <a:pos x="147" y="81"/>
                </a:cxn>
                <a:cxn ang="0">
                  <a:pos x="142" y="88"/>
                </a:cxn>
                <a:cxn ang="0">
                  <a:pos x="155" y="103"/>
                </a:cxn>
                <a:cxn ang="0">
                  <a:pos x="147" y="112"/>
                </a:cxn>
                <a:cxn ang="0">
                  <a:pos x="136" y="124"/>
                </a:cxn>
                <a:cxn ang="0">
                  <a:pos x="124" y="136"/>
                </a:cxn>
                <a:cxn ang="0">
                  <a:pos x="123" y="177"/>
                </a:cxn>
                <a:cxn ang="0">
                  <a:pos x="140" y="187"/>
                </a:cxn>
                <a:cxn ang="0">
                  <a:pos x="163" y="189"/>
                </a:cxn>
                <a:cxn ang="0">
                  <a:pos x="174" y="177"/>
                </a:cxn>
                <a:cxn ang="0">
                  <a:pos x="213" y="150"/>
                </a:cxn>
                <a:cxn ang="0">
                  <a:pos x="240" y="140"/>
                </a:cxn>
                <a:cxn ang="0">
                  <a:pos x="272" y="130"/>
                </a:cxn>
                <a:cxn ang="0">
                  <a:pos x="303" y="122"/>
                </a:cxn>
                <a:cxn ang="0">
                  <a:pos x="321" y="109"/>
                </a:cxn>
                <a:cxn ang="0">
                  <a:pos x="336" y="84"/>
                </a:cxn>
                <a:cxn ang="0">
                  <a:pos x="337" y="64"/>
                </a:cxn>
                <a:cxn ang="0">
                  <a:pos x="337" y="52"/>
                </a:cxn>
                <a:cxn ang="0">
                  <a:pos x="350" y="37"/>
                </a:cxn>
                <a:cxn ang="0">
                  <a:pos x="368" y="39"/>
                </a:cxn>
                <a:cxn ang="0">
                  <a:pos x="388" y="22"/>
                </a:cxn>
                <a:cxn ang="0">
                  <a:pos x="373" y="23"/>
                </a:cxn>
                <a:cxn ang="0">
                  <a:pos x="357" y="19"/>
                </a:cxn>
                <a:cxn ang="0">
                  <a:pos x="334" y="9"/>
                </a:cxn>
                <a:cxn ang="0">
                  <a:pos x="270" y="10"/>
                </a:cxn>
                <a:cxn ang="0">
                  <a:pos x="246" y="16"/>
                </a:cxn>
                <a:cxn ang="0">
                  <a:pos x="234" y="16"/>
                </a:cxn>
                <a:cxn ang="0">
                  <a:pos x="217" y="22"/>
                </a:cxn>
                <a:cxn ang="0">
                  <a:pos x="201" y="12"/>
                </a:cxn>
                <a:cxn ang="0">
                  <a:pos x="182" y="16"/>
                </a:cxn>
                <a:cxn ang="0">
                  <a:pos x="154" y="22"/>
                </a:cxn>
                <a:cxn ang="0">
                  <a:pos x="172" y="16"/>
                </a:cxn>
                <a:cxn ang="0">
                  <a:pos x="148" y="3"/>
                </a:cxn>
                <a:cxn ang="0">
                  <a:pos x="140" y="1"/>
                </a:cxn>
                <a:cxn ang="0">
                  <a:pos x="132" y="3"/>
                </a:cxn>
                <a:cxn ang="0">
                  <a:pos x="101" y="7"/>
                </a:cxn>
                <a:cxn ang="0">
                  <a:pos x="67" y="12"/>
                </a:cxn>
                <a:cxn ang="0">
                  <a:pos x="46" y="10"/>
                </a:cxn>
                <a:cxn ang="0">
                  <a:pos x="48" y="28"/>
                </a:cxn>
                <a:cxn ang="0">
                  <a:pos x="43" y="22"/>
                </a:cxn>
                <a:cxn ang="0">
                  <a:pos x="25" y="17"/>
                </a:cxn>
              </a:cxnLst>
              <a:rect l="0" t="0" r="0" b="0"/>
              <a:pathLst>
                <a:path w="929" h="462">
                  <a:moveTo>
                    <a:pt x="60" y="42"/>
                  </a:moveTo>
                  <a:cubicBezTo>
                    <a:pt x="40" y="45"/>
                    <a:pt x="42" y="46"/>
                    <a:pt x="28" y="56"/>
                  </a:cubicBezTo>
                  <a:cubicBezTo>
                    <a:pt x="26" y="74"/>
                    <a:pt x="27" y="75"/>
                    <a:pt x="10" y="78"/>
                  </a:cubicBezTo>
                  <a:cubicBezTo>
                    <a:pt x="4" y="82"/>
                    <a:pt x="0" y="82"/>
                    <a:pt x="6" y="92"/>
                  </a:cubicBezTo>
                  <a:cubicBezTo>
                    <a:pt x="10" y="98"/>
                    <a:pt x="21" y="96"/>
                    <a:pt x="28" y="98"/>
                  </a:cubicBezTo>
                  <a:cubicBezTo>
                    <a:pt x="31" y="99"/>
                    <a:pt x="36" y="100"/>
                    <a:pt x="36" y="100"/>
                  </a:cubicBezTo>
                  <a:cubicBezTo>
                    <a:pt x="47" y="99"/>
                    <a:pt x="69" y="97"/>
                    <a:pt x="50" y="110"/>
                  </a:cubicBezTo>
                  <a:cubicBezTo>
                    <a:pt x="37" y="108"/>
                    <a:pt x="24" y="104"/>
                    <a:pt x="16" y="116"/>
                  </a:cubicBezTo>
                  <a:cubicBezTo>
                    <a:pt x="24" y="141"/>
                    <a:pt x="68" y="125"/>
                    <a:pt x="94" y="126"/>
                  </a:cubicBezTo>
                  <a:cubicBezTo>
                    <a:pt x="98" y="129"/>
                    <a:pt x="100" y="134"/>
                    <a:pt x="104" y="136"/>
                  </a:cubicBezTo>
                  <a:cubicBezTo>
                    <a:pt x="108" y="138"/>
                    <a:pt x="116" y="140"/>
                    <a:pt x="116" y="140"/>
                  </a:cubicBezTo>
                  <a:cubicBezTo>
                    <a:pt x="129" y="138"/>
                    <a:pt x="133" y="139"/>
                    <a:pt x="142" y="130"/>
                  </a:cubicBezTo>
                  <a:cubicBezTo>
                    <a:pt x="151" y="104"/>
                    <a:pt x="179" y="110"/>
                    <a:pt x="202" y="102"/>
                  </a:cubicBezTo>
                  <a:cubicBezTo>
                    <a:pt x="219" y="96"/>
                    <a:pt x="233" y="84"/>
                    <a:pt x="250" y="78"/>
                  </a:cubicBezTo>
                  <a:cubicBezTo>
                    <a:pt x="260" y="75"/>
                    <a:pt x="269" y="74"/>
                    <a:pt x="280" y="72"/>
                  </a:cubicBezTo>
                  <a:cubicBezTo>
                    <a:pt x="287" y="71"/>
                    <a:pt x="300" y="66"/>
                    <a:pt x="300" y="66"/>
                  </a:cubicBezTo>
                  <a:cubicBezTo>
                    <a:pt x="311" y="49"/>
                    <a:pt x="336" y="54"/>
                    <a:pt x="354" y="60"/>
                  </a:cubicBezTo>
                  <a:cubicBezTo>
                    <a:pt x="367" y="79"/>
                    <a:pt x="335" y="79"/>
                    <a:pt x="324" y="80"/>
                  </a:cubicBezTo>
                  <a:cubicBezTo>
                    <a:pt x="312" y="83"/>
                    <a:pt x="306" y="93"/>
                    <a:pt x="292" y="96"/>
                  </a:cubicBezTo>
                  <a:cubicBezTo>
                    <a:pt x="284" y="94"/>
                    <a:pt x="279" y="90"/>
                    <a:pt x="272" y="88"/>
                  </a:cubicBezTo>
                  <a:cubicBezTo>
                    <a:pt x="253" y="91"/>
                    <a:pt x="232" y="96"/>
                    <a:pt x="214" y="102"/>
                  </a:cubicBezTo>
                  <a:cubicBezTo>
                    <a:pt x="223" y="108"/>
                    <a:pt x="231" y="109"/>
                    <a:pt x="242" y="112"/>
                  </a:cubicBezTo>
                  <a:cubicBezTo>
                    <a:pt x="245" y="113"/>
                    <a:pt x="250" y="114"/>
                    <a:pt x="250" y="114"/>
                  </a:cubicBezTo>
                  <a:cubicBezTo>
                    <a:pt x="251" y="116"/>
                    <a:pt x="255" y="118"/>
                    <a:pt x="254" y="120"/>
                  </a:cubicBezTo>
                  <a:cubicBezTo>
                    <a:pt x="252" y="124"/>
                    <a:pt x="242" y="128"/>
                    <a:pt x="242" y="128"/>
                  </a:cubicBezTo>
                  <a:cubicBezTo>
                    <a:pt x="233" y="141"/>
                    <a:pt x="247" y="154"/>
                    <a:pt x="260" y="158"/>
                  </a:cubicBezTo>
                  <a:cubicBezTo>
                    <a:pt x="282" y="155"/>
                    <a:pt x="295" y="151"/>
                    <a:pt x="318" y="150"/>
                  </a:cubicBezTo>
                  <a:cubicBezTo>
                    <a:pt x="334" y="155"/>
                    <a:pt x="345" y="176"/>
                    <a:pt x="350" y="192"/>
                  </a:cubicBezTo>
                  <a:cubicBezTo>
                    <a:pt x="349" y="195"/>
                    <a:pt x="350" y="199"/>
                    <a:pt x="348" y="202"/>
                  </a:cubicBezTo>
                  <a:cubicBezTo>
                    <a:pt x="345" y="206"/>
                    <a:pt x="336" y="210"/>
                    <a:pt x="336" y="210"/>
                  </a:cubicBezTo>
                  <a:cubicBezTo>
                    <a:pt x="327" y="224"/>
                    <a:pt x="332" y="235"/>
                    <a:pt x="348" y="240"/>
                  </a:cubicBezTo>
                  <a:cubicBezTo>
                    <a:pt x="358" y="237"/>
                    <a:pt x="362" y="237"/>
                    <a:pt x="368" y="246"/>
                  </a:cubicBezTo>
                  <a:cubicBezTo>
                    <a:pt x="360" y="252"/>
                    <a:pt x="346" y="246"/>
                    <a:pt x="338" y="252"/>
                  </a:cubicBezTo>
                  <a:cubicBezTo>
                    <a:pt x="326" y="260"/>
                    <a:pt x="346" y="265"/>
                    <a:pt x="348" y="266"/>
                  </a:cubicBezTo>
                  <a:cubicBezTo>
                    <a:pt x="352" y="278"/>
                    <a:pt x="347" y="279"/>
                    <a:pt x="336" y="286"/>
                  </a:cubicBezTo>
                  <a:cubicBezTo>
                    <a:pt x="332" y="289"/>
                    <a:pt x="324" y="294"/>
                    <a:pt x="324" y="294"/>
                  </a:cubicBezTo>
                  <a:cubicBezTo>
                    <a:pt x="315" y="308"/>
                    <a:pt x="320" y="303"/>
                    <a:pt x="310" y="310"/>
                  </a:cubicBezTo>
                  <a:cubicBezTo>
                    <a:pt x="306" y="316"/>
                    <a:pt x="294" y="324"/>
                    <a:pt x="294" y="324"/>
                  </a:cubicBezTo>
                  <a:cubicBezTo>
                    <a:pt x="285" y="338"/>
                    <a:pt x="288" y="331"/>
                    <a:pt x="284" y="342"/>
                  </a:cubicBezTo>
                  <a:cubicBezTo>
                    <a:pt x="285" y="374"/>
                    <a:pt x="283" y="393"/>
                    <a:pt x="292" y="420"/>
                  </a:cubicBezTo>
                  <a:cubicBezTo>
                    <a:pt x="295" y="429"/>
                    <a:pt x="307" y="435"/>
                    <a:pt x="314" y="440"/>
                  </a:cubicBezTo>
                  <a:cubicBezTo>
                    <a:pt x="319" y="444"/>
                    <a:pt x="332" y="446"/>
                    <a:pt x="332" y="446"/>
                  </a:cubicBezTo>
                  <a:cubicBezTo>
                    <a:pt x="340" y="457"/>
                    <a:pt x="345" y="459"/>
                    <a:pt x="358" y="462"/>
                  </a:cubicBezTo>
                  <a:cubicBezTo>
                    <a:pt x="376" y="459"/>
                    <a:pt x="375" y="457"/>
                    <a:pt x="388" y="448"/>
                  </a:cubicBezTo>
                  <a:cubicBezTo>
                    <a:pt x="390" y="441"/>
                    <a:pt x="394" y="435"/>
                    <a:pt x="400" y="430"/>
                  </a:cubicBezTo>
                  <a:cubicBezTo>
                    <a:pt x="404" y="427"/>
                    <a:pt x="412" y="422"/>
                    <a:pt x="412" y="422"/>
                  </a:cubicBezTo>
                  <a:cubicBezTo>
                    <a:pt x="417" y="415"/>
                    <a:pt x="451" y="367"/>
                    <a:pt x="458" y="364"/>
                  </a:cubicBezTo>
                  <a:cubicBezTo>
                    <a:pt x="475" y="356"/>
                    <a:pt x="486" y="357"/>
                    <a:pt x="506" y="356"/>
                  </a:cubicBezTo>
                  <a:cubicBezTo>
                    <a:pt x="525" y="350"/>
                    <a:pt x="533" y="342"/>
                    <a:pt x="554" y="340"/>
                  </a:cubicBezTo>
                  <a:cubicBezTo>
                    <a:pt x="560" y="338"/>
                    <a:pt x="566" y="336"/>
                    <a:pt x="572" y="334"/>
                  </a:cubicBezTo>
                  <a:cubicBezTo>
                    <a:pt x="576" y="333"/>
                    <a:pt x="584" y="330"/>
                    <a:pt x="584" y="330"/>
                  </a:cubicBezTo>
                  <a:cubicBezTo>
                    <a:pt x="603" y="311"/>
                    <a:pt x="618" y="310"/>
                    <a:pt x="646" y="308"/>
                  </a:cubicBezTo>
                  <a:cubicBezTo>
                    <a:pt x="665" y="304"/>
                    <a:pt x="684" y="303"/>
                    <a:pt x="704" y="302"/>
                  </a:cubicBezTo>
                  <a:cubicBezTo>
                    <a:pt x="712" y="299"/>
                    <a:pt x="712" y="293"/>
                    <a:pt x="720" y="290"/>
                  </a:cubicBezTo>
                  <a:cubicBezTo>
                    <a:pt x="732" y="285"/>
                    <a:pt x="743" y="285"/>
                    <a:pt x="754" y="278"/>
                  </a:cubicBezTo>
                  <a:cubicBezTo>
                    <a:pt x="756" y="271"/>
                    <a:pt x="760" y="267"/>
                    <a:pt x="762" y="260"/>
                  </a:cubicBezTo>
                  <a:cubicBezTo>
                    <a:pt x="763" y="247"/>
                    <a:pt x="762" y="233"/>
                    <a:pt x="764" y="220"/>
                  </a:cubicBezTo>
                  <a:cubicBezTo>
                    <a:pt x="764" y="219"/>
                    <a:pt x="794" y="204"/>
                    <a:pt x="800" y="200"/>
                  </a:cubicBezTo>
                  <a:cubicBezTo>
                    <a:pt x="807" y="189"/>
                    <a:pt x="808" y="186"/>
                    <a:pt x="820" y="182"/>
                  </a:cubicBezTo>
                  <a:cubicBezTo>
                    <a:pt x="825" y="166"/>
                    <a:pt x="814" y="162"/>
                    <a:pt x="802" y="154"/>
                  </a:cubicBezTo>
                  <a:cubicBezTo>
                    <a:pt x="797" y="151"/>
                    <a:pt x="790" y="142"/>
                    <a:pt x="790" y="142"/>
                  </a:cubicBezTo>
                  <a:cubicBezTo>
                    <a:pt x="786" y="131"/>
                    <a:pt x="792" y="127"/>
                    <a:pt x="802" y="124"/>
                  </a:cubicBezTo>
                  <a:cubicBezTo>
                    <a:pt x="810" y="116"/>
                    <a:pt x="813" y="98"/>
                    <a:pt x="820" y="94"/>
                  </a:cubicBezTo>
                  <a:cubicBezTo>
                    <a:pt x="824" y="92"/>
                    <a:pt x="832" y="90"/>
                    <a:pt x="832" y="90"/>
                  </a:cubicBezTo>
                  <a:cubicBezTo>
                    <a:pt x="844" y="92"/>
                    <a:pt x="848" y="92"/>
                    <a:pt x="856" y="100"/>
                  </a:cubicBezTo>
                  <a:cubicBezTo>
                    <a:pt x="863" y="98"/>
                    <a:pt x="876" y="94"/>
                    <a:pt x="876" y="94"/>
                  </a:cubicBezTo>
                  <a:cubicBezTo>
                    <a:pt x="889" y="81"/>
                    <a:pt x="906" y="77"/>
                    <a:pt x="924" y="74"/>
                  </a:cubicBezTo>
                  <a:cubicBezTo>
                    <a:pt x="929" y="67"/>
                    <a:pt x="929" y="58"/>
                    <a:pt x="922" y="52"/>
                  </a:cubicBezTo>
                  <a:cubicBezTo>
                    <a:pt x="918" y="49"/>
                    <a:pt x="910" y="44"/>
                    <a:pt x="910" y="44"/>
                  </a:cubicBezTo>
                  <a:cubicBezTo>
                    <a:pt x="894" y="47"/>
                    <a:pt x="899" y="49"/>
                    <a:pt x="888" y="56"/>
                  </a:cubicBezTo>
                  <a:cubicBezTo>
                    <a:pt x="884" y="58"/>
                    <a:pt x="876" y="60"/>
                    <a:pt x="876" y="60"/>
                  </a:cubicBezTo>
                  <a:cubicBezTo>
                    <a:pt x="853" y="59"/>
                    <a:pt x="810" y="59"/>
                    <a:pt x="848" y="46"/>
                  </a:cubicBezTo>
                  <a:cubicBezTo>
                    <a:pt x="844" y="33"/>
                    <a:pt x="831" y="37"/>
                    <a:pt x="818" y="36"/>
                  </a:cubicBezTo>
                  <a:cubicBezTo>
                    <a:pt x="809" y="33"/>
                    <a:pt x="802" y="27"/>
                    <a:pt x="794" y="22"/>
                  </a:cubicBezTo>
                  <a:cubicBezTo>
                    <a:pt x="790" y="20"/>
                    <a:pt x="782" y="18"/>
                    <a:pt x="782" y="18"/>
                  </a:cubicBezTo>
                  <a:cubicBezTo>
                    <a:pt x="727" y="19"/>
                    <a:pt x="688" y="11"/>
                    <a:pt x="642" y="26"/>
                  </a:cubicBezTo>
                  <a:cubicBezTo>
                    <a:pt x="635" y="16"/>
                    <a:pt x="632" y="18"/>
                    <a:pt x="620" y="20"/>
                  </a:cubicBezTo>
                  <a:cubicBezTo>
                    <a:pt x="611" y="34"/>
                    <a:pt x="600" y="36"/>
                    <a:pt x="584" y="38"/>
                  </a:cubicBezTo>
                  <a:cubicBezTo>
                    <a:pt x="575" y="44"/>
                    <a:pt x="581" y="46"/>
                    <a:pt x="578" y="56"/>
                  </a:cubicBezTo>
                  <a:cubicBezTo>
                    <a:pt x="572" y="47"/>
                    <a:pt x="566" y="41"/>
                    <a:pt x="556" y="38"/>
                  </a:cubicBezTo>
                  <a:cubicBezTo>
                    <a:pt x="553" y="38"/>
                    <a:pt x="539" y="39"/>
                    <a:pt x="534" y="42"/>
                  </a:cubicBezTo>
                  <a:cubicBezTo>
                    <a:pt x="528" y="46"/>
                    <a:pt x="516" y="54"/>
                    <a:pt x="516" y="54"/>
                  </a:cubicBezTo>
                  <a:cubicBezTo>
                    <a:pt x="507" y="52"/>
                    <a:pt x="503" y="51"/>
                    <a:pt x="500" y="42"/>
                  </a:cubicBezTo>
                  <a:cubicBezTo>
                    <a:pt x="505" y="28"/>
                    <a:pt x="488" y="31"/>
                    <a:pt x="478" y="30"/>
                  </a:cubicBezTo>
                  <a:cubicBezTo>
                    <a:pt x="469" y="33"/>
                    <a:pt x="473" y="37"/>
                    <a:pt x="464" y="40"/>
                  </a:cubicBezTo>
                  <a:cubicBezTo>
                    <a:pt x="447" y="34"/>
                    <a:pt x="451" y="27"/>
                    <a:pt x="432" y="40"/>
                  </a:cubicBezTo>
                  <a:cubicBezTo>
                    <a:pt x="427" y="54"/>
                    <a:pt x="427" y="52"/>
                    <a:pt x="410" y="50"/>
                  </a:cubicBezTo>
                  <a:cubicBezTo>
                    <a:pt x="391" y="52"/>
                    <a:pt x="385" y="54"/>
                    <a:pt x="366" y="52"/>
                  </a:cubicBezTo>
                  <a:cubicBezTo>
                    <a:pt x="357" y="49"/>
                    <a:pt x="356" y="46"/>
                    <a:pt x="364" y="40"/>
                  </a:cubicBezTo>
                  <a:cubicBezTo>
                    <a:pt x="380" y="42"/>
                    <a:pt x="395" y="43"/>
                    <a:pt x="410" y="38"/>
                  </a:cubicBezTo>
                  <a:cubicBezTo>
                    <a:pt x="426" y="15"/>
                    <a:pt x="386" y="21"/>
                    <a:pt x="370" y="20"/>
                  </a:cubicBezTo>
                  <a:cubicBezTo>
                    <a:pt x="364" y="16"/>
                    <a:pt x="358" y="12"/>
                    <a:pt x="352" y="8"/>
                  </a:cubicBezTo>
                  <a:cubicBezTo>
                    <a:pt x="348" y="5"/>
                    <a:pt x="340" y="0"/>
                    <a:pt x="340" y="0"/>
                  </a:cubicBezTo>
                  <a:cubicBezTo>
                    <a:pt x="338" y="1"/>
                    <a:pt x="336" y="1"/>
                    <a:pt x="334" y="2"/>
                  </a:cubicBezTo>
                  <a:cubicBezTo>
                    <a:pt x="331" y="3"/>
                    <a:pt x="329" y="3"/>
                    <a:pt x="326" y="4"/>
                  </a:cubicBezTo>
                  <a:cubicBezTo>
                    <a:pt x="322" y="5"/>
                    <a:pt x="314" y="8"/>
                    <a:pt x="314" y="8"/>
                  </a:cubicBezTo>
                  <a:cubicBezTo>
                    <a:pt x="305" y="22"/>
                    <a:pt x="288" y="6"/>
                    <a:pt x="276" y="2"/>
                  </a:cubicBezTo>
                  <a:cubicBezTo>
                    <a:pt x="270" y="3"/>
                    <a:pt x="241" y="16"/>
                    <a:pt x="240" y="16"/>
                  </a:cubicBezTo>
                  <a:cubicBezTo>
                    <a:pt x="226" y="17"/>
                    <a:pt x="212" y="17"/>
                    <a:pt x="198" y="18"/>
                  </a:cubicBezTo>
                  <a:cubicBezTo>
                    <a:pt x="183" y="19"/>
                    <a:pt x="172" y="20"/>
                    <a:pt x="160" y="28"/>
                  </a:cubicBezTo>
                  <a:cubicBezTo>
                    <a:pt x="146" y="26"/>
                    <a:pt x="141" y="27"/>
                    <a:pt x="130" y="20"/>
                  </a:cubicBezTo>
                  <a:cubicBezTo>
                    <a:pt x="123" y="22"/>
                    <a:pt x="115" y="24"/>
                    <a:pt x="108" y="26"/>
                  </a:cubicBezTo>
                  <a:cubicBezTo>
                    <a:pt x="102" y="35"/>
                    <a:pt x="113" y="41"/>
                    <a:pt x="122" y="44"/>
                  </a:cubicBezTo>
                  <a:cubicBezTo>
                    <a:pt x="125" y="52"/>
                    <a:pt x="114" y="68"/>
                    <a:pt x="114" y="68"/>
                  </a:cubicBezTo>
                  <a:cubicBezTo>
                    <a:pt x="112" y="79"/>
                    <a:pt x="111" y="82"/>
                    <a:pt x="100" y="78"/>
                  </a:cubicBezTo>
                  <a:cubicBezTo>
                    <a:pt x="93" y="67"/>
                    <a:pt x="100" y="63"/>
                    <a:pt x="104" y="52"/>
                  </a:cubicBezTo>
                  <a:cubicBezTo>
                    <a:pt x="96" y="44"/>
                    <a:pt x="91" y="36"/>
                    <a:pt x="80" y="32"/>
                  </a:cubicBezTo>
                  <a:cubicBezTo>
                    <a:pt x="73" y="34"/>
                    <a:pt x="67" y="39"/>
                    <a:pt x="60" y="42"/>
                  </a:cubicBezTo>
                  <a:close/>
                </a:path>
              </a:pathLst>
            </a:custGeom>
            <a:solidFill>
              <a:srgbClr val="FEFEFE">
                <a:alpha val="29999"/>
              </a:srgbClr>
            </a:solidFill>
            <a:ln w="9525">
              <a:noFill/>
            </a:ln>
          </p:spPr>
          <p:txBody>
            <a:bodyPr/>
            <a:lstStyle/>
            <a:p>
              <a:endParaRPr lang="zh-CN" altLang="en-US"/>
            </a:p>
          </p:txBody>
        </p:sp>
        <p:sp>
          <p:nvSpPr>
            <p:cNvPr id="3115" name="Freeform 42"/>
            <p:cNvSpPr/>
            <p:nvPr/>
          </p:nvSpPr>
          <p:spPr>
            <a:xfrm>
              <a:off x="1345" y="184"/>
              <a:ext cx="39" cy="24"/>
            </a:xfrm>
            <a:custGeom>
              <a:avLst/>
              <a:gdLst/>
              <a:ahLst/>
              <a:cxnLst>
                <a:cxn ang="0">
                  <a:pos x="15" y="0"/>
                </a:cxn>
                <a:cxn ang="0">
                  <a:pos x="4" y="8"/>
                </a:cxn>
                <a:cxn ang="0">
                  <a:pos x="11" y="14"/>
                </a:cxn>
                <a:cxn ang="0">
                  <a:pos x="18" y="13"/>
                </a:cxn>
                <a:cxn ang="0">
                  <a:pos x="15" y="0"/>
                </a:cxn>
              </a:cxnLst>
              <a:rect l="0" t="0" r="0" b="0"/>
              <a:pathLst>
                <a:path w="52" h="32">
                  <a:moveTo>
                    <a:pt x="34" y="0"/>
                  </a:moveTo>
                  <a:cubicBezTo>
                    <a:pt x="30" y="12"/>
                    <a:pt x="19" y="16"/>
                    <a:pt x="8" y="20"/>
                  </a:cubicBezTo>
                  <a:cubicBezTo>
                    <a:pt x="0" y="32"/>
                    <a:pt x="14" y="31"/>
                    <a:pt x="24" y="32"/>
                  </a:cubicBezTo>
                  <a:cubicBezTo>
                    <a:pt x="30" y="31"/>
                    <a:pt x="36" y="32"/>
                    <a:pt x="42" y="30"/>
                  </a:cubicBezTo>
                  <a:cubicBezTo>
                    <a:pt x="52" y="26"/>
                    <a:pt x="34" y="3"/>
                    <a:pt x="34" y="0"/>
                  </a:cubicBezTo>
                  <a:close/>
                </a:path>
              </a:pathLst>
            </a:custGeom>
            <a:solidFill>
              <a:srgbClr val="FEFEFE">
                <a:alpha val="29999"/>
              </a:srgbClr>
            </a:solidFill>
            <a:ln w="9525">
              <a:noFill/>
            </a:ln>
          </p:spPr>
          <p:txBody>
            <a:bodyPr/>
            <a:lstStyle/>
            <a:p>
              <a:endParaRPr lang="zh-CN" altLang="en-US"/>
            </a:p>
          </p:txBody>
        </p:sp>
        <p:sp>
          <p:nvSpPr>
            <p:cNvPr id="3116" name="Freeform 43"/>
            <p:cNvSpPr/>
            <p:nvPr/>
          </p:nvSpPr>
          <p:spPr>
            <a:xfrm>
              <a:off x="1628" y="250"/>
              <a:ext cx="128" cy="54"/>
            </a:xfrm>
            <a:custGeom>
              <a:avLst/>
              <a:gdLst/>
              <a:ahLst/>
              <a:cxnLst>
                <a:cxn ang="0">
                  <a:pos x="42" y="4"/>
                </a:cxn>
                <a:cxn ang="0">
                  <a:pos x="27" y="2"/>
                </a:cxn>
                <a:cxn ang="0">
                  <a:pos x="22" y="0"/>
                </a:cxn>
                <a:cxn ang="0">
                  <a:pos x="0" y="12"/>
                </a:cxn>
                <a:cxn ang="0">
                  <a:pos x="12" y="17"/>
                </a:cxn>
                <a:cxn ang="0">
                  <a:pos x="17" y="26"/>
                </a:cxn>
                <a:cxn ang="0">
                  <a:pos x="27" y="29"/>
                </a:cxn>
                <a:cxn ang="0">
                  <a:pos x="32" y="31"/>
                </a:cxn>
                <a:cxn ang="0">
                  <a:pos x="54" y="26"/>
                </a:cxn>
                <a:cxn ang="0">
                  <a:pos x="71" y="19"/>
                </a:cxn>
                <a:cxn ang="0">
                  <a:pos x="61" y="8"/>
                </a:cxn>
                <a:cxn ang="0">
                  <a:pos x="56" y="2"/>
                </a:cxn>
                <a:cxn ang="0">
                  <a:pos x="42" y="4"/>
                </a:cxn>
              </a:cxnLst>
              <a:rect l="0" t="0" r="0" b="0"/>
              <a:pathLst>
                <a:path w="172" h="72">
                  <a:moveTo>
                    <a:pt x="102" y="8"/>
                  </a:moveTo>
                  <a:cubicBezTo>
                    <a:pt x="89" y="12"/>
                    <a:pt x="78" y="8"/>
                    <a:pt x="66" y="4"/>
                  </a:cubicBezTo>
                  <a:cubicBezTo>
                    <a:pt x="62" y="3"/>
                    <a:pt x="54" y="0"/>
                    <a:pt x="54" y="0"/>
                  </a:cubicBezTo>
                  <a:cubicBezTo>
                    <a:pt x="38" y="5"/>
                    <a:pt x="12" y="16"/>
                    <a:pt x="0" y="28"/>
                  </a:cubicBezTo>
                  <a:cubicBezTo>
                    <a:pt x="4" y="39"/>
                    <a:pt x="18" y="39"/>
                    <a:pt x="28" y="40"/>
                  </a:cubicBezTo>
                  <a:cubicBezTo>
                    <a:pt x="39" y="44"/>
                    <a:pt x="41" y="60"/>
                    <a:pt x="42" y="60"/>
                  </a:cubicBezTo>
                  <a:cubicBezTo>
                    <a:pt x="50" y="63"/>
                    <a:pt x="58" y="65"/>
                    <a:pt x="66" y="68"/>
                  </a:cubicBezTo>
                  <a:cubicBezTo>
                    <a:pt x="70" y="69"/>
                    <a:pt x="78" y="72"/>
                    <a:pt x="78" y="72"/>
                  </a:cubicBezTo>
                  <a:cubicBezTo>
                    <a:pt x="92" y="71"/>
                    <a:pt x="117" y="69"/>
                    <a:pt x="130" y="60"/>
                  </a:cubicBezTo>
                  <a:cubicBezTo>
                    <a:pt x="148" y="48"/>
                    <a:pt x="150" y="46"/>
                    <a:pt x="172" y="44"/>
                  </a:cubicBezTo>
                  <a:cubicBezTo>
                    <a:pt x="169" y="29"/>
                    <a:pt x="162" y="23"/>
                    <a:pt x="148" y="18"/>
                  </a:cubicBezTo>
                  <a:cubicBezTo>
                    <a:pt x="145" y="10"/>
                    <a:pt x="144" y="7"/>
                    <a:pt x="136" y="4"/>
                  </a:cubicBezTo>
                  <a:cubicBezTo>
                    <a:pt x="134" y="4"/>
                    <a:pt x="105" y="11"/>
                    <a:pt x="102" y="8"/>
                  </a:cubicBezTo>
                  <a:close/>
                </a:path>
              </a:pathLst>
            </a:custGeom>
            <a:solidFill>
              <a:srgbClr val="FEFEFE">
                <a:alpha val="29999"/>
              </a:srgbClr>
            </a:solidFill>
            <a:ln w="9525">
              <a:noFill/>
            </a:ln>
          </p:spPr>
          <p:txBody>
            <a:bodyPr/>
            <a:lstStyle/>
            <a:p>
              <a:endParaRPr lang="zh-CN" altLang="en-US"/>
            </a:p>
          </p:txBody>
        </p:sp>
        <p:sp>
          <p:nvSpPr>
            <p:cNvPr id="3117" name="Freeform 44"/>
            <p:cNvSpPr/>
            <p:nvPr/>
          </p:nvSpPr>
          <p:spPr>
            <a:xfrm>
              <a:off x="1729" y="87"/>
              <a:ext cx="39" cy="24"/>
            </a:xfrm>
            <a:custGeom>
              <a:avLst/>
              <a:gdLst/>
              <a:ahLst/>
              <a:cxnLst>
                <a:cxn ang="0">
                  <a:pos x="15" y="0"/>
                </a:cxn>
                <a:cxn ang="0">
                  <a:pos x="4" y="8"/>
                </a:cxn>
                <a:cxn ang="0">
                  <a:pos x="11" y="14"/>
                </a:cxn>
                <a:cxn ang="0">
                  <a:pos x="18" y="13"/>
                </a:cxn>
                <a:cxn ang="0">
                  <a:pos x="15" y="0"/>
                </a:cxn>
              </a:cxnLst>
              <a:rect l="0" t="0" r="0" b="0"/>
              <a:pathLst>
                <a:path w="52" h="32">
                  <a:moveTo>
                    <a:pt x="34" y="0"/>
                  </a:moveTo>
                  <a:cubicBezTo>
                    <a:pt x="30" y="12"/>
                    <a:pt x="19" y="16"/>
                    <a:pt x="8" y="20"/>
                  </a:cubicBezTo>
                  <a:cubicBezTo>
                    <a:pt x="0" y="32"/>
                    <a:pt x="14" y="31"/>
                    <a:pt x="24" y="32"/>
                  </a:cubicBezTo>
                  <a:cubicBezTo>
                    <a:pt x="30" y="31"/>
                    <a:pt x="36" y="32"/>
                    <a:pt x="42" y="30"/>
                  </a:cubicBezTo>
                  <a:cubicBezTo>
                    <a:pt x="52" y="26"/>
                    <a:pt x="34" y="3"/>
                    <a:pt x="34" y="0"/>
                  </a:cubicBezTo>
                  <a:close/>
                </a:path>
              </a:pathLst>
            </a:custGeom>
            <a:solidFill>
              <a:srgbClr val="FEFEFE">
                <a:alpha val="29999"/>
              </a:srgbClr>
            </a:solidFill>
            <a:ln w="9525">
              <a:noFill/>
            </a:ln>
          </p:spPr>
          <p:txBody>
            <a:bodyPr/>
            <a:lstStyle/>
            <a:p>
              <a:endParaRPr lang="zh-CN" altLang="en-US"/>
            </a:p>
          </p:txBody>
        </p:sp>
        <p:sp>
          <p:nvSpPr>
            <p:cNvPr id="3118" name="Freeform 45"/>
            <p:cNvSpPr/>
            <p:nvPr/>
          </p:nvSpPr>
          <p:spPr>
            <a:xfrm>
              <a:off x="1998" y="55"/>
              <a:ext cx="155" cy="63"/>
            </a:xfrm>
            <a:custGeom>
              <a:avLst/>
              <a:gdLst/>
              <a:ahLst/>
              <a:cxnLst>
                <a:cxn ang="0">
                  <a:pos x="81" y="3"/>
                </a:cxn>
                <a:cxn ang="0">
                  <a:pos x="44" y="4"/>
                </a:cxn>
                <a:cxn ang="0">
                  <a:pos x="47" y="10"/>
                </a:cxn>
                <a:cxn ang="0">
                  <a:pos x="46" y="13"/>
                </a:cxn>
                <a:cxn ang="0">
                  <a:pos x="38" y="11"/>
                </a:cxn>
                <a:cxn ang="0">
                  <a:pos x="33" y="7"/>
                </a:cxn>
                <a:cxn ang="0">
                  <a:pos x="10" y="11"/>
                </a:cxn>
                <a:cxn ang="0">
                  <a:pos x="13" y="20"/>
                </a:cxn>
                <a:cxn ang="0">
                  <a:pos x="23" y="21"/>
                </a:cxn>
                <a:cxn ang="0">
                  <a:pos x="32" y="30"/>
                </a:cxn>
                <a:cxn ang="0">
                  <a:pos x="38" y="35"/>
                </a:cxn>
                <a:cxn ang="0">
                  <a:pos x="47" y="27"/>
                </a:cxn>
                <a:cxn ang="0">
                  <a:pos x="51" y="24"/>
                </a:cxn>
                <a:cxn ang="0">
                  <a:pos x="54" y="19"/>
                </a:cxn>
                <a:cxn ang="0">
                  <a:pos x="71" y="14"/>
                </a:cxn>
                <a:cxn ang="0">
                  <a:pos x="80" y="13"/>
                </a:cxn>
                <a:cxn ang="0">
                  <a:pos x="85" y="11"/>
                </a:cxn>
                <a:cxn ang="0">
                  <a:pos x="81" y="3"/>
                </a:cxn>
              </a:cxnLst>
              <a:rect l="0" t="0" r="0" b="0"/>
              <a:pathLst>
                <a:path w="206" h="85">
                  <a:moveTo>
                    <a:pt x="191" y="7"/>
                  </a:moveTo>
                  <a:cubicBezTo>
                    <a:pt x="165" y="6"/>
                    <a:pt x="130" y="0"/>
                    <a:pt x="103" y="9"/>
                  </a:cubicBezTo>
                  <a:cubicBezTo>
                    <a:pt x="100" y="18"/>
                    <a:pt x="101" y="20"/>
                    <a:pt x="109" y="25"/>
                  </a:cubicBezTo>
                  <a:cubicBezTo>
                    <a:pt x="111" y="28"/>
                    <a:pt x="118" y="34"/>
                    <a:pt x="107" y="33"/>
                  </a:cubicBezTo>
                  <a:cubicBezTo>
                    <a:pt x="101" y="32"/>
                    <a:pt x="89" y="27"/>
                    <a:pt x="89" y="27"/>
                  </a:cubicBezTo>
                  <a:cubicBezTo>
                    <a:pt x="86" y="24"/>
                    <a:pt x="82" y="18"/>
                    <a:pt x="77" y="19"/>
                  </a:cubicBezTo>
                  <a:cubicBezTo>
                    <a:pt x="52" y="22"/>
                    <a:pt x="57" y="25"/>
                    <a:pt x="23" y="27"/>
                  </a:cubicBezTo>
                  <a:cubicBezTo>
                    <a:pt x="0" y="31"/>
                    <a:pt x="18" y="45"/>
                    <a:pt x="31" y="49"/>
                  </a:cubicBezTo>
                  <a:cubicBezTo>
                    <a:pt x="43" y="53"/>
                    <a:pt x="35" y="51"/>
                    <a:pt x="55" y="53"/>
                  </a:cubicBezTo>
                  <a:cubicBezTo>
                    <a:pt x="63" y="59"/>
                    <a:pt x="66" y="67"/>
                    <a:pt x="75" y="73"/>
                  </a:cubicBezTo>
                  <a:cubicBezTo>
                    <a:pt x="78" y="81"/>
                    <a:pt x="81" y="82"/>
                    <a:pt x="89" y="85"/>
                  </a:cubicBezTo>
                  <a:cubicBezTo>
                    <a:pt x="104" y="81"/>
                    <a:pt x="99" y="75"/>
                    <a:pt x="109" y="67"/>
                  </a:cubicBezTo>
                  <a:cubicBezTo>
                    <a:pt x="113" y="64"/>
                    <a:pt x="121" y="59"/>
                    <a:pt x="121" y="59"/>
                  </a:cubicBezTo>
                  <a:cubicBezTo>
                    <a:pt x="123" y="55"/>
                    <a:pt x="124" y="50"/>
                    <a:pt x="127" y="47"/>
                  </a:cubicBezTo>
                  <a:cubicBezTo>
                    <a:pt x="132" y="41"/>
                    <a:pt x="158" y="37"/>
                    <a:pt x="167" y="35"/>
                  </a:cubicBezTo>
                  <a:cubicBezTo>
                    <a:pt x="174" y="34"/>
                    <a:pt x="181" y="33"/>
                    <a:pt x="187" y="31"/>
                  </a:cubicBezTo>
                  <a:cubicBezTo>
                    <a:pt x="191" y="30"/>
                    <a:pt x="199" y="27"/>
                    <a:pt x="199" y="27"/>
                  </a:cubicBezTo>
                  <a:cubicBezTo>
                    <a:pt x="206" y="16"/>
                    <a:pt x="199" y="15"/>
                    <a:pt x="191" y="7"/>
                  </a:cubicBezTo>
                  <a:close/>
                </a:path>
              </a:pathLst>
            </a:custGeom>
            <a:solidFill>
              <a:srgbClr val="FEFEFE">
                <a:alpha val="29999"/>
              </a:srgbClr>
            </a:solidFill>
            <a:ln w="9525">
              <a:noFill/>
            </a:ln>
          </p:spPr>
          <p:txBody>
            <a:bodyPr/>
            <a:lstStyle/>
            <a:p>
              <a:endParaRPr lang="zh-CN" altLang="en-US"/>
            </a:p>
          </p:txBody>
        </p:sp>
        <p:sp>
          <p:nvSpPr>
            <p:cNvPr id="3119" name="Freeform 46"/>
            <p:cNvSpPr/>
            <p:nvPr/>
          </p:nvSpPr>
          <p:spPr>
            <a:xfrm>
              <a:off x="2095" y="88"/>
              <a:ext cx="48" cy="21"/>
            </a:xfrm>
            <a:custGeom>
              <a:avLst/>
              <a:gdLst/>
              <a:ahLst/>
              <a:cxnLst>
                <a:cxn ang="0">
                  <a:pos x="15" y="3"/>
                </a:cxn>
                <a:cxn ang="0">
                  <a:pos x="4" y="2"/>
                </a:cxn>
                <a:cxn ang="0">
                  <a:pos x="11" y="12"/>
                </a:cxn>
                <a:cxn ang="0">
                  <a:pos x="23" y="6"/>
                </a:cxn>
                <a:cxn ang="0">
                  <a:pos x="15" y="3"/>
                </a:cxn>
              </a:cxnLst>
              <a:rect l="0" t="0" r="0" b="0"/>
              <a:pathLst>
                <a:path w="64" h="28">
                  <a:moveTo>
                    <a:pt x="36" y="6"/>
                  </a:moveTo>
                  <a:cubicBezTo>
                    <a:pt x="32" y="18"/>
                    <a:pt x="19" y="0"/>
                    <a:pt x="8" y="4"/>
                  </a:cubicBezTo>
                  <a:cubicBezTo>
                    <a:pt x="0" y="16"/>
                    <a:pt x="14" y="27"/>
                    <a:pt x="24" y="28"/>
                  </a:cubicBezTo>
                  <a:cubicBezTo>
                    <a:pt x="30" y="27"/>
                    <a:pt x="48" y="16"/>
                    <a:pt x="54" y="14"/>
                  </a:cubicBezTo>
                  <a:cubicBezTo>
                    <a:pt x="64" y="10"/>
                    <a:pt x="36" y="9"/>
                    <a:pt x="36" y="6"/>
                  </a:cubicBezTo>
                  <a:close/>
                </a:path>
              </a:pathLst>
            </a:custGeom>
            <a:solidFill>
              <a:srgbClr val="FEFEFE">
                <a:alpha val="29999"/>
              </a:srgbClr>
            </a:solidFill>
            <a:ln w="9525">
              <a:noFill/>
            </a:ln>
          </p:spPr>
          <p:txBody>
            <a:bodyPr/>
            <a:lstStyle/>
            <a:p>
              <a:endParaRPr lang="zh-CN" altLang="en-US"/>
            </a:p>
          </p:txBody>
        </p:sp>
        <p:sp>
          <p:nvSpPr>
            <p:cNvPr id="3120" name="Freeform 47"/>
            <p:cNvSpPr/>
            <p:nvPr/>
          </p:nvSpPr>
          <p:spPr>
            <a:xfrm>
              <a:off x="1803" y="360"/>
              <a:ext cx="109" cy="132"/>
            </a:xfrm>
            <a:custGeom>
              <a:avLst/>
              <a:gdLst/>
              <a:ahLst/>
              <a:cxnLst>
                <a:cxn ang="0">
                  <a:pos x="10" y="8"/>
                </a:cxn>
                <a:cxn ang="0">
                  <a:pos x="0" y="11"/>
                </a:cxn>
                <a:cxn ang="0">
                  <a:pos x="5" y="18"/>
                </a:cxn>
                <a:cxn ang="0">
                  <a:pos x="14" y="37"/>
                </a:cxn>
                <a:cxn ang="0">
                  <a:pos x="22" y="38"/>
                </a:cxn>
                <a:cxn ang="0">
                  <a:pos x="21" y="45"/>
                </a:cxn>
                <a:cxn ang="0">
                  <a:pos x="12" y="48"/>
                </a:cxn>
                <a:cxn ang="0">
                  <a:pos x="7" y="56"/>
                </a:cxn>
                <a:cxn ang="0">
                  <a:pos x="7" y="58"/>
                </a:cxn>
                <a:cxn ang="0">
                  <a:pos x="12" y="60"/>
                </a:cxn>
                <a:cxn ang="0">
                  <a:pos x="7" y="71"/>
                </a:cxn>
                <a:cxn ang="0">
                  <a:pos x="8" y="74"/>
                </a:cxn>
                <a:cxn ang="0">
                  <a:pos x="14" y="72"/>
                </a:cxn>
                <a:cxn ang="0">
                  <a:pos x="24" y="71"/>
                </a:cxn>
                <a:cxn ang="0">
                  <a:pos x="39" y="72"/>
                </a:cxn>
                <a:cxn ang="0">
                  <a:pos x="46" y="71"/>
                </a:cxn>
                <a:cxn ang="0">
                  <a:pos x="51" y="70"/>
                </a:cxn>
                <a:cxn ang="0">
                  <a:pos x="54" y="60"/>
                </a:cxn>
                <a:cxn ang="0">
                  <a:pos x="60" y="56"/>
                </a:cxn>
                <a:cxn ang="0">
                  <a:pos x="46" y="47"/>
                </a:cxn>
                <a:cxn ang="0">
                  <a:pos x="37" y="35"/>
                </a:cxn>
                <a:cxn ang="0">
                  <a:pos x="34" y="29"/>
                </a:cxn>
                <a:cxn ang="0">
                  <a:pos x="27" y="26"/>
                </a:cxn>
                <a:cxn ang="0">
                  <a:pos x="36" y="20"/>
                </a:cxn>
                <a:cxn ang="0">
                  <a:pos x="27" y="13"/>
                </a:cxn>
                <a:cxn ang="0">
                  <a:pos x="29" y="6"/>
                </a:cxn>
                <a:cxn ang="0">
                  <a:pos x="19" y="1"/>
                </a:cxn>
                <a:cxn ang="0">
                  <a:pos x="12" y="4"/>
                </a:cxn>
                <a:cxn ang="0">
                  <a:pos x="10" y="8"/>
                </a:cxn>
              </a:cxnLst>
              <a:rect l="0" t="0" r="0" b="0"/>
              <a:pathLst>
                <a:path w="146" h="176">
                  <a:moveTo>
                    <a:pt x="24" y="19"/>
                  </a:moveTo>
                  <a:cubicBezTo>
                    <a:pt x="13" y="23"/>
                    <a:pt x="7" y="15"/>
                    <a:pt x="0" y="25"/>
                  </a:cubicBezTo>
                  <a:cubicBezTo>
                    <a:pt x="2" y="32"/>
                    <a:pt x="14" y="43"/>
                    <a:pt x="14" y="43"/>
                  </a:cubicBezTo>
                  <a:cubicBezTo>
                    <a:pt x="19" y="58"/>
                    <a:pt x="20" y="78"/>
                    <a:pt x="34" y="87"/>
                  </a:cubicBezTo>
                  <a:cubicBezTo>
                    <a:pt x="42" y="84"/>
                    <a:pt x="45" y="86"/>
                    <a:pt x="52" y="91"/>
                  </a:cubicBezTo>
                  <a:cubicBezTo>
                    <a:pt x="57" y="105"/>
                    <a:pt x="60" y="101"/>
                    <a:pt x="50" y="107"/>
                  </a:cubicBezTo>
                  <a:cubicBezTo>
                    <a:pt x="38" y="105"/>
                    <a:pt x="32" y="101"/>
                    <a:pt x="28" y="113"/>
                  </a:cubicBezTo>
                  <a:cubicBezTo>
                    <a:pt x="32" y="129"/>
                    <a:pt x="33" y="128"/>
                    <a:pt x="16" y="131"/>
                  </a:cubicBezTo>
                  <a:cubicBezTo>
                    <a:pt x="17" y="133"/>
                    <a:pt x="16" y="136"/>
                    <a:pt x="18" y="137"/>
                  </a:cubicBezTo>
                  <a:cubicBezTo>
                    <a:pt x="21" y="139"/>
                    <a:pt x="30" y="141"/>
                    <a:pt x="30" y="141"/>
                  </a:cubicBezTo>
                  <a:cubicBezTo>
                    <a:pt x="28" y="152"/>
                    <a:pt x="21" y="159"/>
                    <a:pt x="18" y="169"/>
                  </a:cubicBezTo>
                  <a:cubicBezTo>
                    <a:pt x="19" y="171"/>
                    <a:pt x="18" y="174"/>
                    <a:pt x="20" y="175"/>
                  </a:cubicBezTo>
                  <a:cubicBezTo>
                    <a:pt x="22" y="176"/>
                    <a:pt x="32" y="171"/>
                    <a:pt x="34" y="171"/>
                  </a:cubicBezTo>
                  <a:cubicBezTo>
                    <a:pt x="42" y="170"/>
                    <a:pt x="50" y="170"/>
                    <a:pt x="58" y="169"/>
                  </a:cubicBezTo>
                  <a:cubicBezTo>
                    <a:pt x="70" y="167"/>
                    <a:pt x="80" y="167"/>
                    <a:pt x="92" y="171"/>
                  </a:cubicBezTo>
                  <a:cubicBezTo>
                    <a:pt x="98" y="170"/>
                    <a:pt x="104" y="170"/>
                    <a:pt x="110" y="169"/>
                  </a:cubicBezTo>
                  <a:cubicBezTo>
                    <a:pt x="114" y="168"/>
                    <a:pt x="122" y="165"/>
                    <a:pt x="122" y="165"/>
                  </a:cubicBezTo>
                  <a:cubicBezTo>
                    <a:pt x="124" y="158"/>
                    <a:pt x="123" y="147"/>
                    <a:pt x="128" y="141"/>
                  </a:cubicBezTo>
                  <a:cubicBezTo>
                    <a:pt x="132" y="136"/>
                    <a:pt x="146" y="133"/>
                    <a:pt x="146" y="133"/>
                  </a:cubicBezTo>
                  <a:cubicBezTo>
                    <a:pt x="142" y="105"/>
                    <a:pt x="143" y="111"/>
                    <a:pt x="110" y="109"/>
                  </a:cubicBezTo>
                  <a:cubicBezTo>
                    <a:pt x="102" y="97"/>
                    <a:pt x="103" y="88"/>
                    <a:pt x="88" y="83"/>
                  </a:cubicBezTo>
                  <a:cubicBezTo>
                    <a:pt x="85" y="79"/>
                    <a:pt x="86" y="72"/>
                    <a:pt x="82" y="69"/>
                  </a:cubicBezTo>
                  <a:cubicBezTo>
                    <a:pt x="77" y="65"/>
                    <a:pt x="69" y="65"/>
                    <a:pt x="64" y="61"/>
                  </a:cubicBezTo>
                  <a:cubicBezTo>
                    <a:pt x="52" y="43"/>
                    <a:pt x="67" y="47"/>
                    <a:pt x="86" y="45"/>
                  </a:cubicBezTo>
                  <a:cubicBezTo>
                    <a:pt x="93" y="25"/>
                    <a:pt x="83" y="29"/>
                    <a:pt x="64" y="31"/>
                  </a:cubicBezTo>
                  <a:cubicBezTo>
                    <a:pt x="62" y="25"/>
                    <a:pt x="70" y="13"/>
                    <a:pt x="70" y="13"/>
                  </a:cubicBezTo>
                  <a:cubicBezTo>
                    <a:pt x="64" y="4"/>
                    <a:pt x="56" y="3"/>
                    <a:pt x="46" y="1"/>
                  </a:cubicBezTo>
                  <a:cubicBezTo>
                    <a:pt x="35" y="3"/>
                    <a:pt x="34" y="0"/>
                    <a:pt x="30" y="9"/>
                  </a:cubicBezTo>
                  <a:cubicBezTo>
                    <a:pt x="25" y="21"/>
                    <a:pt x="29" y="24"/>
                    <a:pt x="24" y="19"/>
                  </a:cubicBezTo>
                  <a:close/>
                </a:path>
              </a:pathLst>
            </a:custGeom>
            <a:solidFill>
              <a:srgbClr val="FEFEFE">
                <a:alpha val="29999"/>
              </a:srgbClr>
            </a:solidFill>
            <a:ln w="9525">
              <a:noFill/>
            </a:ln>
          </p:spPr>
          <p:txBody>
            <a:bodyPr/>
            <a:lstStyle/>
            <a:p>
              <a:endParaRPr lang="zh-CN" altLang="en-US"/>
            </a:p>
          </p:txBody>
        </p:sp>
        <p:sp>
          <p:nvSpPr>
            <p:cNvPr id="3121" name="Freeform 48"/>
            <p:cNvSpPr/>
            <p:nvPr/>
          </p:nvSpPr>
          <p:spPr>
            <a:xfrm>
              <a:off x="1749" y="408"/>
              <a:ext cx="69" cy="68"/>
            </a:xfrm>
            <a:custGeom>
              <a:avLst/>
              <a:gdLst/>
              <a:ahLst/>
              <a:cxnLst>
                <a:cxn ang="0">
                  <a:pos x="25" y="2"/>
                </a:cxn>
                <a:cxn ang="0">
                  <a:pos x="35" y="3"/>
                </a:cxn>
                <a:cxn ang="0">
                  <a:pos x="39" y="10"/>
                </a:cxn>
                <a:cxn ang="0">
                  <a:pos x="33" y="19"/>
                </a:cxn>
                <a:cxn ang="0">
                  <a:pos x="20" y="30"/>
                </a:cxn>
                <a:cxn ang="0">
                  <a:pos x="8" y="37"/>
                </a:cxn>
                <a:cxn ang="0">
                  <a:pos x="4" y="29"/>
                </a:cxn>
                <a:cxn ang="0">
                  <a:pos x="8" y="26"/>
                </a:cxn>
                <a:cxn ang="0">
                  <a:pos x="6" y="18"/>
                </a:cxn>
                <a:cxn ang="0">
                  <a:pos x="17" y="12"/>
                </a:cxn>
                <a:cxn ang="0">
                  <a:pos x="25" y="2"/>
                </a:cxn>
              </a:cxnLst>
              <a:rect l="0" t="0" r="0" b="0"/>
              <a:pathLst>
                <a:path w="92" h="92">
                  <a:moveTo>
                    <a:pt x="58" y="6"/>
                  </a:moveTo>
                  <a:cubicBezTo>
                    <a:pt x="67" y="0"/>
                    <a:pt x="73" y="2"/>
                    <a:pt x="82" y="8"/>
                  </a:cubicBezTo>
                  <a:cubicBezTo>
                    <a:pt x="91" y="22"/>
                    <a:pt x="88" y="15"/>
                    <a:pt x="92" y="26"/>
                  </a:cubicBezTo>
                  <a:cubicBezTo>
                    <a:pt x="89" y="36"/>
                    <a:pt x="82" y="37"/>
                    <a:pt x="78" y="48"/>
                  </a:cubicBezTo>
                  <a:cubicBezTo>
                    <a:pt x="85" y="69"/>
                    <a:pt x="60" y="71"/>
                    <a:pt x="46" y="76"/>
                  </a:cubicBezTo>
                  <a:cubicBezTo>
                    <a:pt x="40" y="86"/>
                    <a:pt x="28" y="86"/>
                    <a:pt x="18" y="92"/>
                  </a:cubicBezTo>
                  <a:cubicBezTo>
                    <a:pt x="9" y="90"/>
                    <a:pt x="0" y="84"/>
                    <a:pt x="8" y="72"/>
                  </a:cubicBezTo>
                  <a:cubicBezTo>
                    <a:pt x="11" y="68"/>
                    <a:pt x="20" y="64"/>
                    <a:pt x="20" y="64"/>
                  </a:cubicBezTo>
                  <a:cubicBezTo>
                    <a:pt x="23" y="55"/>
                    <a:pt x="21" y="53"/>
                    <a:pt x="14" y="46"/>
                  </a:cubicBezTo>
                  <a:cubicBezTo>
                    <a:pt x="18" y="30"/>
                    <a:pt x="28" y="36"/>
                    <a:pt x="40" y="28"/>
                  </a:cubicBezTo>
                  <a:cubicBezTo>
                    <a:pt x="56" y="17"/>
                    <a:pt x="50" y="24"/>
                    <a:pt x="58" y="6"/>
                  </a:cubicBezTo>
                  <a:close/>
                </a:path>
              </a:pathLst>
            </a:custGeom>
            <a:solidFill>
              <a:srgbClr val="FEFEFE">
                <a:alpha val="29999"/>
              </a:srgbClr>
            </a:solidFill>
            <a:ln w="9525">
              <a:noFill/>
            </a:ln>
          </p:spPr>
          <p:txBody>
            <a:bodyPr/>
            <a:lstStyle/>
            <a:p>
              <a:endParaRPr lang="zh-CN" altLang="en-US"/>
            </a:p>
          </p:txBody>
        </p:sp>
        <p:sp>
          <p:nvSpPr>
            <p:cNvPr id="3122" name="Freeform 49"/>
            <p:cNvSpPr/>
            <p:nvPr/>
          </p:nvSpPr>
          <p:spPr>
            <a:xfrm>
              <a:off x="3435" y="1551"/>
              <a:ext cx="474" cy="495"/>
            </a:xfrm>
            <a:custGeom>
              <a:avLst/>
              <a:gdLst/>
              <a:ahLst/>
              <a:cxnLst>
                <a:cxn ang="0">
                  <a:pos x="89" y="5"/>
                </a:cxn>
                <a:cxn ang="0">
                  <a:pos x="74" y="8"/>
                </a:cxn>
                <a:cxn ang="0">
                  <a:pos x="61" y="22"/>
                </a:cxn>
                <a:cxn ang="0">
                  <a:pos x="43" y="25"/>
                </a:cxn>
                <a:cxn ang="0">
                  <a:pos x="35" y="32"/>
                </a:cxn>
                <a:cxn ang="0">
                  <a:pos x="28" y="49"/>
                </a:cxn>
                <a:cxn ang="0">
                  <a:pos x="15" y="71"/>
                </a:cxn>
                <a:cxn ang="0">
                  <a:pos x="0" y="76"/>
                </a:cxn>
                <a:cxn ang="0">
                  <a:pos x="30" y="137"/>
                </a:cxn>
                <a:cxn ang="0">
                  <a:pos x="50" y="180"/>
                </a:cxn>
                <a:cxn ang="0">
                  <a:pos x="61" y="187"/>
                </a:cxn>
                <a:cxn ang="0">
                  <a:pos x="70" y="191"/>
                </a:cxn>
                <a:cxn ang="0">
                  <a:pos x="96" y="182"/>
                </a:cxn>
                <a:cxn ang="0">
                  <a:pos x="106" y="179"/>
                </a:cxn>
                <a:cxn ang="0">
                  <a:pos x="126" y="191"/>
                </a:cxn>
                <a:cxn ang="0">
                  <a:pos x="136" y="222"/>
                </a:cxn>
                <a:cxn ang="0">
                  <a:pos x="142" y="221"/>
                </a:cxn>
                <a:cxn ang="0">
                  <a:pos x="145" y="215"/>
                </a:cxn>
                <a:cxn ang="0">
                  <a:pos x="155" y="231"/>
                </a:cxn>
                <a:cxn ang="0">
                  <a:pos x="170" y="241"/>
                </a:cxn>
                <a:cxn ang="0">
                  <a:pos x="183" y="254"/>
                </a:cxn>
                <a:cxn ang="0">
                  <a:pos x="186" y="260"/>
                </a:cxn>
                <a:cxn ang="0">
                  <a:pos x="191" y="263"/>
                </a:cxn>
                <a:cxn ang="0">
                  <a:pos x="203" y="276"/>
                </a:cxn>
                <a:cxn ang="0">
                  <a:pos x="207" y="266"/>
                </a:cxn>
                <a:cxn ang="0">
                  <a:pos x="227" y="278"/>
                </a:cxn>
                <a:cxn ang="0">
                  <a:pos x="246" y="276"/>
                </a:cxn>
                <a:cxn ang="0">
                  <a:pos x="258" y="224"/>
                </a:cxn>
                <a:cxn ang="0">
                  <a:pos x="265" y="195"/>
                </a:cxn>
                <a:cxn ang="0">
                  <a:pos x="260" y="155"/>
                </a:cxn>
                <a:cxn ang="0">
                  <a:pos x="225" y="114"/>
                </a:cxn>
                <a:cxn ang="0">
                  <a:pos x="222" y="99"/>
                </a:cxn>
                <a:cxn ang="0">
                  <a:pos x="193" y="76"/>
                </a:cxn>
                <a:cxn ang="0">
                  <a:pos x="198" y="65"/>
                </a:cxn>
                <a:cxn ang="0">
                  <a:pos x="191" y="56"/>
                </a:cxn>
                <a:cxn ang="0">
                  <a:pos x="175" y="33"/>
                </a:cxn>
                <a:cxn ang="0">
                  <a:pos x="165" y="13"/>
                </a:cxn>
                <a:cxn ang="0">
                  <a:pos x="163" y="8"/>
                </a:cxn>
                <a:cxn ang="0">
                  <a:pos x="153" y="64"/>
                </a:cxn>
                <a:cxn ang="0">
                  <a:pos x="136" y="49"/>
                </a:cxn>
                <a:cxn ang="0">
                  <a:pos x="123" y="47"/>
                </a:cxn>
                <a:cxn ang="0">
                  <a:pos x="115" y="37"/>
                </a:cxn>
                <a:cxn ang="0">
                  <a:pos x="111" y="26"/>
                </a:cxn>
                <a:cxn ang="0">
                  <a:pos x="116" y="23"/>
                </a:cxn>
                <a:cxn ang="0">
                  <a:pos x="101" y="8"/>
                </a:cxn>
                <a:cxn ang="0">
                  <a:pos x="91" y="5"/>
                </a:cxn>
                <a:cxn ang="0">
                  <a:pos x="86" y="3"/>
                </a:cxn>
                <a:cxn ang="0">
                  <a:pos x="89" y="5"/>
                </a:cxn>
              </a:cxnLst>
              <a:rect l="0" t="0" r="0" b="0"/>
              <a:pathLst>
                <a:path w="633" h="660">
                  <a:moveTo>
                    <a:pt x="212" y="11"/>
                  </a:moveTo>
                  <a:cubicBezTo>
                    <a:pt x="195" y="0"/>
                    <a:pt x="187" y="2"/>
                    <a:pt x="176" y="19"/>
                  </a:cubicBezTo>
                  <a:cubicBezTo>
                    <a:pt x="171" y="61"/>
                    <a:pt x="181" y="88"/>
                    <a:pt x="144" y="51"/>
                  </a:cubicBezTo>
                  <a:cubicBezTo>
                    <a:pt x="131" y="53"/>
                    <a:pt x="115" y="51"/>
                    <a:pt x="104" y="59"/>
                  </a:cubicBezTo>
                  <a:cubicBezTo>
                    <a:pt x="78" y="80"/>
                    <a:pt x="114" y="65"/>
                    <a:pt x="84" y="75"/>
                  </a:cubicBezTo>
                  <a:cubicBezTo>
                    <a:pt x="78" y="94"/>
                    <a:pt x="92" y="107"/>
                    <a:pt x="68" y="115"/>
                  </a:cubicBezTo>
                  <a:cubicBezTo>
                    <a:pt x="55" y="135"/>
                    <a:pt x="59" y="159"/>
                    <a:pt x="36" y="167"/>
                  </a:cubicBezTo>
                  <a:cubicBezTo>
                    <a:pt x="16" y="163"/>
                    <a:pt x="7" y="158"/>
                    <a:pt x="0" y="179"/>
                  </a:cubicBezTo>
                  <a:cubicBezTo>
                    <a:pt x="9" y="232"/>
                    <a:pt x="43" y="279"/>
                    <a:pt x="72" y="323"/>
                  </a:cubicBezTo>
                  <a:cubicBezTo>
                    <a:pt x="82" y="371"/>
                    <a:pt x="85" y="392"/>
                    <a:pt x="120" y="427"/>
                  </a:cubicBezTo>
                  <a:cubicBezTo>
                    <a:pt x="127" y="434"/>
                    <a:pt x="136" y="438"/>
                    <a:pt x="144" y="443"/>
                  </a:cubicBezTo>
                  <a:cubicBezTo>
                    <a:pt x="151" y="448"/>
                    <a:pt x="168" y="451"/>
                    <a:pt x="168" y="451"/>
                  </a:cubicBezTo>
                  <a:cubicBezTo>
                    <a:pt x="188" y="444"/>
                    <a:pt x="208" y="438"/>
                    <a:pt x="228" y="431"/>
                  </a:cubicBezTo>
                  <a:cubicBezTo>
                    <a:pt x="236" y="428"/>
                    <a:pt x="252" y="423"/>
                    <a:pt x="252" y="423"/>
                  </a:cubicBezTo>
                  <a:cubicBezTo>
                    <a:pt x="271" y="429"/>
                    <a:pt x="281" y="445"/>
                    <a:pt x="300" y="451"/>
                  </a:cubicBezTo>
                  <a:cubicBezTo>
                    <a:pt x="320" y="471"/>
                    <a:pt x="315" y="500"/>
                    <a:pt x="324" y="527"/>
                  </a:cubicBezTo>
                  <a:cubicBezTo>
                    <a:pt x="328" y="526"/>
                    <a:pt x="333" y="526"/>
                    <a:pt x="336" y="523"/>
                  </a:cubicBezTo>
                  <a:cubicBezTo>
                    <a:pt x="340" y="520"/>
                    <a:pt x="339" y="511"/>
                    <a:pt x="344" y="511"/>
                  </a:cubicBezTo>
                  <a:cubicBezTo>
                    <a:pt x="358" y="511"/>
                    <a:pt x="362" y="541"/>
                    <a:pt x="368" y="547"/>
                  </a:cubicBezTo>
                  <a:cubicBezTo>
                    <a:pt x="378" y="557"/>
                    <a:pt x="392" y="563"/>
                    <a:pt x="404" y="571"/>
                  </a:cubicBezTo>
                  <a:cubicBezTo>
                    <a:pt x="418" y="580"/>
                    <a:pt x="422" y="594"/>
                    <a:pt x="436" y="603"/>
                  </a:cubicBezTo>
                  <a:cubicBezTo>
                    <a:pt x="439" y="607"/>
                    <a:pt x="441" y="612"/>
                    <a:pt x="444" y="615"/>
                  </a:cubicBezTo>
                  <a:cubicBezTo>
                    <a:pt x="447" y="618"/>
                    <a:pt x="453" y="619"/>
                    <a:pt x="456" y="623"/>
                  </a:cubicBezTo>
                  <a:cubicBezTo>
                    <a:pt x="489" y="660"/>
                    <a:pt x="457" y="637"/>
                    <a:pt x="484" y="655"/>
                  </a:cubicBezTo>
                  <a:cubicBezTo>
                    <a:pt x="487" y="647"/>
                    <a:pt x="485" y="626"/>
                    <a:pt x="492" y="631"/>
                  </a:cubicBezTo>
                  <a:cubicBezTo>
                    <a:pt x="509" y="642"/>
                    <a:pt x="522" y="653"/>
                    <a:pt x="540" y="659"/>
                  </a:cubicBezTo>
                  <a:cubicBezTo>
                    <a:pt x="557" y="642"/>
                    <a:pt x="567" y="648"/>
                    <a:pt x="588" y="655"/>
                  </a:cubicBezTo>
                  <a:cubicBezTo>
                    <a:pt x="611" y="621"/>
                    <a:pt x="573" y="560"/>
                    <a:pt x="616" y="531"/>
                  </a:cubicBezTo>
                  <a:cubicBezTo>
                    <a:pt x="632" y="507"/>
                    <a:pt x="629" y="496"/>
                    <a:pt x="632" y="463"/>
                  </a:cubicBezTo>
                  <a:cubicBezTo>
                    <a:pt x="630" y="440"/>
                    <a:pt x="633" y="390"/>
                    <a:pt x="620" y="367"/>
                  </a:cubicBezTo>
                  <a:cubicBezTo>
                    <a:pt x="600" y="332"/>
                    <a:pt x="565" y="300"/>
                    <a:pt x="536" y="271"/>
                  </a:cubicBezTo>
                  <a:cubicBezTo>
                    <a:pt x="532" y="259"/>
                    <a:pt x="532" y="247"/>
                    <a:pt x="528" y="235"/>
                  </a:cubicBezTo>
                  <a:cubicBezTo>
                    <a:pt x="525" y="225"/>
                    <a:pt x="474" y="188"/>
                    <a:pt x="460" y="179"/>
                  </a:cubicBezTo>
                  <a:cubicBezTo>
                    <a:pt x="463" y="171"/>
                    <a:pt x="471" y="164"/>
                    <a:pt x="472" y="155"/>
                  </a:cubicBezTo>
                  <a:cubicBezTo>
                    <a:pt x="474" y="144"/>
                    <a:pt x="461" y="137"/>
                    <a:pt x="456" y="131"/>
                  </a:cubicBezTo>
                  <a:cubicBezTo>
                    <a:pt x="435" y="106"/>
                    <a:pt x="451" y="88"/>
                    <a:pt x="416" y="79"/>
                  </a:cubicBezTo>
                  <a:cubicBezTo>
                    <a:pt x="395" y="48"/>
                    <a:pt x="403" y="64"/>
                    <a:pt x="392" y="31"/>
                  </a:cubicBezTo>
                  <a:cubicBezTo>
                    <a:pt x="391" y="27"/>
                    <a:pt x="388" y="19"/>
                    <a:pt x="388" y="19"/>
                  </a:cubicBezTo>
                  <a:cubicBezTo>
                    <a:pt x="362" y="58"/>
                    <a:pt x="379" y="107"/>
                    <a:pt x="364" y="151"/>
                  </a:cubicBezTo>
                  <a:cubicBezTo>
                    <a:pt x="344" y="144"/>
                    <a:pt x="344" y="120"/>
                    <a:pt x="324" y="115"/>
                  </a:cubicBezTo>
                  <a:cubicBezTo>
                    <a:pt x="314" y="112"/>
                    <a:pt x="303" y="112"/>
                    <a:pt x="292" y="111"/>
                  </a:cubicBezTo>
                  <a:cubicBezTo>
                    <a:pt x="284" y="103"/>
                    <a:pt x="276" y="97"/>
                    <a:pt x="272" y="87"/>
                  </a:cubicBezTo>
                  <a:cubicBezTo>
                    <a:pt x="269" y="79"/>
                    <a:pt x="264" y="63"/>
                    <a:pt x="264" y="63"/>
                  </a:cubicBezTo>
                  <a:cubicBezTo>
                    <a:pt x="268" y="60"/>
                    <a:pt x="273" y="58"/>
                    <a:pt x="276" y="55"/>
                  </a:cubicBezTo>
                  <a:cubicBezTo>
                    <a:pt x="300" y="31"/>
                    <a:pt x="256" y="24"/>
                    <a:pt x="240" y="19"/>
                  </a:cubicBezTo>
                  <a:cubicBezTo>
                    <a:pt x="232" y="16"/>
                    <a:pt x="224" y="14"/>
                    <a:pt x="216" y="11"/>
                  </a:cubicBezTo>
                  <a:cubicBezTo>
                    <a:pt x="212" y="10"/>
                    <a:pt x="200" y="5"/>
                    <a:pt x="204" y="7"/>
                  </a:cubicBezTo>
                  <a:cubicBezTo>
                    <a:pt x="207" y="8"/>
                    <a:pt x="209" y="10"/>
                    <a:pt x="212" y="11"/>
                  </a:cubicBezTo>
                  <a:close/>
                </a:path>
              </a:pathLst>
            </a:custGeom>
            <a:solidFill>
              <a:srgbClr val="FEFEFE">
                <a:alpha val="29999"/>
              </a:srgbClr>
            </a:solidFill>
            <a:ln w="9525">
              <a:noFill/>
            </a:ln>
          </p:spPr>
          <p:txBody>
            <a:bodyPr/>
            <a:lstStyle/>
            <a:p>
              <a:endParaRPr lang="zh-CN" altLang="en-US"/>
            </a:p>
          </p:txBody>
        </p:sp>
        <p:sp>
          <p:nvSpPr>
            <p:cNvPr id="3123" name="Freeform 50"/>
            <p:cNvSpPr/>
            <p:nvPr/>
          </p:nvSpPr>
          <p:spPr>
            <a:xfrm>
              <a:off x="3582" y="1290"/>
              <a:ext cx="319" cy="210"/>
            </a:xfrm>
            <a:custGeom>
              <a:avLst/>
              <a:gdLst/>
              <a:ahLst/>
              <a:cxnLst>
                <a:cxn ang="0">
                  <a:pos x="35" y="26"/>
                </a:cxn>
                <a:cxn ang="0">
                  <a:pos x="28" y="15"/>
                </a:cxn>
                <a:cxn ang="0">
                  <a:pos x="27" y="7"/>
                </a:cxn>
                <a:cxn ang="0">
                  <a:pos x="22" y="5"/>
                </a:cxn>
                <a:cxn ang="0">
                  <a:pos x="7" y="7"/>
                </a:cxn>
                <a:cxn ang="0">
                  <a:pos x="19" y="17"/>
                </a:cxn>
                <a:cxn ang="0">
                  <a:pos x="20" y="22"/>
                </a:cxn>
                <a:cxn ang="0">
                  <a:pos x="10" y="29"/>
                </a:cxn>
                <a:cxn ang="0">
                  <a:pos x="37" y="39"/>
                </a:cxn>
                <a:cxn ang="0">
                  <a:pos x="52" y="47"/>
                </a:cxn>
                <a:cxn ang="0">
                  <a:pos x="54" y="53"/>
                </a:cxn>
                <a:cxn ang="0">
                  <a:pos x="59" y="56"/>
                </a:cxn>
                <a:cxn ang="0">
                  <a:pos x="62" y="66"/>
                </a:cxn>
                <a:cxn ang="0">
                  <a:pos x="55" y="83"/>
                </a:cxn>
                <a:cxn ang="0">
                  <a:pos x="76" y="80"/>
                </a:cxn>
                <a:cxn ang="0">
                  <a:pos x="81" y="92"/>
                </a:cxn>
                <a:cxn ang="0">
                  <a:pos x="91" y="95"/>
                </a:cxn>
                <a:cxn ang="0">
                  <a:pos x="96" y="96"/>
                </a:cxn>
                <a:cxn ang="0">
                  <a:pos x="106" y="95"/>
                </a:cxn>
                <a:cxn ang="0">
                  <a:pos x="116" y="83"/>
                </a:cxn>
                <a:cxn ang="0">
                  <a:pos x="142" y="107"/>
                </a:cxn>
                <a:cxn ang="0">
                  <a:pos x="153" y="119"/>
                </a:cxn>
                <a:cxn ang="0">
                  <a:pos x="151" y="95"/>
                </a:cxn>
                <a:cxn ang="0">
                  <a:pos x="142" y="85"/>
                </a:cxn>
                <a:cxn ang="0">
                  <a:pos x="157" y="71"/>
                </a:cxn>
                <a:cxn ang="0">
                  <a:pos x="171" y="66"/>
                </a:cxn>
                <a:cxn ang="0">
                  <a:pos x="177" y="65"/>
                </a:cxn>
                <a:cxn ang="0">
                  <a:pos x="178" y="59"/>
                </a:cxn>
                <a:cxn ang="0">
                  <a:pos x="150" y="62"/>
                </a:cxn>
                <a:cxn ang="0">
                  <a:pos x="128" y="59"/>
                </a:cxn>
                <a:cxn ang="0">
                  <a:pos x="126" y="54"/>
                </a:cxn>
                <a:cxn ang="0">
                  <a:pos x="123" y="49"/>
                </a:cxn>
                <a:cxn ang="0">
                  <a:pos x="93" y="34"/>
                </a:cxn>
                <a:cxn ang="0">
                  <a:pos x="67" y="26"/>
                </a:cxn>
                <a:cxn ang="0">
                  <a:pos x="57" y="22"/>
                </a:cxn>
                <a:cxn ang="0">
                  <a:pos x="34" y="22"/>
                </a:cxn>
                <a:cxn ang="0">
                  <a:pos x="28" y="14"/>
                </a:cxn>
                <a:cxn ang="0">
                  <a:pos x="28" y="0"/>
                </a:cxn>
              </a:cxnLst>
              <a:rect l="0" t="0" r="0" b="0"/>
              <a:pathLst>
                <a:path w="426" h="280">
                  <a:moveTo>
                    <a:pt x="84" y="60"/>
                  </a:moveTo>
                  <a:cubicBezTo>
                    <a:pt x="79" y="52"/>
                    <a:pt x="70" y="45"/>
                    <a:pt x="68" y="36"/>
                  </a:cubicBezTo>
                  <a:cubicBezTo>
                    <a:pt x="67" y="29"/>
                    <a:pt x="68" y="22"/>
                    <a:pt x="64" y="16"/>
                  </a:cubicBezTo>
                  <a:cubicBezTo>
                    <a:pt x="62" y="12"/>
                    <a:pt x="56" y="13"/>
                    <a:pt x="52" y="12"/>
                  </a:cubicBezTo>
                  <a:cubicBezTo>
                    <a:pt x="40" y="13"/>
                    <a:pt x="27" y="11"/>
                    <a:pt x="16" y="16"/>
                  </a:cubicBezTo>
                  <a:cubicBezTo>
                    <a:pt x="0" y="24"/>
                    <a:pt x="43" y="40"/>
                    <a:pt x="44" y="40"/>
                  </a:cubicBezTo>
                  <a:cubicBezTo>
                    <a:pt x="45" y="44"/>
                    <a:pt x="50" y="49"/>
                    <a:pt x="48" y="52"/>
                  </a:cubicBezTo>
                  <a:cubicBezTo>
                    <a:pt x="42" y="60"/>
                    <a:pt x="24" y="68"/>
                    <a:pt x="24" y="68"/>
                  </a:cubicBezTo>
                  <a:cubicBezTo>
                    <a:pt x="38" y="88"/>
                    <a:pt x="65" y="89"/>
                    <a:pt x="88" y="92"/>
                  </a:cubicBezTo>
                  <a:cubicBezTo>
                    <a:pt x="101" y="96"/>
                    <a:pt x="124" y="112"/>
                    <a:pt x="124" y="112"/>
                  </a:cubicBezTo>
                  <a:cubicBezTo>
                    <a:pt x="125" y="116"/>
                    <a:pt x="125" y="121"/>
                    <a:pt x="128" y="124"/>
                  </a:cubicBezTo>
                  <a:cubicBezTo>
                    <a:pt x="131" y="128"/>
                    <a:pt x="137" y="128"/>
                    <a:pt x="140" y="132"/>
                  </a:cubicBezTo>
                  <a:cubicBezTo>
                    <a:pt x="144" y="139"/>
                    <a:pt x="148" y="156"/>
                    <a:pt x="148" y="156"/>
                  </a:cubicBezTo>
                  <a:cubicBezTo>
                    <a:pt x="144" y="171"/>
                    <a:pt x="137" y="181"/>
                    <a:pt x="132" y="196"/>
                  </a:cubicBezTo>
                  <a:cubicBezTo>
                    <a:pt x="151" y="209"/>
                    <a:pt x="167" y="207"/>
                    <a:pt x="180" y="188"/>
                  </a:cubicBezTo>
                  <a:cubicBezTo>
                    <a:pt x="182" y="196"/>
                    <a:pt x="184" y="211"/>
                    <a:pt x="192" y="216"/>
                  </a:cubicBezTo>
                  <a:cubicBezTo>
                    <a:pt x="199" y="220"/>
                    <a:pt x="208" y="221"/>
                    <a:pt x="216" y="224"/>
                  </a:cubicBezTo>
                  <a:cubicBezTo>
                    <a:pt x="220" y="225"/>
                    <a:pt x="228" y="228"/>
                    <a:pt x="228" y="228"/>
                  </a:cubicBezTo>
                  <a:cubicBezTo>
                    <a:pt x="236" y="227"/>
                    <a:pt x="245" y="228"/>
                    <a:pt x="252" y="224"/>
                  </a:cubicBezTo>
                  <a:cubicBezTo>
                    <a:pt x="269" y="216"/>
                    <a:pt x="252" y="204"/>
                    <a:pt x="276" y="196"/>
                  </a:cubicBezTo>
                  <a:cubicBezTo>
                    <a:pt x="296" y="209"/>
                    <a:pt x="322" y="231"/>
                    <a:pt x="336" y="252"/>
                  </a:cubicBezTo>
                  <a:cubicBezTo>
                    <a:pt x="354" y="280"/>
                    <a:pt x="343" y="273"/>
                    <a:pt x="364" y="280"/>
                  </a:cubicBezTo>
                  <a:cubicBezTo>
                    <a:pt x="376" y="262"/>
                    <a:pt x="375" y="241"/>
                    <a:pt x="360" y="224"/>
                  </a:cubicBezTo>
                  <a:cubicBezTo>
                    <a:pt x="352" y="216"/>
                    <a:pt x="336" y="200"/>
                    <a:pt x="336" y="200"/>
                  </a:cubicBezTo>
                  <a:cubicBezTo>
                    <a:pt x="323" y="162"/>
                    <a:pt x="322" y="174"/>
                    <a:pt x="372" y="168"/>
                  </a:cubicBezTo>
                  <a:cubicBezTo>
                    <a:pt x="384" y="164"/>
                    <a:pt x="396" y="160"/>
                    <a:pt x="408" y="156"/>
                  </a:cubicBezTo>
                  <a:cubicBezTo>
                    <a:pt x="412" y="155"/>
                    <a:pt x="420" y="152"/>
                    <a:pt x="420" y="152"/>
                  </a:cubicBezTo>
                  <a:cubicBezTo>
                    <a:pt x="421" y="148"/>
                    <a:pt x="426" y="144"/>
                    <a:pt x="424" y="140"/>
                  </a:cubicBezTo>
                  <a:cubicBezTo>
                    <a:pt x="420" y="131"/>
                    <a:pt x="365" y="146"/>
                    <a:pt x="356" y="148"/>
                  </a:cubicBezTo>
                  <a:cubicBezTo>
                    <a:pt x="339" y="146"/>
                    <a:pt x="316" y="152"/>
                    <a:pt x="304" y="140"/>
                  </a:cubicBezTo>
                  <a:cubicBezTo>
                    <a:pt x="301" y="137"/>
                    <a:pt x="302" y="132"/>
                    <a:pt x="300" y="128"/>
                  </a:cubicBezTo>
                  <a:cubicBezTo>
                    <a:pt x="298" y="124"/>
                    <a:pt x="296" y="119"/>
                    <a:pt x="292" y="116"/>
                  </a:cubicBezTo>
                  <a:cubicBezTo>
                    <a:pt x="272" y="98"/>
                    <a:pt x="244" y="91"/>
                    <a:pt x="220" y="80"/>
                  </a:cubicBezTo>
                  <a:cubicBezTo>
                    <a:pt x="201" y="72"/>
                    <a:pt x="180" y="67"/>
                    <a:pt x="160" y="60"/>
                  </a:cubicBezTo>
                  <a:cubicBezTo>
                    <a:pt x="152" y="57"/>
                    <a:pt x="136" y="52"/>
                    <a:pt x="136" y="52"/>
                  </a:cubicBezTo>
                  <a:cubicBezTo>
                    <a:pt x="113" y="55"/>
                    <a:pt x="98" y="64"/>
                    <a:pt x="80" y="52"/>
                  </a:cubicBezTo>
                  <a:cubicBezTo>
                    <a:pt x="70" y="38"/>
                    <a:pt x="74" y="44"/>
                    <a:pt x="68" y="32"/>
                  </a:cubicBezTo>
                  <a:lnTo>
                    <a:pt x="68" y="0"/>
                  </a:lnTo>
                </a:path>
              </a:pathLst>
            </a:custGeom>
            <a:solidFill>
              <a:srgbClr val="FEFEFE">
                <a:alpha val="29999"/>
              </a:srgbClr>
            </a:solidFill>
            <a:ln w="9525">
              <a:noFill/>
            </a:ln>
          </p:spPr>
          <p:txBody>
            <a:bodyPr/>
            <a:lstStyle/>
            <a:p>
              <a:endParaRPr lang="zh-CN" altLang="en-US"/>
            </a:p>
          </p:txBody>
        </p:sp>
        <p:sp>
          <p:nvSpPr>
            <p:cNvPr id="3124" name="Freeform 51"/>
            <p:cNvSpPr/>
            <p:nvPr/>
          </p:nvSpPr>
          <p:spPr>
            <a:xfrm>
              <a:off x="3591" y="1292"/>
              <a:ext cx="311" cy="211"/>
            </a:xfrm>
            <a:custGeom>
              <a:avLst/>
              <a:gdLst/>
              <a:ahLst/>
              <a:cxnLst>
                <a:cxn ang="0">
                  <a:pos x="0" y="1"/>
                </a:cxn>
                <a:cxn ang="0">
                  <a:pos x="8" y="16"/>
                </a:cxn>
                <a:cxn ang="0">
                  <a:pos x="12" y="21"/>
                </a:cxn>
                <a:cxn ang="0">
                  <a:pos x="35" y="37"/>
                </a:cxn>
                <a:cxn ang="0">
                  <a:pos x="50" y="48"/>
                </a:cxn>
                <a:cxn ang="0">
                  <a:pos x="55" y="51"/>
                </a:cxn>
                <a:cxn ang="0">
                  <a:pos x="57" y="70"/>
                </a:cxn>
                <a:cxn ang="0">
                  <a:pos x="49" y="84"/>
                </a:cxn>
                <a:cxn ang="0">
                  <a:pos x="57" y="82"/>
                </a:cxn>
                <a:cxn ang="0">
                  <a:pos x="62" y="79"/>
                </a:cxn>
                <a:cxn ang="0">
                  <a:pos x="67" y="84"/>
                </a:cxn>
                <a:cxn ang="0">
                  <a:pos x="77" y="91"/>
                </a:cxn>
                <a:cxn ang="0">
                  <a:pos x="87" y="97"/>
                </a:cxn>
                <a:cxn ang="0">
                  <a:pos x="100" y="92"/>
                </a:cxn>
                <a:cxn ang="0">
                  <a:pos x="103" y="82"/>
                </a:cxn>
                <a:cxn ang="0">
                  <a:pos x="112" y="84"/>
                </a:cxn>
                <a:cxn ang="0">
                  <a:pos x="122" y="88"/>
                </a:cxn>
                <a:cxn ang="0">
                  <a:pos x="142" y="117"/>
                </a:cxn>
                <a:cxn ang="0">
                  <a:pos x="149" y="116"/>
                </a:cxn>
                <a:cxn ang="0">
                  <a:pos x="147" y="106"/>
                </a:cxn>
                <a:cxn ang="0">
                  <a:pos x="132" y="82"/>
                </a:cxn>
                <a:cxn ang="0">
                  <a:pos x="150" y="73"/>
                </a:cxn>
                <a:cxn ang="0">
                  <a:pos x="170" y="61"/>
                </a:cxn>
                <a:cxn ang="0">
                  <a:pos x="171" y="50"/>
                </a:cxn>
                <a:cxn ang="0">
                  <a:pos x="153" y="58"/>
                </a:cxn>
                <a:cxn ang="0">
                  <a:pos x="129" y="58"/>
                </a:cxn>
                <a:cxn ang="0">
                  <a:pos x="110" y="41"/>
                </a:cxn>
                <a:cxn ang="0">
                  <a:pos x="76" y="25"/>
                </a:cxn>
                <a:cxn ang="0">
                  <a:pos x="55" y="14"/>
                </a:cxn>
                <a:cxn ang="0">
                  <a:pos x="39" y="17"/>
                </a:cxn>
                <a:cxn ang="0">
                  <a:pos x="32" y="24"/>
                </a:cxn>
                <a:cxn ang="0">
                  <a:pos x="23" y="7"/>
                </a:cxn>
                <a:cxn ang="0">
                  <a:pos x="0" y="1"/>
                </a:cxn>
              </a:cxnLst>
              <a:rect l="0" t="0" r="0" b="0"/>
              <a:pathLst>
                <a:path w="416" h="282">
                  <a:moveTo>
                    <a:pt x="0" y="1"/>
                  </a:moveTo>
                  <a:cubicBezTo>
                    <a:pt x="7" y="22"/>
                    <a:pt x="2" y="9"/>
                    <a:pt x="20" y="37"/>
                  </a:cubicBezTo>
                  <a:cubicBezTo>
                    <a:pt x="23" y="41"/>
                    <a:pt x="28" y="49"/>
                    <a:pt x="28" y="49"/>
                  </a:cubicBezTo>
                  <a:cubicBezTo>
                    <a:pt x="5" y="84"/>
                    <a:pt x="65" y="78"/>
                    <a:pt x="84" y="89"/>
                  </a:cubicBezTo>
                  <a:cubicBezTo>
                    <a:pt x="97" y="96"/>
                    <a:pt x="108" y="105"/>
                    <a:pt x="120" y="113"/>
                  </a:cubicBezTo>
                  <a:cubicBezTo>
                    <a:pt x="124" y="116"/>
                    <a:pt x="132" y="121"/>
                    <a:pt x="132" y="121"/>
                  </a:cubicBezTo>
                  <a:cubicBezTo>
                    <a:pt x="138" y="138"/>
                    <a:pt x="132" y="151"/>
                    <a:pt x="136" y="169"/>
                  </a:cubicBezTo>
                  <a:cubicBezTo>
                    <a:pt x="107" y="188"/>
                    <a:pt x="110" y="176"/>
                    <a:pt x="116" y="201"/>
                  </a:cubicBezTo>
                  <a:cubicBezTo>
                    <a:pt x="123" y="200"/>
                    <a:pt x="130" y="199"/>
                    <a:pt x="136" y="197"/>
                  </a:cubicBezTo>
                  <a:cubicBezTo>
                    <a:pt x="141" y="195"/>
                    <a:pt x="143" y="188"/>
                    <a:pt x="148" y="189"/>
                  </a:cubicBezTo>
                  <a:cubicBezTo>
                    <a:pt x="154" y="190"/>
                    <a:pt x="156" y="198"/>
                    <a:pt x="160" y="201"/>
                  </a:cubicBezTo>
                  <a:cubicBezTo>
                    <a:pt x="168" y="207"/>
                    <a:pt x="176" y="212"/>
                    <a:pt x="184" y="217"/>
                  </a:cubicBezTo>
                  <a:cubicBezTo>
                    <a:pt x="192" y="222"/>
                    <a:pt x="208" y="233"/>
                    <a:pt x="208" y="233"/>
                  </a:cubicBezTo>
                  <a:cubicBezTo>
                    <a:pt x="216" y="231"/>
                    <a:pt x="234" y="230"/>
                    <a:pt x="240" y="221"/>
                  </a:cubicBezTo>
                  <a:cubicBezTo>
                    <a:pt x="244" y="214"/>
                    <a:pt x="248" y="197"/>
                    <a:pt x="248" y="197"/>
                  </a:cubicBezTo>
                  <a:cubicBezTo>
                    <a:pt x="255" y="198"/>
                    <a:pt x="261" y="199"/>
                    <a:pt x="268" y="201"/>
                  </a:cubicBezTo>
                  <a:cubicBezTo>
                    <a:pt x="276" y="203"/>
                    <a:pt x="292" y="209"/>
                    <a:pt x="292" y="209"/>
                  </a:cubicBezTo>
                  <a:cubicBezTo>
                    <a:pt x="298" y="242"/>
                    <a:pt x="306" y="270"/>
                    <a:pt x="340" y="281"/>
                  </a:cubicBezTo>
                  <a:cubicBezTo>
                    <a:pt x="345" y="280"/>
                    <a:pt x="354" y="282"/>
                    <a:pt x="356" y="277"/>
                  </a:cubicBezTo>
                  <a:cubicBezTo>
                    <a:pt x="359" y="270"/>
                    <a:pt x="355" y="260"/>
                    <a:pt x="352" y="253"/>
                  </a:cubicBezTo>
                  <a:cubicBezTo>
                    <a:pt x="346" y="238"/>
                    <a:pt x="329" y="206"/>
                    <a:pt x="316" y="197"/>
                  </a:cubicBezTo>
                  <a:cubicBezTo>
                    <a:pt x="307" y="170"/>
                    <a:pt x="339" y="175"/>
                    <a:pt x="360" y="173"/>
                  </a:cubicBezTo>
                  <a:cubicBezTo>
                    <a:pt x="383" y="165"/>
                    <a:pt x="391" y="162"/>
                    <a:pt x="408" y="145"/>
                  </a:cubicBezTo>
                  <a:cubicBezTo>
                    <a:pt x="412" y="140"/>
                    <a:pt x="416" y="121"/>
                    <a:pt x="409" y="120"/>
                  </a:cubicBezTo>
                  <a:cubicBezTo>
                    <a:pt x="402" y="119"/>
                    <a:pt x="384" y="135"/>
                    <a:pt x="367" y="138"/>
                  </a:cubicBezTo>
                  <a:cubicBezTo>
                    <a:pt x="350" y="141"/>
                    <a:pt x="325" y="144"/>
                    <a:pt x="308" y="137"/>
                  </a:cubicBezTo>
                  <a:cubicBezTo>
                    <a:pt x="286" y="130"/>
                    <a:pt x="284" y="111"/>
                    <a:pt x="264" y="97"/>
                  </a:cubicBezTo>
                  <a:cubicBezTo>
                    <a:pt x="238" y="80"/>
                    <a:pt x="203" y="76"/>
                    <a:pt x="180" y="61"/>
                  </a:cubicBezTo>
                  <a:cubicBezTo>
                    <a:pt x="163" y="50"/>
                    <a:pt x="150" y="39"/>
                    <a:pt x="132" y="33"/>
                  </a:cubicBezTo>
                  <a:cubicBezTo>
                    <a:pt x="119" y="35"/>
                    <a:pt x="102" y="31"/>
                    <a:pt x="92" y="41"/>
                  </a:cubicBezTo>
                  <a:cubicBezTo>
                    <a:pt x="71" y="62"/>
                    <a:pt x="108" y="46"/>
                    <a:pt x="76" y="57"/>
                  </a:cubicBezTo>
                  <a:cubicBezTo>
                    <a:pt x="52" y="49"/>
                    <a:pt x="67" y="38"/>
                    <a:pt x="56" y="17"/>
                  </a:cubicBezTo>
                  <a:cubicBezTo>
                    <a:pt x="48" y="0"/>
                    <a:pt x="16" y="1"/>
                    <a:pt x="0" y="1"/>
                  </a:cubicBezTo>
                  <a:close/>
                </a:path>
              </a:pathLst>
            </a:custGeom>
            <a:solidFill>
              <a:srgbClr val="FEFEFE">
                <a:alpha val="29999"/>
              </a:srgbClr>
            </a:solidFill>
            <a:ln w="9525">
              <a:noFill/>
            </a:ln>
          </p:spPr>
          <p:txBody>
            <a:bodyPr/>
            <a:lstStyle/>
            <a:p>
              <a:endParaRPr lang="zh-CN" altLang="en-US"/>
            </a:p>
          </p:txBody>
        </p:sp>
        <p:sp>
          <p:nvSpPr>
            <p:cNvPr id="3125" name="Freeform 52"/>
            <p:cNvSpPr/>
            <p:nvPr/>
          </p:nvSpPr>
          <p:spPr>
            <a:xfrm>
              <a:off x="3821" y="2062"/>
              <a:ext cx="45" cy="58"/>
            </a:xfrm>
            <a:custGeom>
              <a:avLst/>
              <a:gdLst/>
              <a:ahLst/>
              <a:cxnLst>
                <a:cxn ang="0">
                  <a:pos x="14" y="7"/>
                </a:cxn>
                <a:cxn ang="0">
                  <a:pos x="0" y="7"/>
                </a:cxn>
                <a:cxn ang="0">
                  <a:pos x="8" y="17"/>
                </a:cxn>
                <a:cxn ang="0">
                  <a:pos x="12" y="27"/>
                </a:cxn>
                <a:cxn ang="0">
                  <a:pos x="14" y="32"/>
                </a:cxn>
                <a:cxn ang="0">
                  <a:pos x="26" y="21"/>
                </a:cxn>
                <a:cxn ang="0">
                  <a:pos x="14" y="7"/>
                </a:cxn>
              </a:cxnLst>
              <a:rect l="0" t="0" r="0" b="0"/>
              <a:pathLst>
                <a:path w="60" h="78">
                  <a:moveTo>
                    <a:pt x="32" y="18"/>
                  </a:moveTo>
                  <a:cubicBezTo>
                    <a:pt x="16" y="7"/>
                    <a:pt x="12" y="0"/>
                    <a:pt x="0" y="18"/>
                  </a:cubicBezTo>
                  <a:cubicBezTo>
                    <a:pt x="6" y="27"/>
                    <a:pt x="15" y="33"/>
                    <a:pt x="20" y="42"/>
                  </a:cubicBezTo>
                  <a:cubicBezTo>
                    <a:pt x="24" y="49"/>
                    <a:pt x="25" y="58"/>
                    <a:pt x="28" y="66"/>
                  </a:cubicBezTo>
                  <a:cubicBezTo>
                    <a:pt x="29" y="70"/>
                    <a:pt x="32" y="78"/>
                    <a:pt x="32" y="78"/>
                  </a:cubicBezTo>
                  <a:cubicBezTo>
                    <a:pt x="52" y="73"/>
                    <a:pt x="54" y="69"/>
                    <a:pt x="60" y="50"/>
                  </a:cubicBezTo>
                  <a:cubicBezTo>
                    <a:pt x="54" y="32"/>
                    <a:pt x="50" y="27"/>
                    <a:pt x="32" y="18"/>
                  </a:cubicBezTo>
                  <a:close/>
                </a:path>
              </a:pathLst>
            </a:custGeom>
            <a:solidFill>
              <a:srgbClr val="FEFEFE">
                <a:alpha val="29999"/>
              </a:srgbClr>
            </a:solidFill>
            <a:ln w="9525">
              <a:noFill/>
            </a:ln>
          </p:spPr>
          <p:txBody>
            <a:bodyPr/>
            <a:lstStyle/>
            <a:p>
              <a:endParaRPr lang="zh-CN" altLang="en-US"/>
            </a:p>
          </p:txBody>
        </p:sp>
        <p:sp>
          <p:nvSpPr>
            <p:cNvPr id="3126" name="Freeform 53"/>
            <p:cNvSpPr/>
            <p:nvPr/>
          </p:nvSpPr>
          <p:spPr>
            <a:xfrm>
              <a:off x="3957" y="1972"/>
              <a:ext cx="164" cy="85"/>
            </a:xfrm>
            <a:custGeom>
              <a:avLst/>
              <a:gdLst/>
              <a:ahLst/>
              <a:cxnLst>
                <a:cxn ang="0">
                  <a:pos x="19" y="31"/>
                </a:cxn>
                <a:cxn ang="0">
                  <a:pos x="16" y="26"/>
                </a:cxn>
                <a:cxn ang="0">
                  <a:pos x="6" y="29"/>
                </a:cxn>
                <a:cxn ang="0">
                  <a:pos x="16" y="48"/>
                </a:cxn>
                <a:cxn ang="0">
                  <a:pos x="52" y="38"/>
                </a:cxn>
                <a:cxn ang="0">
                  <a:pos x="61" y="31"/>
                </a:cxn>
                <a:cxn ang="0">
                  <a:pos x="72" y="28"/>
                </a:cxn>
                <a:cxn ang="0">
                  <a:pos x="92" y="8"/>
                </a:cxn>
                <a:cxn ang="0">
                  <a:pos x="88" y="0"/>
                </a:cxn>
                <a:cxn ang="0">
                  <a:pos x="75" y="8"/>
                </a:cxn>
                <a:cxn ang="0">
                  <a:pos x="45" y="17"/>
                </a:cxn>
                <a:cxn ang="0">
                  <a:pos x="34" y="20"/>
                </a:cxn>
                <a:cxn ang="0">
                  <a:pos x="25" y="23"/>
                </a:cxn>
                <a:cxn ang="0">
                  <a:pos x="19" y="31"/>
                </a:cxn>
              </a:cxnLst>
              <a:rect l="0" t="0" r="0" b="0"/>
              <a:pathLst>
                <a:path w="219" h="113">
                  <a:moveTo>
                    <a:pt x="47" y="73"/>
                  </a:moveTo>
                  <a:cubicBezTo>
                    <a:pt x="44" y="69"/>
                    <a:pt x="44" y="62"/>
                    <a:pt x="39" y="61"/>
                  </a:cubicBezTo>
                  <a:cubicBezTo>
                    <a:pt x="31" y="60"/>
                    <a:pt x="15" y="69"/>
                    <a:pt x="15" y="69"/>
                  </a:cubicBezTo>
                  <a:cubicBezTo>
                    <a:pt x="0" y="91"/>
                    <a:pt x="20" y="101"/>
                    <a:pt x="39" y="113"/>
                  </a:cubicBezTo>
                  <a:cubicBezTo>
                    <a:pt x="67" y="107"/>
                    <a:pt x="96" y="98"/>
                    <a:pt x="123" y="89"/>
                  </a:cubicBezTo>
                  <a:cubicBezTo>
                    <a:pt x="132" y="86"/>
                    <a:pt x="139" y="78"/>
                    <a:pt x="147" y="73"/>
                  </a:cubicBezTo>
                  <a:cubicBezTo>
                    <a:pt x="154" y="68"/>
                    <a:pt x="171" y="65"/>
                    <a:pt x="171" y="65"/>
                  </a:cubicBezTo>
                  <a:cubicBezTo>
                    <a:pt x="186" y="50"/>
                    <a:pt x="207" y="36"/>
                    <a:pt x="219" y="19"/>
                  </a:cubicBezTo>
                  <a:cubicBezTo>
                    <a:pt x="215" y="16"/>
                    <a:pt x="215" y="0"/>
                    <a:pt x="210" y="0"/>
                  </a:cubicBezTo>
                  <a:cubicBezTo>
                    <a:pt x="205" y="0"/>
                    <a:pt x="183" y="15"/>
                    <a:pt x="179" y="17"/>
                  </a:cubicBezTo>
                  <a:cubicBezTo>
                    <a:pt x="159" y="26"/>
                    <a:pt x="129" y="37"/>
                    <a:pt x="107" y="41"/>
                  </a:cubicBezTo>
                  <a:cubicBezTo>
                    <a:pt x="99" y="42"/>
                    <a:pt x="91" y="43"/>
                    <a:pt x="83" y="45"/>
                  </a:cubicBezTo>
                  <a:cubicBezTo>
                    <a:pt x="75" y="47"/>
                    <a:pt x="59" y="53"/>
                    <a:pt x="59" y="53"/>
                  </a:cubicBezTo>
                  <a:cubicBezTo>
                    <a:pt x="49" y="67"/>
                    <a:pt x="53" y="61"/>
                    <a:pt x="47" y="73"/>
                  </a:cubicBezTo>
                  <a:close/>
                </a:path>
              </a:pathLst>
            </a:custGeom>
            <a:solidFill>
              <a:srgbClr val="FEFEFE">
                <a:alpha val="29999"/>
              </a:srgbClr>
            </a:solidFill>
            <a:ln w="9525">
              <a:noFill/>
            </a:ln>
          </p:spPr>
          <p:txBody>
            <a:bodyPr/>
            <a:lstStyle/>
            <a:p>
              <a:endParaRPr lang="zh-CN" altLang="en-US"/>
            </a:p>
          </p:txBody>
        </p:sp>
        <p:sp>
          <p:nvSpPr>
            <p:cNvPr id="3127" name="Freeform 54"/>
            <p:cNvSpPr/>
            <p:nvPr/>
          </p:nvSpPr>
          <p:spPr>
            <a:xfrm>
              <a:off x="4127" y="1922"/>
              <a:ext cx="104" cy="92"/>
            </a:xfrm>
            <a:custGeom>
              <a:avLst/>
              <a:gdLst/>
              <a:ahLst/>
              <a:cxnLst>
                <a:cxn ang="0">
                  <a:pos x="5" y="26"/>
                </a:cxn>
                <a:cxn ang="0">
                  <a:pos x="3" y="36"/>
                </a:cxn>
                <a:cxn ang="0">
                  <a:pos x="0" y="46"/>
                </a:cxn>
                <a:cxn ang="0">
                  <a:pos x="15" y="50"/>
                </a:cxn>
                <a:cxn ang="0">
                  <a:pos x="22" y="41"/>
                </a:cxn>
                <a:cxn ang="0">
                  <a:pos x="52" y="29"/>
                </a:cxn>
                <a:cxn ang="0">
                  <a:pos x="57" y="19"/>
                </a:cxn>
                <a:cxn ang="0">
                  <a:pos x="47" y="12"/>
                </a:cxn>
                <a:cxn ang="0">
                  <a:pos x="42" y="8"/>
                </a:cxn>
                <a:cxn ang="0">
                  <a:pos x="27" y="5"/>
                </a:cxn>
                <a:cxn ang="0">
                  <a:pos x="22" y="15"/>
                </a:cxn>
                <a:cxn ang="0">
                  <a:pos x="5" y="26"/>
                </a:cxn>
              </a:cxnLst>
              <a:rect l="0" t="0" r="0" b="0"/>
              <a:pathLst>
                <a:path w="139" h="122">
                  <a:moveTo>
                    <a:pt x="12" y="60"/>
                  </a:moveTo>
                  <a:cubicBezTo>
                    <a:pt x="11" y="68"/>
                    <a:pt x="10" y="76"/>
                    <a:pt x="8" y="84"/>
                  </a:cubicBezTo>
                  <a:cubicBezTo>
                    <a:pt x="6" y="92"/>
                    <a:pt x="0" y="108"/>
                    <a:pt x="0" y="108"/>
                  </a:cubicBezTo>
                  <a:cubicBezTo>
                    <a:pt x="14" y="118"/>
                    <a:pt x="19" y="122"/>
                    <a:pt x="36" y="116"/>
                  </a:cubicBezTo>
                  <a:cubicBezTo>
                    <a:pt x="46" y="86"/>
                    <a:pt x="31" y="122"/>
                    <a:pt x="52" y="96"/>
                  </a:cubicBezTo>
                  <a:cubicBezTo>
                    <a:pt x="83" y="57"/>
                    <a:pt x="30" y="74"/>
                    <a:pt x="124" y="68"/>
                  </a:cubicBezTo>
                  <a:cubicBezTo>
                    <a:pt x="125" y="67"/>
                    <a:pt x="139" y="48"/>
                    <a:pt x="136" y="44"/>
                  </a:cubicBezTo>
                  <a:cubicBezTo>
                    <a:pt x="130" y="36"/>
                    <a:pt x="120" y="33"/>
                    <a:pt x="112" y="28"/>
                  </a:cubicBezTo>
                  <a:cubicBezTo>
                    <a:pt x="108" y="25"/>
                    <a:pt x="100" y="20"/>
                    <a:pt x="100" y="20"/>
                  </a:cubicBezTo>
                  <a:cubicBezTo>
                    <a:pt x="89" y="4"/>
                    <a:pt x="92" y="0"/>
                    <a:pt x="64" y="12"/>
                  </a:cubicBezTo>
                  <a:cubicBezTo>
                    <a:pt x="57" y="15"/>
                    <a:pt x="55" y="30"/>
                    <a:pt x="52" y="36"/>
                  </a:cubicBezTo>
                  <a:cubicBezTo>
                    <a:pt x="46" y="49"/>
                    <a:pt x="26" y="60"/>
                    <a:pt x="12" y="60"/>
                  </a:cubicBezTo>
                  <a:close/>
                </a:path>
              </a:pathLst>
            </a:custGeom>
            <a:solidFill>
              <a:srgbClr val="FEFEFE">
                <a:alpha val="29999"/>
              </a:srgbClr>
            </a:solidFill>
            <a:ln w="9525">
              <a:noFill/>
            </a:ln>
          </p:spPr>
          <p:txBody>
            <a:bodyPr/>
            <a:lstStyle/>
            <a:p>
              <a:endParaRPr lang="zh-CN" altLang="en-US"/>
            </a:p>
          </p:txBody>
        </p:sp>
        <p:sp>
          <p:nvSpPr>
            <p:cNvPr id="3128" name="Freeform 55"/>
            <p:cNvSpPr/>
            <p:nvPr/>
          </p:nvSpPr>
          <p:spPr>
            <a:xfrm>
              <a:off x="4182" y="1881"/>
              <a:ext cx="37" cy="26"/>
            </a:xfrm>
            <a:custGeom>
              <a:avLst/>
              <a:gdLst/>
              <a:ahLst/>
              <a:cxnLst>
                <a:cxn ang="0">
                  <a:pos x="13" y="0"/>
                </a:cxn>
                <a:cxn ang="0">
                  <a:pos x="4" y="4"/>
                </a:cxn>
                <a:cxn ang="0">
                  <a:pos x="11" y="14"/>
                </a:cxn>
                <a:cxn ang="0">
                  <a:pos x="17" y="10"/>
                </a:cxn>
                <a:cxn ang="0">
                  <a:pos x="13" y="0"/>
                </a:cxn>
              </a:cxnLst>
              <a:rect l="0" t="0" r="0" b="0"/>
              <a:pathLst>
                <a:path w="49" h="35">
                  <a:moveTo>
                    <a:pt x="29" y="0"/>
                  </a:moveTo>
                  <a:cubicBezTo>
                    <a:pt x="25" y="12"/>
                    <a:pt x="19" y="7"/>
                    <a:pt x="8" y="11"/>
                  </a:cubicBezTo>
                  <a:cubicBezTo>
                    <a:pt x="0" y="23"/>
                    <a:pt x="14" y="34"/>
                    <a:pt x="24" y="35"/>
                  </a:cubicBezTo>
                  <a:cubicBezTo>
                    <a:pt x="30" y="34"/>
                    <a:pt x="33" y="28"/>
                    <a:pt x="39" y="26"/>
                  </a:cubicBezTo>
                  <a:cubicBezTo>
                    <a:pt x="49" y="22"/>
                    <a:pt x="29" y="3"/>
                    <a:pt x="29" y="0"/>
                  </a:cubicBezTo>
                  <a:close/>
                </a:path>
              </a:pathLst>
            </a:custGeom>
            <a:solidFill>
              <a:srgbClr val="FEFEFE">
                <a:alpha val="29999"/>
              </a:srgbClr>
            </a:solidFill>
            <a:ln w="9525">
              <a:noFill/>
            </a:ln>
          </p:spPr>
          <p:txBody>
            <a:bodyPr/>
            <a:lstStyle/>
            <a:p>
              <a:endParaRPr lang="zh-CN" altLang="en-US"/>
            </a:p>
          </p:txBody>
        </p:sp>
        <p:sp>
          <p:nvSpPr>
            <p:cNvPr id="3129" name="Freeform 56"/>
            <p:cNvSpPr/>
            <p:nvPr/>
          </p:nvSpPr>
          <p:spPr>
            <a:xfrm>
              <a:off x="2459" y="1395"/>
              <a:ext cx="123" cy="201"/>
            </a:xfrm>
            <a:custGeom>
              <a:avLst/>
              <a:gdLst/>
              <a:ahLst/>
              <a:cxnLst>
                <a:cxn ang="0">
                  <a:pos x="54" y="0"/>
                </a:cxn>
                <a:cxn ang="0">
                  <a:pos x="44" y="12"/>
                </a:cxn>
                <a:cxn ang="0">
                  <a:pos x="38" y="27"/>
                </a:cxn>
                <a:cxn ang="0">
                  <a:pos x="15" y="35"/>
                </a:cxn>
                <a:cxn ang="0">
                  <a:pos x="12" y="41"/>
                </a:cxn>
                <a:cxn ang="0">
                  <a:pos x="7" y="42"/>
                </a:cxn>
                <a:cxn ang="0">
                  <a:pos x="8" y="56"/>
                </a:cxn>
                <a:cxn ang="0">
                  <a:pos x="12" y="66"/>
                </a:cxn>
                <a:cxn ang="0">
                  <a:pos x="0" y="85"/>
                </a:cxn>
                <a:cxn ang="0">
                  <a:pos x="12" y="110"/>
                </a:cxn>
                <a:cxn ang="0">
                  <a:pos x="22" y="113"/>
                </a:cxn>
                <a:cxn ang="0">
                  <a:pos x="38" y="92"/>
                </a:cxn>
                <a:cxn ang="0">
                  <a:pos x="44" y="81"/>
                </a:cxn>
                <a:cxn ang="0">
                  <a:pos x="54" y="49"/>
                </a:cxn>
                <a:cxn ang="0">
                  <a:pos x="59" y="32"/>
                </a:cxn>
                <a:cxn ang="0">
                  <a:pos x="69" y="31"/>
                </a:cxn>
                <a:cxn ang="0">
                  <a:pos x="54" y="0"/>
                </a:cxn>
              </a:cxnLst>
              <a:rect l="0" t="0" r="0" b="0"/>
              <a:pathLst>
                <a:path w="164" h="268">
                  <a:moveTo>
                    <a:pt x="128" y="0"/>
                  </a:moveTo>
                  <a:cubicBezTo>
                    <a:pt x="123" y="16"/>
                    <a:pt x="120" y="23"/>
                    <a:pt x="104" y="28"/>
                  </a:cubicBezTo>
                  <a:cubicBezTo>
                    <a:pt x="102" y="35"/>
                    <a:pt x="97" y="57"/>
                    <a:pt x="88" y="64"/>
                  </a:cubicBezTo>
                  <a:cubicBezTo>
                    <a:pt x="75" y="75"/>
                    <a:pt x="51" y="74"/>
                    <a:pt x="36" y="84"/>
                  </a:cubicBezTo>
                  <a:cubicBezTo>
                    <a:pt x="33" y="88"/>
                    <a:pt x="32" y="93"/>
                    <a:pt x="28" y="96"/>
                  </a:cubicBezTo>
                  <a:cubicBezTo>
                    <a:pt x="25" y="99"/>
                    <a:pt x="17" y="96"/>
                    <a:pt x="16" y="100"/>
                  </a:cubicBezTo>
                  <a:cubicBezTo>
                    <a:pt x="14" y="110"/>
                    <a:pt x="18" y="121"/>
                    <a:pt x="20" y="132"/>
                  </a:cubicBezTo>
                  <a:cubicBezTo>
                    <a:pt x="22" y="140"/>
                    <a:pt x="28" y="156"/>
                    <a:pt x="28" y="156"/>
                  </a:cubicBezTo>
                  <a:cubicBezTo>
                    <a:pt x="13" y="166"/>
                    <a:pt x="6" y="183"/>
                    <a:pt x="0" y="200"/>
                  </a:cubicBezTo>
                  <a:cubicBezTo>
                    <a:pt x="3" y="210"/>
                    <a:pt x="19" y="254"/>
                    <a:pt x="28" y="260"/>
                  </a:cubicBezTo>
                  <a:cubicBezTo>
                    <a:pt x="35" y="264"/>
                    <a:pt x="52" y="268"/>
                    <a:pt x="52" y="268"/>
                  </a:cubicBezTo>
                  <a:cubicBezTo>
                    <a:pt x="85" y="261"/>
                    <a:pt x="79" y="244"/>
                    <a:pt x="88" y="216"/>
                  </a:cubicBezTo>
                  <a:cubicBezTo>
                    <a:pt x="91" y="207"/>
                    <a:pt x="99" y="200"/>
                    <a:pt x="104" y="192"/>
                  </a:cubicBezTo>
                  <a:cubicBezTo>
                    <a:pt x="116" y="174"/>
                    <a:pt x="121" y="136"/>
                    <a:pt x="128" y="116"/>
                  </a:cubicBezTo>
                  <a:cubicBezTo>
                    <a:pt x="131" y="108"/>
                    <a:pt x="134" y="79"/>
                    <a:pt x="140" y="76"/>
                  </a:cubicBezTo>
                  <a:cubicBezTo>
                    <a:pt x="147" y="72"/>
                    <a:pt x="156" y="73"/>
                    <a:pt x="164" y="72"/>
                  </a:cubicBezTo>
                  <a:cubicBezTo>
                    <a:pt x="158" y="19"/>
                    <a:pt x="161" y="33"/>
                    <a:pt x="128" y="0"/>
                  </a:cubicBezTo>
                  <a:close/>
                </a:path>
              </a:pathLst>
            </a:custGeom>
            <a:solidFill>
              <a:srgbClr val="FEFEFE">
                <a:alpha val="29999"/>
              </a:srgbClr>
            </a:solidFill>
            <a:ln w="9525">
              <a:noFill/>
            </a:ln>
          </p:spPr>
          <p:txBody>
            <a:bodyPr/>
            <a:lstStyle/>
            <a:p>
              <a:endParaRPr lang="zh-CN" altLang="en-US"/>
            </a:p>
          </p:txBody>
        </p:sp>
        <p:sp>
          <p:nvSpPr>
            <p:cNvPr id="3130" name="Freeform 57"/>
            <p:cNvSpPr/>
            <p:nvPr/>
          </p:nvSpPr>
          <p:spPr>
            <a:xfrm>
              <a:off x="2991" y="1083"/>
              <a:ext cx="49" cy="61"/>
            </a:xfrm>
            <a:custGeom>
              <a:avLst/>
              <a:gdLst/>
              <a:ahLst/>
              <a:cxnLst>
                <a:cxn ang="0">
                  <a:pos x="12" y="0"/>
                </a:cxn>
                <a:cxn ang="0">
                  <a:pos x="10" y="26"/>
                </a:cxn>
                <a:cxn ang="0">
                  <a:pos x="12" y="32"/>
                </a:cxn>
                <a:cxn ang="0">
                  <a:pos x="16" y="34"/>
                </a:cxn>
                <a:cxn ang="0">
                  <a:pos x="23" y="32"/>
                </a:cxn>
                <a:cxn ang="0">
                  <a:pos x="12" y="0"/>
                </a:cxn>
              </a:cxnLst>
              <a:rect l="0" t="0" r="0" b="0"/>
              <a:pathLst>
                <a:path w="66" h="81">
                  <a:moveTo>
                    <a:pt x="29" y="0"/>
                  </a:moveTo>
                  <a:cubicBezTo>
                    <a:pt x="0" y="10"/>
                    <a:pt x="20" y="38"/>
                    <a:pt x="25" y="60"/>
                  </a:cubicBezTo>
                  <a:cubicBezTo>
                    <a:pt x="26" y="65"/>
                    <a:pt x="26" y="72"/>
                    <a:pt x="29" y="76"/>
                  </a:cubicBezTo>
                  <a:cubicBezTo>
                    <a:pt x="32" y="79"/>
                    <a:pt x="37" y="79"/>
                    <a:pt x="41" y="80"/>
                  </a:cubicBezTo>
                  <a:cubicBezTo>
                    <a:pt x="46" y="79"/>
                    <a:pt x="55" y="81"/>
                    <a:pt x="57" y="76"/>
                  </a:cubicBezTo>
                  <a:cubicBezTo>
                    <a:pt x="66" y="53"/>
                    <a:pt x="45" y="16"/>
                    <a:pt x="29" y="0"/>
                  </a:cubicBezTo>
                  <a:close/>
                </a:path>
              </a:pathLst>
            </a:custGeom>
            <a:solidFill>
              <a:srgbClr val="FEFEFE">
                <a:alpha val="29999"/>
              </a:srgbClr>
            </a:solidFill>
            <a:ln w="9525">
              <a:noFill/>
            </a:ln>
          </p:spPr>
          <p:txBody>
            <a:bodyPr/>
            <a:lstStyle/>
            <a:p>
              <a:endParaRPr lang="zh-CN" altLang="en-US"/>
            </a:p>
          </p:txBody>
        </p:sp>
        <p:sp>
          <p:nvSpPr>
            <p:cNvPr id="3131" name="Freeform 58"/>
            <p:cNvSpPr/>
            <p:nvPr/>
          </p:nvSpPr>
          <p:spPr>
            <a:xfrm>
              <a:off x="3324" y="1149"/>
              <a:ext cx="111" cy="183"/>
            </a:xfrm>
            <a:custGeom>
              <a:avLst/>
              <a:gdLst/>
              <a:ahLst/>
              <a:cxnLst>
                <a:cxn ang="0">
                  <a:pos x="41" y="0"/>
                </a:cxn>
                <a:cxn ang="0">
                  <a:pos x="26" y="35"/>
                </a:cxn>
                <a:cxn ang="0">
                  <a:pos x="15" y="39"/>
                </a:cxn>
                <a:cxn ang="0">
                  <a:pos x="5" y="46"/>
                </a:cxn>
                <a:cxn ang="0">
                  <a:pos x="17" y="80"/>
                </a:cxn>
                <a:cxn ang="0">
                  <a:pos x="22" y="95"/>
                </a:cxn>
                <a:cxn ang="0">
                  <a:pos x="26" y="100"/>
                </a:cxn>
                <a:cxn ang="0">
                  <a:pos x="35" y="103"/>
                </a:cxn>
                <a:cxn ang="0">
                  <a:pos x="41" y="83"/>
                </a:cxn>
                <a:cxn ang="0">
                  <a:pos x="53" y="71"/>
                </a:cxn>
                <a:cxn ang="0">
                  <a:pos x="47" y="29"/>
                </a:cxn>
                <a:cxn ang="0">
                  <a:pos x="59" y="20"/>
                </a:cxn>
                <a:cxn ang="0">
                  <a:pos x="47" y="8"/>
                </a:cxn>
                <a:cxn ang="0">
                  <a:pos x="41" y="0"/>
                </a:cxn>
              </a:cxnLst>
              <a:rect l="0" t="0" r="0" b="0"/>
              <a:pathLst>
                <a:path w="148" h="244">
                  <a:moveTo>
                    <a:pt x="96" y="0"/>
                  </a:moveTo>
                  <a:cubicBezTo>
                    <a:pt x="86" y="29"/>
                    <a:pt x="70" y="55"/>
                    <a:pt x="60" y="84"/>
                  </a:cubicBezTo>
                  <a:cubicBezTo>
                    <a:pt x="57" y="92"/>
                    <a:pt x="43" y="87"/>
                    <a:pt x="36" y="92"/>
                  </a:cubicBezTo>
                  <a:cubicBezTo>
                    <a:pt x="28" y="97"/>
                    <a:pt x="12" y="108"/>
                    <a:pt x="12" y="108"/>
                  </a:cubicBezTo>
                  <a:cubicBezTo>
                    <a:pt x="0" y="144"/>
                    <a:pt x="30" y="158"/>
                    <a:pt x="40" y="188"/>
                  </a:cubicBezTo>
                  <a:cubicBezTo>
                    <a:pt x="44" y="200"/>
                    <a:pt x="45" y="213"/>
                    <a:pt x="52" y="224"/>
                  </a:cubicBezTo>
                  <a:cubicBezTo>
                    <a:pt x="55" y="228"/>
                    <a:pt x="56" y="233"/>
                    <a:pt x="60" y="236"/>
                  </a:cubicBezTo>
                  <a:cubicBezTo>
                    <a:pt x="67" y="240"/>
                    <a:pt x="84" y="244"/>
                    <a:pt x="84" y="244"/>
                  </a:cubicBezTo>
                  <a:cubicBezTo>
                    <a:pt x="111" y="235"/>
                    <a:pt x="103" y="218"/>
                    <a:pt x="96" y="196"/>
                  </a:cubicBezTo>
                  <a:cubicBezTo>
                    <a:pt x="100" y="183"/>
                    <a:pt x="124" y="168"/>
                    <a:pt x="124" y="168"/>
                  </a:cubicBezTo>
                  <a:cubicBezTo>
                    <a:pt x="148" y="132"/>
                    <a:pt x="123" y="101"/>
                    <a:pt x="112" y="68"/>
                  </a:cubicBezTo>
                  <a:cubicBezTo>
                    <a:pt x="140" y="59"/>
                    <a:pt x="133" y="68"/>
                    <a:pt x="140" y="48"/>
                  </a:cubicBezTo>
                  <a:cubicBezTo>
                    <a:pt x="136" y="35"/>
                    <a:pt x="112" y="20"/>
                    <a:pt x="112" y="20"/>
                  </a:cubicBezTo>
                  <a:cubicBezTo>
                    <a:pt x="102" y="5"/>
                    <a:pt x="107" y="11"/>
                    <a:pt x="96" y="0"/>
                  </a:cubicBezTo>
                  <a:close/>
                </a:path>
              </a:pathLst>
            </a:custGeom>
            <a:solidFill>
              <a:srgbClr val="FEFEFE">
                <a:alpha val="29999"/>
              </a:srgbClr>
            </a:solidFill>
            <a:ln w="9525">
              <a:noFill/>
            </a:ln>
          </p:spPr>
          <p:txBody>
            <a:bodyPr/>
            <a:lstStyle/>
            <a:p>
              <a:endParaRPr lang="zh-CN" altLang="en-US"/>
            </a:p>
          </p:txBody>
        </p:sp>
        <p:sp>
          <p:nvSpPr>
            <p:cNvPr id="3132" name="Freeform 59"/>
            <p:cNvSpPr/>
            <p:nvPr/>
          </p:nvSpPr>
          <p:spPr>
            <a:xfrm>
              <a:off x="3230" y="1092"/>
              <a:ext cx="72" cy="137"/>
            </a:xfrm>
            <a:custGeom>
              <a:avLst/>
              <a:gdLst/>
              <a:ahLst/>
              <a:cxnLst>
                <a:cxn ang="0">
                  <a:pos x="20" y="1"/>
                </a:cxn>
                <a:cxn ang="0">
                  <a:pos x="22" y="14"/>
                </a:cxn>
                <a:cxn ang="0">
                  <a:pos x="26" y="25"/>
                </a:cxn>
                <a:cxn ang="0">
                  <a:pos x="26" y="39"/>
                </a:cxn>
                <a:cxn ang="0">
                  <a:pos x="29" y="44"/>
                </a:cxn>
                <a:cxn ang="0">
                  <a:pos x="30" y="52"/>
                </a:cxn>
                <a:cxn ang="0">
                  <a:pos x="24" y="39"/>
                </a:cxn>
                <a:cxn ang="0">
                  <a:pos x="15" y="32"/>
                </a:cxn>
                <a:cxn ang="0">
                  <a:pos x="2" y="34"/>
                </a:cxn>
                <a:cxn ang="0">
                  <a:pos x="4" y="43"/>
                </a:cxn>
                <a:cxn ang="0">
                  <a:pos x="17" y="48"/>
                </a:cxn>
                <a:cxn ang="0">
                  <a:pos x="24" y="57"/>
                </a:cxn>
                <a:cxn ang="0">
                  <a:pos x="30" y="57"/>
                </a:cxn>
                <a:cxn ang="0">
                  <a:pos x="33" y="63"/>
                </a:cxn>
                <a:cxn ang="0">
                  <a:pos x="41" y="75"/>
                </a:cxn>
                <a:cxn ang="0">
                  <a:pos x="35" y="52"/>
                </a:cxn>
                <a:cxn ang="0">
                  <a:pos x="34" y="39"/>
                </a:cxn>
                <a:cxn ang="0">
                  <a:pos x="30" y="26"/>
                </a:cxn>
                <a:cxn ang="0">
                  <a:pos x="26" y="17"/>
                </a:cxn>
                <a:cxn ang="0">
                  <a:pos x="24" y="8"/>
                </a:cxn>
                <a:cxn ang="0">
                  <a:pos x="20" y="1"/>
                </a:cxn>
              </a:cxnLst>
              <a:rect l="0" t="0" r="0" b="0"/>
              <a:pathLst>
                <a:path w="96" h="183">
                  <a:moveTo>
                    <a:pt x="48" y="2"/>
                  </a:moveTo>
                  <a:cubicBezTo>
                    <a:pt x="47" y="4"/>
                    <a:pt x="49" y="25"/>
                    <a:pt x="51" y="35"/>
                  </a:cubicBezTo>
                  <a:cubicBezTo>
                    <a:pt x="53" y="45"/>
                    <a:pt x="58" y="53"/>
                    <a:pt x="60" y="62"/>
                  </a:cubicBezTo>
                  <a:cubicBezTo>
                    <a:pt x="62" y="71"/>
                    <a:pt x="61" y="85"/>
                    <a:pt x="62" y="92"/>
                  </a:cubicBezTo>
                  <a:cubicBezTo>
                    <a:pt x="63" y="99"/>
                    <a:pt x="67" y="99"/>
                    <a:pt x="68" y="105"/>
                  </a:cubicBezTo>
                  <a:cubicBezTo>
                    <a:pt x="69" y="111"/>
                    <a:pt x="73" y="128"/>
                    <a:pt x="71" y="126"/>
                  </a:cubicBezTo>
                  <a:cubicBezTo>
                    <a:pt x="69" y="124"/>
                    <a:pt x="63" y="101"/>
                    <a:pt x="57" y="93"/>
                  </a:cubicBezTo>
                  <a:cubicBezTo>
                    <a:pt x="51" y="85"/>
                    <a:pt x="44" y="80"/>
                    <a:pt x="35" y="78"/>
                  </a:cubicBezTo>
                  <a:cubicBezTo>
                    <a:pt x="26" y="76"/>
                    <a:pt x="10" y="79"/>
                    <a:pt x="5" y="83"/>
                  </a:cubicBezTo>
                  <a:cubicBezTo>
                    <a:pt x="0" y="87"/>
                    <a:pt x="2" y="97"/>
                    <a:pt x="8" y="102"/>
                  </a:cubicBezTo>
                  <a:cubicBezTo>
                    <a:pt x="14" y="107"/>
                    <a:pt x="33" y="109"/>
                    <a:pt x="41" y="114"/>
                  </a:cubicBezTo>
                  <a:cubicBezTo>
                    <a:pt x="49" y="119"/>
                    <a:pt x="52" y="132"/>
                    <a:pt x="57" y="135"/>
                  </a:cubicBezTo>
                  <a:cubicBezTo>
                    <a:pt x="62" y="138"/>
                    <a:pt x="68" y="133"/>
                    <a:pt x="71" y="135"/>
                  </a:cubicBezTo>
                  <a:cubicBezTo>
                    <a:pt x="74" y="137"/>
                    <a:pt x="74" y="143"/>
                    <a:pt x="78" y="150"/>
                  </a:cubicBezTo>
                  <a:cubicBezTo>
                    <a:pt x="82" y="157"/>
                    <a:pt x="96" y="183"/>
                    <a:pt x="96" y="179"/>
                  </a:cubicBezTo>
                  <a:cubicBezTo>
                    <a:pt x="96" y="175"/>
                    <a:pt x="84" y="140"/>
                    <a:pt x="81" y="126"/>
                  </a:cubicBezTo>
                  <a:cubicBezTo>
                    <a:pt x="78" y="112"/>
                    <a:pt x="82" y="104"/>
                    <a:pt x="80" y="93"/>
                  </a:cubicBezTo>
                  <a:cubicBezTo>
                    <a:pt x="78" y="82"/>
                    <a:pt x="74" y="72"/>
                    <a:pt x="71" y="63"/>
                  </a:cubicBezTo>
                  <a:cubicBezTo>
                    <a:pt x="68" y="54"/>
                    <a:pt x="65" y="48"/>
                    <a:pt x="63" y="41"/>
                  </a:cubicBezTo>
                  <a:cubicBezTo>
                    <a:pt x="61" y="34"/>
                    <a:pt x="59" y="26"/>
                    <a:pt x="57" y="20"/>
                  </a:cubicBezTo>
                  <a:cubicBezTo>
                    <a:pt x="55" y="14"/>
                    <a:pt x="49" y="0"/>
                    <a:pt x="48" y="2"/>
                  </a:cubicBezTo>
                  <a:close/>
                </a:path>
              </a:pathLst>
            </a:custGeom>
            <a:solidFill>
              <a:srgbClr val="FEFEFE">
                <a:alpha val="29999"/>
              </a:srgbClr>
            </a:solidFill>
            <a:ln w="9525">
              <a:noFill/>
            </a:ln>
          </p:spPr>
          <p:txBody>
            <a:bodyPr/>
            <a:lstStyle/>
            <a:p>
              <a:endParaRPr lang="zh-CN" altLang="en-US"/>
            </a:p>
          </p:txBody>
        </p:sp>
        <p:sp>
          <p:nvSpPr>
            <p:cNvPr id="3133" name="Freeform 60"/>
            <p:cNvSpPr/>
            <p:nvPr/>
          </p:nvSpPr>
          <p:spPr>
            <a:xfrm>
              <a:off x="3279" y="1202"/>
              <a:ext cx="40" cy="131"/>
            </a:xfrm>
            <a:custGeom>
              <a:avLst/>
              <a:gdLst/>
              <a:ahLst/>
              <a:cxnLst>
                <a:cxn ang="0">
                  <a:pos x="2" y="0"/>
                </a:cxn>
                <a:cxn ang="0">
                  <a:pos x="0" y="10"/>
                </a:cxn>
                <a:cxn ang="0">
                  <a:pos x="4" y="22"/>
                </a:cxn>
                <a:cxn ang="0">
                  <a:pos x="7" y="39"/>
                </a:cxn>
                <a:cxn ang="0">
                  <a:pos x="14" y="55"/>
                </a:cxn>
                <a:cxn ang="0">
                  <a:pos x="22" y="73"/>
                </a:cxn>
                <a:cxn ang="0">
                  <a:pos x="16" y="48"/>
                </a:cxn>
                <a:cxn ang="0">
                  <a:pos x="14" y="39"/>
                </a:cxn>
                <a:cxn ang="0">
                  <a:pos x="12" y="25"/>
                </a:cxn>
                <a:cxn ang="0">
                  <a:pos x="10" y="19"/>
                </a:cxn>
                <a:cxn ang="0">
                  <a:pos x="7" y="16"/>
                </a:cxn>
                <a:cxn ang="0">
                  <a:pos x="2" y="0"/>
                </a:cxn>
              </a:cxnLst>
              <a:rect l="0" t="0" r="0" b="0"/>
              <a:pathLst>
                <a:path w="54" h="175">
                  <a:moveTo>
                    <a:pt x="6" y="0"/>
                  </a:moveTo>
                  <a:lnTo>
                    <a:pt x="0" y="25"/>
                  </a:lnTo>
                  <a:cubicBezTo>
                    <a:pt x="3" y="48"/>
                    <a:pt x="3" y="40"/>
                    <a:pt x="9" y="54"/>
                  </a:cubicBezTo>
                  <a:cubicBezTo>
                    <a:pt x="10" y="66"/>
                    <a:pt x="12" y="83"/>
                    <a:pt x="18" y="94"/>
                  </a:cubicBezTo>
                  <a:cubicBezTo>
                    <a:pt x="21" y="109"/>
                    <a:pt x="25" y="117"/>
                    <a:pt x="34" y="129"/>
                  </a:cubicBezTo>
                  <a:cubicBezTo>
                    <a:pt x="35" y="143"/>
                    <a:pt x="35" y="171"/>
                    <a:pt x="54" y="175"/>
                  </a:cubicBezTo>
                  <a:cubicBezTo>
                    <a:pt x="52" y="133"/>
                    <a:pt x="53" y="141"/>
                    <a:pt x="40" y="115"/>
                  </a:cubicBezTo>
                  <a:cubicBezTo>
                    <a:pt x="39" y="108"/>
                    <a:pt x="37" y="100"/>
                    <a:pt x="34" y="93"/>
                  </a:cubicBezTo>
                  <a:cubicBezTo>
                    <a:pt x="33" y="82"/>
                    <a:pt x="30" y="72"/>
                    <a:pt x="28" y="61"/>
                  </a:cubicBezTo>
                  <a:cubicBezTo>
                    <a:pt x="28" y="58"/>
                    <a:pt x="28" y="50"/>
                    <a:pt x="25" y="46"/>
                  </a:cubicBezTo>
                  <a:cubicBezTo>
                    <a:pt x="22" y="43"/>
                    <a:pt x="16" y="37"/>
                    <a:pt x="16" y="37"/>
                  </a:cubicBezTo>
                  <a:cubicBezTo>
                    <a:pt x="14" y="25"/>
                    <a:pt x="13" y="9"/>
                    <a:pt x="6" y="0"/>
                  </a:cubicBezTo>
                  <a:close/>
                </a:path>
              </a:pathLst>
            </a:custGeom>
            <a:solidFill>
              <a:srgbClr val="FEFEFE">
                <a:alpha val="29999"/>
              </a:srgbClr>
            </a:solidFill>
            <a:ln w="9525">
              <a:noFill/>
            </a:ln>
          </p:spPr>
          <p:txBody>
            <a:bodyPr/>
            <a:lstStyle/>
            <a:p>
              <a:endParaRPr lang="zh-CN" altLang="en-US"/>
            </a:p>
          </p:txBody>
        </p:sp>
        <p:sp>
          <p:nvSpPr>
            <p:cNvPr id="3134" name="Freeform 61"/>
            <p:cNvSpPr/>
            <p:nvPr/>
          </p:nvSpPr>
          <p:spPr>
            <a:xfrm>
              <a:off x="3324" y="1339"/>
              <a:ext cx="65" cy="54"/>
            </a:xfrm>
            <a:custGeom>
              <a:avLst/>
              <a:gdLst/>
              <a:ahLst/>
              <a:cxnLst>
                <a:cxn ang="0">
                  <a:pos x="2" y="0"/>
                </a:cxn>
                <a:cxn ang="0">
                  <a:pos x="4" y="13"/>
                </a:cxn>
                <a:cxn ang="0">
                  <a:pos x="10" y="18"/>
                </a:cxn>
                <a:cxn ang="0">
                  <a:pos x="20" y="20"/>
                </a:cxn>
                <a:cxn ang="0">
                  <a:pos x="27" y="23"/>
                </a:cxn>
                <a:cxn ang="0">
                  <a:pos x="32" y="27"/>
                </a:cxn>
                <a:cxn ang="0">
                  <a:pos x="37" y="28"/>
                </a:cxn>
                <a:cxn ang="0">
                  <a:pos x="31" y="16"/>
                </a:cxn>
                <a:cxn ang="0">
                  <a:pos x="27" y="9"/>
                </a:cxn>
                <a:cxn ang="0">
                  <a:pos x="15" y="10"/>
                </a:cxn>
                <a:cxn ang="0">
                  <a:pos x="11" y="7"/>
                </a:cxn>
                <a:cxn ang="0">
                  <a:pos x="3" y="0"/>
                </a:cxn>
                <a:cxn ang="0">
                  <a:pos x="2" y="0"/>
                </a:cxn>
              </a:cxnLst>
              <a:rect l="0" t="0" r="0" b="0"/>
              <a:pathLst>
                <a:path w="86" h="73">
                  <a:moveTo>
                    <a:pt x="2" y="0"/>
                  </a:moveTo>
                  <a:cubicBezTo>
                    <a:pt x="3" y="17"/>
                    <a:pt x="0" y="23"/>
                    <a:pt x="8" y="34"/>
                  </a:cubicBezTo>
                  <a:cubicBezTo>
                    <a:pt x="10" y="43"/>
                    <a:pt x="14" y="42"/>
                    <a:pt x="23" y="43"/>
                  </a:cubicBezTo>
                  <a:cubicBezTo>
                    <a:pt x="30" y="47"/>
                    <a:pt x="40" y="48"/>
                    <a:pt x="48" y="49"/>
                  </a:cubicBezTo>
                  <a:cubicBezTo>
                    <a:pt x="53" y="51"/>
                    <a:pt x="57" y="54"/>
                    <a:pt x="62" y="57"/>
                  </a:cubicBezTo>
                  <a:cubicBezTo>
                    <a:pt x="66" y="62"/>
                    <a:pt x="68" y="64"/>
                    <a:pt x="74" y="66"/>
                  </a:cubicBezTo>
                  <a:cubicBezTo>
                    <a:pt x="78" y="72"/>
                    <a:pt x="79" y="73"/>
                    <a:pt x="86" y="69"/>
                  </a:cubicBezTo>
                  <a:cubicBezTo>
                    <a:pt x="83" y="53"/>
                    <a:pt x="80" y="52"/>
                    <a:pt x="72" y="39"/>
                  </a:cubicBezTo>
                  <a:cubicBezTo>
                    <a:pt x="68" y="34"/>
                    <a:pt x="63" y="22"/>
                    <a:pt x="63" y="22"/>
                  </a:cubicBezTo>
                  <a:cubicBezTo>
                    <a:pt x="52" y="26"/>
                    <a:pt x="48" y="26"/>
                    <a:pt x="36" y="24"/>
                  </a:cubicBezTo>
                  <a:cubicBezTo>
                    <a:pt x="24" y="15"/>
                    <a:pt x="43" y="29"/>
                    <a:pt x="24" y="19"/>
                  </a:cubicBezTo>
                  <a:cubicBezTo>
                    <a:pt x="15" y="15"/>
                    <a:pt x="16" y="2"/>
                    <a:pt x="6" y="0"/>
                  </a:cubicBezTo>
                  <a:cubicBezTo>
                    <a:pt x="1" y="4"/>
                    <a:pt x="2" y="5"/>
                    <a:pt x="2" y="0"/>
                  </a:cubicBezTo>
                  <a:close/>
                </a:path>
              </a:pathLst>
            </a:custGeom>
            <a:solidFill>
              <a:srgbClr val="FEFEFE">
                <a:alpha val="29999"/>
              </a:srgbClr>
            </a:solidFill>
            <a:ln w="9525">
              <a:noFill/>
            </a:ln>
          </p:spPr>
          <p:txBody>
            <a:bodyPr/>
            <a:lstStyle/>
            <a:p>
              <a:endParaRPr lang="zh-CN" altLang="en-US"/>
            </a:p>
          </p:txBody>
        </p:sp>
        <p:sp>
          <p:nvSpPr>
            <p:cNvPr id="3135" name="Freeform 62"/>
            <p:cNvSpPr/>
            <p:nvPr/>
          </p:nvSpPr>
          <p:spPr>
            <a:xfrm>
              <a:off x="3428" y="1244"/>
              <a:ext cx="83" cy="117"/>
            </a:xfrm>
            <a:custGeom>
              <a:avLst/>
              <a:gdLst/>
              <a:ahLst/>
              <a:cxnLst>
                <a:cxn ang="0">
                  <a:pos x="41" y="0"/>
                </a:cxn>
                <a:cxn ang="0">
                  <a:pos x="31" y="5"/>
                </a:cxn>
                <a:cxn ang="0">
                  <a:pos x="10" y="6"/>
                </a:cxn>
                <a:cxn ang="0">
                  <a:pos x="5" y="14"/>
                </a:cxn>
                <a:cxn ang="0">
                  <a:pos x="4" y="26"/>
                </a:cxn>
                <a:cxn ang="0">
                  <a:pos x="5" y="32"/>
                </a:cxn>
                <a:cxn ang="0">
                  <a:pos x="1" y="38"/>
                </a:cxn>
                <a:cxn ang="0">
                  <a:pos x="5" y="47"/>
                </a:cxn>
                <a:cxn ang="0">
                  <a:pos x="10" y="53"/>
                </a:cxn>
                <a:cxn ang="0">
                  <a:pos x="6" y="61"/>
                </a:cxn>
                <a:cxn ang="0">
                  <a:pos x="10" y="66"/>
                </a:cxn>
                <a:cxn ang="0">
                  <a:pos x="17" y="61"/>
                </a:cxn>
                <a:cxn ang="0">
                  <a:pos x="21" y="40"/>
                </a:cxn>
                <a:cxn ang="0">
                  <a:pos x="23" y="53"/>
                </a:cxn>
                <a:cxn ang="0">
                  <a:pos x="28" y="62"/>
                </a:cxn>
                <a:cxn ang="0">
                  <a:pos x="25" y="47"/>
                </a:cxn>
                <a:cxn ang="0">
                  <a:pos x="30" y="31"/>
                </a:cxn>
                <a:cxn ang="0">
                  <a:pos x="29" y="22"/>
                </a:cxn>
                <a:cxn ang="0">
                  <a:pos x="22" y="26"/>
                </a:cxn>
                <a:cxn ang="0">
                  <a:pos x="14" y="23"/>
                </a:cxn>
                <a:cxn ang="0">
                  <a:pos x="17" y="15"/>
                </a:cxn>
                <a:cxn ang="0">
                  <a:pos x="25" y="15"/>
                </a:cxn>
                <a:cxn ang="0">
                  <a:pos x="32" y="17"/>
                </a:cxn>
                <a:cxn ang="0">
                  <a:pos x="41" y="13"/>
                </a:cxn>
                <a:cxn ang="0">
                  <a:pos x="46" y="6"/>
                </a:cxn>
                <a:cxn ang="0">
                  <a:pos x="41" y="0"/>
                </a:cxn>
              </a:cxnLst>
              <a:rect l="0" t="0" r="0" b="0"/>
              <a:pathLst>
                <a:path w="111" h="156">
                  <a:moveTo>
                    <a:pt x="98" y="0"/>
                  </a:moveTo>
                  <a:cubicBezTo>
                    <a:pt x="75" y="2"/>
                    <a:pt x="87" y="8"/>
                    <a:pt x="75" y="10"/>
                  </a:cubicBezTo>
                  <a:cubicBezTo>
                    <a:pt x="72" y="10"/>
                    <a:pt x="25" y="3"/>
                    <a:pt x="23" y="15"/>
                  </a:cubicBezTo>
                  <a:cubicBezTo>
                    <a:pt x="25" y="26"/>
                    <a:pt x="23" y="27"/>
                    <a:pt x="14" y="33"/>
                  </a:cubicBezTo>
                  <a:cubicBezTo>
                    <a:pt x="15" y="43"/>
                    <a:pt x="20" y="54"/>
                    <a:pt x="11" y="61"/>
                  </a:cubicBezTo>
                  <a:cubicBezTo>
                    <a:pt x="8" y="68"/>
                    <a:pt x="10" y="69"/>
                    <a:pt x="14" y="75"/>
                  </a:cubicBezTo>
                  <a:cubicBezTo>
                    <a:pt x="16" y="84"/>
                    <a:pt x="12" y="86"/>
                    <a:pt x="3" y="88"/>
                  </a:cubicBezTo>
                  <a:cubicBezTo>
                    <a:pt x="1" y="99"/>
                    <a:pt x="0" y="106"/>
                    <a:pt x="14" y="109"/>
                  </a:cubicBezTo>
                  <a:cubicBezTo>
                    <a:pt x="21" y="112"/>
                    <a:pt x="20" y="118"/>
                    <a:pt x="23" y="124"/>
                  </a:cubicBezTo>
                  <a:cubicBezTo>
                    <a:pt x="25" y="133"/>
                    <a:pt x="23" y="139"/>
                    <a:pt x="15" y="144"/>
                  </a:cubicBezTo>
                  <a:cubicBezTo>
                    <a:pt x="17" y="150"/>
                    <a:pt x="18" y="153"/>
                    <a:pt x="24" y="156"/>
                  </a:cubicBezTo>
                  <a:cubicBezTo>
                    <a:pt x="31" y="154"/>
                    <a:pt x="36" y="148"/>
                    <a:pt x="42" y="144"/>
                  </a:cubicBezTo>
                  <a:cubicBezTo>
                    <a:pt x="41" y="128"/>
                    <a:pt x="33" y="103"/>
                    <a:pt x="50" y="93"/>
                  </a:cubicBezTo>
                  <a:cubicBezTo>
                    <a:pt x="52" y="105"/>
                    <a:pt x="46" y="116"/>
                    <a:pt x="56" y="126"/>
                  </a:cubicBezTo>
                  <a:cubicBezTo>
                    <a:pt x="57" y="134"/>
                    <a:pt x="58" y="141"/>
                    <a:pt x="65" y="145"/>
                  </a:cubicBezTo>
                  <a:cubicBezTo>
                    <a:pt x="70" y="134"/>
                    <a:pt x="64" y="123"/>
                    <a:pt x="62" y="112"/>
                  </a:cubicBezTo>
                  <a:cubicBezTo>
                    <a:pt x="65" y="97"/>
                    <a:pt x="55" y="81"/>
                    <a:pt x="72" y="73"/>
                  </a:cubicBezTo>
                  <a:cubicBezTo>
                    <a:pt x="79" y="64"/>
                    <a:pt x="75" y="59"/>
                    <a:pt x="69" y="51"/>
                  </a:cubicBezTo>
                  <a:cubicBezTo>
                    <a:pt x="61" y="52"/>
                    <a:pt x="61" y="56"/>
                    <a:pt x="54" y="60"/>
                  </a:cubicBezTo>
                  <a:cubicBezTo>
                    <a:pt x="37" y="57"/>
                    <a:pt x="43" y="60"/>
                    <a:pt x="35" y="54"/>
                  </a:cubicBezTo>
                  <a:cubicBezTo>
                    <a:pt x="31" y="45"/>
                    <a:pt x="28" y="39"/>
                    <a:pt x="41" y="36"/>
                  </a:cubicBezTo>
                  <a:cubicBezTo>
                    <a:pt x="49" y="32"/>
                    <a:pt x="53" y="33"/>
                    <a:pt x="62" y="34"/>
                  </a:cubicBezTo>
                  <a:cubicBezTo>
                    <a:pt x="67" y="36"/>
                    <a:pt x="73" y="36"/>
                    <a:pt x="78" y="39"/>
                  </a:cubicBezTo>
                  <a:cubicBezTo>
                    <a:pt x="85" y="36"/>
                    <a:pt x="90" y="31"/>
                    <a:pt x="98" y="30"/>
                  </a:cubicBezTo>
                  <a:cubicBezTo>
                    <a:pt x="104" y="26"/>
                    <a:pt x="107" y="19"/>
                    <a:pt x="111" y="13"/>
                  </a:cubicBezTo>
                  <a:cubicBezTo>
                    <a:pt x="107" y="8"/>
                    <a:pt x="102" y="4"/>
                    <a:pt x="98" y="0"/>
                  </a:cubicBezTo>
                  <a:close/>
                </a:path>
              </a:pathLst>
            </a:custGeom>
            <a:solidFill>
              <a:srgbClr val="FEFEFE">
                <a:alpha val="29999"/>
              </a:srgbClr>
            </a:solidFill>
            <a:ln w="9525">
              <a:noFill/>
            </a:ln>
          </p:spPr>
          <p:txBody>
            <a:bodyPr/>
            <a:lstStyle/>
            <a:p>
              <a:endParaRPr lang="zh-CN" altLang="en-US"/>
            </a:p>
          </p:txBody>
        </p:sp>
        <p:sp>
          <p:nvSpPr>
            <p:cNvPr id="3136" name="Freeform 63"/>
            <p:cNvSpPr/>
            <p:nvPr/>
          </p:nvSpPr>
          <p:spPr>
            <a:xfrm>
              <a:off x="3400" y="826"/>
              <a:ext cx="22" cy="71"/>
            </a:xfrm>
            <a:custGeom>
              <a:avLst/>
              <a:gdLst/>
              <a:ahLst/>
              <a:cxnLst>
                <a:cxn ang="0">
                  <a:pos x="5" y="0"/>
                </a:cxn>
                <a:cxn ang="0">
                  <a:pos x="0" y="7"/>
                </a:cxn>
                <a:cxn ang="0">
                  <a:pos x="2" y="16"/>
                </a:cxn>
                <a:cxn ang="0">
                  <a:pos x="1" y="26"/>
                </a:cxn>
                <a:cxn ang="0">
                  <a:pos x="7" y="41"/>
                </a:cxn>
                <a:cxn ang="0">
                  <a:pos x="12" y="36"/>
                </a:cxn>
                <a:cxn ang="0">
                  <a:pos x="9" y="26"/>
                </a:cxn>
                <a:cxn ang="0">
                  <a:pos x="5" y="0"/>
                </a:cxn>
              </a:cxnLst>
              <a:rect l="0" t="0" r="0" b="0"/>
              <a:pathLst>
                <a:path w="30" h="94">
                  <a:moveTo>
                    <a:pt x="12" y="0"/>
                  </a:moveTo>
                  <a:cubicBezTo>
                    <a:pt x="9" y="6"/>
                    <a:pt x="4" y="11"/>
                    <a:pt x="0" y="16"/>
                  </a:cubicBezTo>
                  <a:cubicBezTo>
                    <a:pt x="1" y="23"/>
                    <a:pt x="3" y="30"/>
                    <a:pt x="6" y="37"/>
                  </a:cubicBezTo>
                  <a:cubicBezTo>
                    <a:pt x="3" y="45"/>
                    <a:pt x="4" y="53"/>
                    <a:pt x="1" y="61"/>
                  </a:cubicBezTo>
                  <a:cubicBezTo>
                    <a:pt x="3" y="81"/>
                    <a:pt x="2" y="83"/>
                    <a:pt x="16" y="94"/>
                  </a:cubicBezTo>
                  <a:cubicBezTo>
                    <a:pt x="24" y="92"/>
                    <a:pt x="27" y="90"/>
                    <a:pt x="30" y="82"/>
                  </a:cubicBezTo>
                  <a:cubicBezTo>
                    <a:pt x="28" y="73"/>
                    <a:pt x="26" y="69"/>
                    <a:pt x="22" y="61"/>
                  </a:cubicBezTo>
                  <a:cubicBezTo>
                    <a:pt x="19" y="40"/>
                    <a:pt x="18" y="20"/>
                    <a:pt x="12" y="0"/>
                  </a:cubicBezTo>
                  <a:close/>
                </a:path>
              </a:pathLst>
            </a:custGeom>
            <a:solidFill>
              <a:srgbClr val="FEFEFE">
                <a:alpha val="29999"/>
              </a:srgbClr>
            </a:solidFill>
            <a:ln w="9525">
              <a:noFill/>
            </a:ln>
          </p:spPr>
          <p:txBody>
            <a:bodyPr/>
            <a:lstStyle/>
            <a:p>
              <a:endParaRPr lang="zh-CN" altLang="en-US"/>
            </a:p>
          </p:txBody>
        </p:sp>
        <p:sp>
          <p:nvSpPr>
            <p:cNvPr id="3137" name="Freeform 64"/>
            <p:cNvSpPr/>
            <p:nvPr/>
          </p:nvSpPr>
          <p:spPr>
            <a:xfrm>
              <a:off x="3414" y="945"/>
              <a:ext cx="61" cy="118"/>
            </a:xfrm>
            <a:custGeom>
              <a:avLst/>
              <a:gdLst/>
              <a:ahLst/>
              <a:cxnLst>
                <a:cxn ang="0">
                  <a:pos x="5" y="1"/>
                </a:cxn>
                <a:cxn ang="0">
                  <a:pos x="0" y="8"/>
                </a:cxn>
                <a:cxn ang="0">
                  <a:pos x="4" y="21"/>
                </a:cxn>
                <a:cxn ang="0">
                  <a:pos x="3" y="45"/>
                </a:cxn>
                <a:cxn ang="0">
                  <a:pos x="8" y="43"/>
                </a:cxn>
                <a:cxn ang="0">
                  <a:pos x="8" y="48"/>
                </a:cxn>
                <a:cxn ang="0">
                  <a:pos x="13" y="51"/>
                </a:cxn>
                <a:cxn ang="0">
                  <a:pos x="17" y="58"/>
                </a:cxn>
                <a:cxn ang="0">
                  <a:pos x="20" y="54"/>
                </a:cxn>
                <a:cxn ang="0">
                  <a:pos x="28" y="56"/>
                </a:cxn>
                <a:cxn ang="0">
                  <a:pos x="26" y="45"/>
                </a:cxn>
                <a:cxn ang="0">
                  <a:pos x="20" y="43"/>
                </a:cxn>
                <a:cxn ang="0">
                  <a:pos x="17" y="38"/>
                </a:cxn>
                <a:cxn ang="0">
                  <a:pos x="14" y="31"/>
                </a:cxn>
                <a:cxn ang="0">
                  <a:pos x="17" y="22"/>
                </a:cxn>
                <a:cxn ang="0">
                  <a:pos x="15" y="14"/>
                </a:cxn>
                <a:cxn ang="0">
                  <a:pos x="18" y="8"/>
                </a:cxn>
                <a:cxn ang="0">
                  <a:pos x="13" y="1"/>
                </a:cxn>
                <a:cxn ang="0">
                  <a:pos x="8" y="3"/>
                </a:cxn>
                <a:cxn ang="0">
                  <a:pos x="5" y="1"/>
                </a:cxn>
              </a:cxnLst>
              <a:rect l="0" t="0" r="0" b="0"/>
              <a:pathLst>
                <a:path w="81" h="158">
                  <a:moveTo>
                    <a:pt x="12" y="2"/>
                  </a:moveTo>
                  <a:cubicBezTo>
                    <a:pt x="8" y="8"/>
                    <a:pt x="3" y="13"/>
                    <a:pt x="0" y="20"/>
                  </a:cubicBezTo>
                  <a:cubicBezTo>
                    <a:pt x="5" y="31"/>
                    <a:pt x="6" y="35"/>
                    <a:pt x="8" y="49"/>
                  </a:cubicBezTo>
                  <a:cubicBezTo>
                    <a:pt x="7" y="69"/>
                    <a:pt x="4" y="87"/>
                    <a:pt x="6" y="107"/>
                  </a:cubicBezTo>
                  <a:cubicBezTo>
                    <a:pt x="8" y="106"/>
                    <a:pt x="14" y="101"/>
                    <a:pt x="17" y="103"/>
                  </a:cubicBezTo>
                  <a:cubicBezTo>
                    <a:pt x="20" y="105"/>
                    <a:pt x="17" y="112"/>
                    <a:pt x="20" y="115"/>
                  </a:cubicBezTo>
                  <a:cubicBezTo>
                    <a:pt x="22" y="118"/>
                    <a:pt x="29" y="122"/>
                    <a:pt x="29" y="122"/>
                  </a:cubicBezTo>
                  <a:cubicBezTo>
                    <a:pt x="29" y="133"/>
                    <a:pt x="27" y="158"/>
                    <a:pt x="38" y="140"/>
                  </a:cubicBezTo>
                  <a:cubicBezTo>
                    <a:pt x="39" y="133"/>
                    <a:pt x="41" y="131"/>
                    <a:pt x="48" y="128"/>
                  </a:cubicBezTo>
                  <a:cubicBezTo>
                    <a:pt x="55" y="130"/>
                    <a:pt x="59" y="133"/>
                    <a:pt x="65" y="134"/>
                  </a:cubicBezTo>
                  <a:cubicBezTo>
                    <a:pt x="81" y="131"/>
                    <a:pt x="76" y="112"/>
                    <a:pt x="63" y="109"/>
                  </a:cubicBezTo>
                  <a:cubicBezTo>
                    <a:pt x="58" y="107"/>
                    <a:pt x="53" y="106"/>
                    <a:pt x="48" y="104"/>
                  </a:cubicBezTo>
                  <a:cubicBezTo>
                    <a:pt x="45" y="100"/>
                    <a:pt x="42" y="95"/>
                    <a:pt x="39" y="91"/>
                  </a:cubicBezTo>
                  <a:cubicBezTo>
                    <a:pt x="38" y="85"/>
                    <a:pt x="36" y="79"/>
                    <a:pt x="33" y="73"/>
                  </a:cubicBezTo>
                  <a:cubicBezTo>
                    <a:pt x="31" y="64"/>
                    <a:pt x="33" y="58"/>
                    <a:pt x="41" y="53"/>
                  </a:cubicBezTo>
                  <a:cubicBezTo>
                    <a:pt x="48" y="44"/>
                    <a:pt x="47" y="38"/>
                    <a:pt x="35" y="35"/>
                  </a:cubicBezTo>
                  <a:cubicBezTo>
                    <a:pt x="36" y="28"/>
                    <a:pt x="39" y="26"/>
                    <a:pt x="42" y="20"/>
                  </a:cubicBezTo>
                  <a:cubicBezTo>
                    <a:pt x="41" y="13"/>
                    <a:pt x="35" y="8"/>
                    <a:pt x="29" y="4"/>
                  </a:cubicBezTo>
                  <a:cubicBezTo>
                    <a:pt x="25" y="9"/>
                    <a:pt x="23" y="13"/>
                    <a:pt x="18" y="7"/>
                  </a:cubicBezTo>
                  <a:cubicBezTo>
                    <a:pt x="17" y="0"/>
                    <a:pt x="19" y="2"/>
                    <a:pt x="12" y="2"/>
                  </a:cubicBezTo>
                  <a:close/>
                </a:path>
              </a:pathLst>
            </a:custGeom>
            <a:solidFill>
              <a:srgbClr val="FEFEFE">
                <a:alpha val="29999"/>
              </a:srgbClr>
            </a:solidFill>
            <a:ln w="9525">
              <a:noFill/>
            </a:ln>
          </p:spPr>
          <p:txBody>
            <a:bodyPr/>
            <a:lstStyle/>
            <a:p>
              <a:endParaRPr lang="zh-CN" altLang="en-US"/>
            </a:p>
          </p:txBody>
        </p:sp>
        <p:sp>
          <p:nvSpPr>
            <p:cNvPr id="3138" name="Freeform 65"/>
            <p:cNvSpPr/>
            <p:nvPr/>
          </p:nvSpPr>
          <p:spPr>
            <a:xfrm>
              <a:off x="3457" y="1101"/>
              <a:ext cx="64" cy="79"/>
            </a:xfrm>
            <a:custGeom>
              <a:avLst/>
              <a:gdLst/>
              <a:ahLst/>
              <a:cxnLst>
                <a:cxn ang="0">
                  <a:pos x="22" y="0"/>
                </a:cxn>
                <a:cxn ang="0">
                  <a:pos x="19" y="8"/>
                </a:cxn>
                <a:cxn ang="0">
                  <a:pos x="14" y="13"/>
                </a:cxn>
                <a:cxn ang="0">
                  <a:pos x="7" y="15"/>
                </a:cxn>
                <a:cxn ang="0">
                  <a:pos x="4" y="20"/>
                </a:cxn>
                <a:cxn ang="0">
                  <a:pos x="2" y="32"/>
                </a:cxn>
                <a:cxn ang="0">
                  <a:pos x="6" y="30"/>
                </a:cxn>
                <a:cxn ang="0">
                  <a:pos x="11" y="26"/>
                </a:cxn>
                <a:cxn ang="0">
                  <a:pos x="15" y="29"/>
                </a:cxn>
                <a:cxn ang="0">
                  <a:pos x="25" y="42"/>
                </a:cxn>
                <a:cxn ang="0">
                  <a:pos x="30" y="31"/>
                </a:cxn>
                <a:cxn ang="0">
                  <a:pos x="36" y="29"/>
                </a:cxn>
                <a:cxn ang="0">
                  <a:pos x="32" y="17"/>
                </a:cxn>
                <a:cxn ang="0">
                  <a:pos x="22" y="0"/>
                </a:cxn>
              </a:cxnLst>
              <a:rect l="0" t="0" r="0" b="0"/>
              <a:pathLst>
                <a:path w="85" h="105">
                  <a:moveTo>
                    <a:pt x="52" y="0"/>
                  </a:moveTo>
                  <a:cubicBezTo>
                    <a:pt x="50" y="6"/>
                    <a:pt x="47" y="12"/>
                    <a:pt x="44" y="18"/>
                  </a:cubicBezTo>
                  <a:cubicBezTo>
                    <a:pt x="43" y="28"/>
                    <a:pt x="42" y="28"/>
                    <a:pt x="32" y="30"/>
                  </a:cubicBezTo>
                  <a:cubicBezTo>
                    <a:pt x="27" y="33"/>
                    <a:pt x="21" y="33"/>
                    <a:pt x="16" y="35"/>
                  </a:cubicBezTo>
                  <a:cubicBezTo>
                    <a:pt x="13" y="39"/>
                    <a:pt x="11" y="44"/>
                    <a:pt x="8" y="48"/>
                  </a:cubicBezTo>
                  <a:cubicBezTo>
                    <a:pt x="4" y="66"/>
                    <a:pt x="0" y="42"/>
                    <a:pt x="4" y="74"/>
                  </a:cubicBezTo>
                  <a:cubicBezTo>
                    <a:pt x="7" y="73"/>
                    <a:pt x="10" y="73"/>
                    <a:pt x="13" y="71"/>
                  </a:cubicBezTo>
                  <a:cubicBezTo>
                    <a:pt x="19" y="67"/>
                    <a:pt x="17" y="64"/>
                    <a:pt x="25" y="62"/>
                  </a:cubicBezTo>
                  <a:cubicBezTo>
                    <a:pt x="32" y="59"/>
                    <a:pt x="31" y="64"/>
                    <a:pt x="34" y="69"/>
                  </a:cubicBezTo>
                  <a:cubicBezTo>
                    <a:pt x="37" y="82"/>
                    <a:pt x="44" y="96"/>
                    <a:pt x="58" y="99"/>
                  </a:cubicBezTo>
                  <a:cubicBezTo>
                    <a:pt x="70" y="105"/>
                    <a:pt x="60" y="78"/>
                    <a:pt x="71" y="72"/>
                  </a:cubicBezTo>
                  <a:cubicBezTo>
                    <a:pt x="78" y="74"/>
                    <a:pt x="80" y="74"/>
                    <a:pt x="85" y="68"/>
                  </a:cubicBezTo>
                  <a:cubicBezTo>
                    <a:pt x="82" y="56"/>
                    <a:pt x="80" y="49"/>
                    <a:pt x="74" y="39"/>
                  </a:cubicBezTo>
                  <a:cubicBezTo>
                    <a:pt x="73" y="6"/>
                    <a:pt x="80" y="6"/>
                    <a:pt x="52" y="0"/>
                  </a:cubicBezTo>
                  <a:close/>
                </a:path>
              </a:pathLst>
            </a:custGeom>
            <a:solidFill>
              <a:srgbClr val="FEFEFE">
                <a:alpha val="29999"/>
              </a:srgbClr>
            </a:solidFill>
            <a:ln w="9525">
              <a:noFill/>
            </a:ln>
          </p:spPr>
          <p:txBody>
            <a:bodyPr/>
            <a:lstStyle/>
            <a:p>
              <a:endParaRPr lang="zh-CN" altLang="en-US"/>
            </a:p>
          </p:txBody>
        </p:sp>
        <p:sp>
          <p:nvSpPr>
            <p:cNvPr id="3139" name="Freeform 66"/>
            <p:cNvSpPr/>
            <p:nvPr/>
          </p:nvSpPr>
          <p:spPr>
            <a:xfrm>
              <a:off x="3533" y="1242"/>
              <a:ext cx="29" cy="49"/>
            </a:xfrm>
            <a:custGeom>
              <a:avLst/>
              <a:gdLst/>
              <a:ahLst/>
              <a:cxnLst>
                <a:cxn ang="0">
                  <a:pos x="3" y="11"/>
                </a:cxn>
                <a:cxn ang="0">
                  <a:pos x="11" y="27"/>
                </a:cxn>
                <a:cxn ang="0">
                  <a:pos x="14" y="22"/>
                </a:cxn>
                <a:cxn ang="0">
                  <a:pos x="17" y="16"/>
                </a:cxn>
                <a:cxn ang="0">
                  <a:pos x="14" y="10"/>
                </a:cxn>
                <a:cxn ang="0">
                  <a:pos x="8" y="5"/>
                </a:cxn>
                <a:cxn ang="0">
                  <a:pos x="5" y="1"/>
                </a:cxn>
                <a:cxn ang="0">
                  <a:pos x="2" y="5"/>
                </a:cxn>
                <a:cxn ang="0">
                  <a:pos x="3" y="11"/>
                </a:cxn>
              </a:cxnLst>
              <a:rect l="0" t="0" r="0" b="0"/>
              <a:pathLst>
                <a:path w="38" h="66">
                  <a:moveTo>
                    <a:pt x="6" y="27"/>
                  </a:moveTo>
                  <a:cubicBezTo>
                    <a:pt x="8" y="52"/>
                    <a:pt x="5" y="58"/>
                    <a:pt x="26" y="66"/>
                  </a:cubicBezTo>
                  <a:cubicBezTo>
                    <a:pt x="36" y="63"/>
                    <a:pt x="33" y="61"/>
                    <a:pt x="30" y="52"/>
                  </a:cubicBezTo>
                  <a:cubicBezTo>
                    <a:pt x="28" y="41"/>
                    <a:pt x="34" y="49"/>
                    <a:pt x="38" y="40"/>
                  </a:cubicBezTo>
                  <a:cubicBezTo>
                    <a:pt x="34" y="35"/>
                    <a:pt x="33" y="30"/>
                    <a:pt x="30" y="25"/>
                  </a:cubicBezTo>
                  <a:cubicBezTo>
                    <a:pt x="29" y="14"/>
                    <a:pt x="30" y="0"/>
                    <a:pt x="20" y="13"/>
                  </a:cubicBezTo>
                  <a:cubicBezTo>
                    <a:pt x="14" y="9"/>
                    <a:pt x="12" y="8"/>
                    <a:pt x="11" y="1"/>
                  </a:cubicBezTo>
                  <a:cubicBezTo>
                    <a:pt x="5" y="4"/>
                    <a:pt x="3" y="5"/>
                    <a:pt x="2" y="12"/>
                  </a:cubicBezTo>
                  <a:cubicBezTo>
                    <a:pt x="3" y="25"/>
                    <a:pt x="0" y="21"/>
                    <a:pt x="6" y="27"/>
                  </a:cubicBezTo>
                  <a:close/>
                </a:path>
              </a:pathLst>
            </a:custGeom>
            <a:solidFill>
              <a:srgbClr val="FEFEFE">
                <a:alpha val="29999"/>
              </a:srgbClr>
            </a:solidFill>
            <a:ln w="9525">
              <a:noFill/>
            </a:ln>
          </p:spPr>
          <p:txBody>
            <a:bodyPr/>
            <a:lstStyle/>
            <a:p>
              <a:endParaRPr lang="zh-CN" altLang="en-US"/>
            </a:p>
          </p:txBody>
        </p:sp>
        <p:sp>
          <p:nvSpPr>
            <p:cNvPr id="3140" name="Freeform 67"/>
            <p:cNvSpPr/>
            <p:nvPr/>
          </p:nvSpPr>
          <p:spPr>
            <a:xfrm>
              <a:off x="3517" y="1324"/>
              <a:ext cx="18" cy="17"/>
            </a:xfrm>
            <a:custGeom>
              <a:avLst/>
              <a:gdLst/>
              <a:ahLst/>
              <a:cxnLst>
                <a:cxn ang="0">
                  <a:pos x="0" y="0"/>
                </a:cxn>
                <a:cxn ang="0">
                  <a:pos x="3" y="10"/>
                </a:cxn>
                <a:cxn ang="0">
                  <a:pos x="11" y="4"/>
                </a:cxn>
                <a:cxn ang="0">
                  <a:pos x="0" y="0"/>
                </a:cxn>
              </a:cxnLst>
              <a:rect l="0" t="0" r="0" b="0"/>
              <a:pathLst>
                <a:path w="24" h="23">
                  <a:moveTo>
                    <a:pt x="0" y="0"/>
                  </a:moveTo>
                  <a:cubicBezTo>
                    <a:pt x="1" y="8"/>
                    <a:pt x="3" y="16"/>
                    <a:pt x="6" y="23"/>
                  </a:cubicBezTo>
                  <a:cubicBezTo>
                    <a:pt x="19" y="20"/>
                    <a:pt x="19" y="22"/>
                    <a:pt x="24" y="11"/>
                  </a:cubicBezTo>
                  <a:cubicBezTo>
                    <a:pt x="20" y="0"/>
                    <a:pt x="4" y="8"/>
                    <a:pt x="0" y="0"/>
                  </a:cubicBezTo>
                  <a:close/>
                </a:path>
              </a:pathLst>
            </a:custGeom>
            <a:solidFill>
              <a:srgbClr val="FEFEFE">
                <a:alpha val="29999"/>
              </a:srgbClr>
            </a:solidFill>
            <a:ln w="9525">
              <a:noFill/>
            </a:ln>
          </p:spPr>
          <p:txBody>
            <a:bodyPr/>
            <a:lstStyle/>
            <a:p>
              <a:endParaRPr lang="zh-CN" altLang="en-US"/>
            </a:p>
          </p:txBody>
        </p:sp>
        <p:sp>
          <p:nvSpPr>
            <p:cNvPr id="3141" name="Freeform 68"/>
            <p:cNvSpPr/>
            <p:nvPr/>
          </p:nvSpPr>
          <p:spPr>
            <a:xfrm>
              <a:off x="3544" y="1314"/>
              <a:ext cx="45" cy="37"/>
            </a:xfrm>
            <a:custGeom>
              <a:avLst/>
              <a:gdLst/>
              <a:ahLst/>
              <a:cxnLst>
                <a:cxn ang="0">
                  <a:pos x="4" y="0"/>
                </a:cxn>
                <a:cxn ang="0">
                  <a:pos x="0" y="8"/>
                </a:cxn>
                <a:cxn ang="0">
                  <a:pos x="12" y="14"/>
                </a:cxn>
                <a:cxn ang="0">
                  <a:pos x="18" y="20"/>
                </a:cxn>
                <a:cxn ang="0">
                  <a:pos x="26" y="18"/>
                </a:cxn>
                <a:cxn ang="0">
                  <a:pos x="21" y="11"/>
                </a:cxn>
                <a:cxn ang="0">
                  <a:pos x="12" y="2"/>
                </a:cxn>
                <a:cxn ang="0">
                  <a:pos x="8" y="7"/>
                </a:cxn>
                <a:cxn ang="0">
                  <a:pos x="4" y="0"/>
                </a:cxn>
              </a:cxnLst>
              <a:rect l="0" t="0" r="0" b="0"/>
              <a:pathLst>
                <a:path w="60" h="49">
                  <a:moveTo>
                    <a:pt x="9" y="0"/>
                  </a:moveTo>
                  <a:cubicBezTo>
                    <a:pt x="8" y="7"/>
                    <a:pt x="0" y="18"/>
                    <a:pt x="0" y="18"/>
                  </a:cubicBezTo>
                  <a:cubicBezTo>
                    <a:pt x="2" y="36"/>
                    <a:pt x="9" y="31"/>
                    <a:pt x="28" y="33"/>
                  </a:cubicBezTo>
                  <a:cubicBezTo>
                    <a:pt x="33" y="40"/>
                    <a:pt x="33" y="44"/>
                    <a:pt x="42" y="46"/>
                  </a:cubicBezTo>
                  <a:cubicBezTo>
                    <a:pt x="49" y="49"/>
                    <a:pt x="56" y="49"/>
                    <a:pt x="60" y="42"/>
                  </a:cubicBezTo>
                  <a:cubicBezTo>
                    <a:pt x="58" y="32"/>
                    <a:pt x="59" y="26"/>
                    <a:pt x="49" y="24"/>
                  </a:cubicBezTo>
                  <a:cubicBezTo>
                    <a:pt x="47" y="12"/>
                    <a:pt x="41" y="5"/>
                    <a:pt x="28" y="3"/>
                  </a:cubicBezTo>
                  <a:cubicBezTo>
                    <a:pt x="23" y="10"/>
                    <a:pt x="30" y="23"/>
                    <a:pt x="19" y="16"/>
                  </a:cubicBezTo>
                  <a:cubicBezTo>
                    <a:pt x="17" y="6"/>
                    <a:pt x="20" y="0"/>
                    <a:pt x="9" y="0"/>
                  </a:cubicBezTo>
                  <a:close/>
                </a:path>
              </a:pathLst>
            </a:custGeom>
            <a:solidFill>
              <a:srgbClr val="FEFEFE">
                <a:alpha val="29999"/>
              </a:srgbClr>
            </a:solidFill>
            <a:ln w="9525">
              <a:noFill/>
            </a:ln>
          </p:spPr>
          <p:txBody>
            <a:bodyPr/>
            <a:lstStyle/>
            <a:p>
              <a:endParaRPr lang="zh-CN" altLang="en-US"/>
            </a:p>
          </p:txBody>
        </p:sp>
        <p:sp>
          <p:nvSpPr>
            <p:cNvPr id="3142" name="Freeform 69"/>
            <p:cNvSpPr/>
            <p:nvPr/>
          </p:nvSpPr>
          <p:spPr>
            <a:xfrm>
              <a:off x="3613" y="1384"/>
              <a:ext cx="24" cy="33"/>
            </a:xfrm>
            <a:custGeom>
              <a:avLst/>
              <a:gdLst/>
              <a:ahLst/>
              <a:cxnLst>
                <a:cxn ang="0">
                  <a:pos x="12" y="0"/>
                </a:cxn>
                <a:cxn ang="0">
                  <a:pos x="5" y="5"/>
                </a:cxn>
                <a:cxn ang="0">
                  <a:pos x="5" y="14"/>
                </a:cxn>
                <a:cxn ang="0">
                  <a:pos x="11" y="15"/>
                </a:cxn>
                <a:cxn ang="0">
                  <a:pos x="12" y="0"/>
                </a:cxn>
              </a:cxnLst>
              <a:rect l="0" t="0" r="0" b="0"/>
              <a:pathLst>
                <a:path w="32" h="44">
                  <a:moveTo>
                    <a:pt x="28" y="0"/>
                  </a:moveTo>
                  <a:cubicBezTo>
                    <a:pt x="32" y="10"/>
                    <a:pt x="18" y="9"/>
                    <a:pt x="10" y="11"/>
                  </a:cubicBezTo>
                  <a:cubicBezTo>
                    <a:pt x="0" y="18"/>
                    <a:pt x="7" y="24"/>
                    <a:pt x="12" y="32"/>
                  </a:cubicBezTo>
                  <a:cubicBezTo>
                    <a:pt x="14" y="44"/>
                    <a:pt x="15" y="41"/>
                    <a:pt x="24" y="36"/>
                  </a:cubicBezTo>
                  <a:cubicBezTo>
                    <a:pt x="32" y="25"/>
                    <a:pt x="29" y="14"/>
                    <a:pt x="28" y="0"/>
                  </a:cubicBezTo>
                  <a:close/>
                </a:path>
              </a:pathLst>
            </a:custGeom>
            <a:solidFill>
              <a:srgbClr val="FEFEFE">
                <a:alpha val="29999"/>
              </a:srgbClr>
            </a:solidFill>
            <a:ln w="9525">
              <a:noFill/>
            </a:ln>
          </p:spPr>
          <p:txBody>
            <a:bodyPr/>
            <a:lstStyle/>
            <a:p>
              <a:endParaRPr lang="zh-CN" altLang="en-US"/>
            </a:p>
          </p:txBody>
        </p:sp>
        <p:sp>
          <p:nvSpPr>
            <p:cNvPr id="3143" name="Freeform 70"/>
            <p:cNvSpPr/>
            <p:nvPr/>
          </p:nvSpPr>
          <p:spPr>
            <a:xfrm>
              <a:off x="3880" y="1342"/>
              <a:ext cx="46" cy="47"/>
            </a:xfrm>
            <a:custGeom>
              <a:avLst/>
              <a:gdLst/>
              <a:ahLst/>
              <a:cxnLst>
                <a:cxn ang="0">
                  <a:pos x="3" y="0"/>
                </a:cxn>
                <a:cxn ang="0">
                  <a:pos x="0" y="5"/>
                </a:cxn>
                <a:cxn ang="0">
                  <a:pos x="11" y="14"/>
                </a:cxn>
                <a:cxn ang="0">
                  <a:pos x="15" y="22"/>
                </a:cxn>
                <a:cxn ang="0">
                  <a:pos x="20" y="26"/>
                </a:cxn>
                <a:cxn ang="0">
                  <a:pos x="26" y="23"/>
                </a:cxn>
                <a:cxn ang="0">
                  <a:pos x="14" y="7"/>
                </a:cxn>
                <a:cxn ang="0">
                  <a:pos x="3" y="0"/>
                </a:cxn>
              </a:cxnLst>
              <a:rect l="0" t="0" r="0" b="0"/>
              <a:pathLst>
                <a:path w="61" h="63">
                  <a:moveTo>
                    <a:pt x="7" y="0"/>
                  </a:moveTo>
                  <a:cubicBezTo>
                    <a:pt x="6" y="6"/>
                    <a:pt x="3" y="9"/>
                    <a:pt x="0" y="14"/>
                  </a:cubicBezTo>
                  <a:cubicBezTo>
                    <a:pt x="7" y="23"/>
                    <a:pt x="13" y="31"/>
                    <a:pt x="24" y="35"/>
                  </a:cubicBezTo>
                  <a:cubicBezTo>
                    <a:pt x="27" y="42"/>
                    <a:pt x="31" y="48"/>
                    <a:pt x="36" y="54"/>
                  </a:cubicBezTo>
                  <a:cubicBezTo>
                    <a:pt x="37" y="61"/>
                    <a:pt x="40" y="59"/>
                    <a:pt x="46" y="63"/>
                  </a:cubicBezTo>
                  <a:cubicBezTo>
                    <a:pt x="54" y="62"/>
                    <a:pt x="56" y="62"/>
                    <a:pt x="61" y="56"/>
                  </a:cubicBezTo>
                  <a:cubicBezTo>
                    <a:pt x="59" y="46"/>
                    <a:pt x="42" y="23"/>
                    <a:pt x="33" y="17"/>
                  </a:cubicBezTo>
                  <a:cubicBezTo>
                    <a:pt x="23" y="10"/>
                    <a:pt x="14" y="9"/>
                    <a:pt x="7" y="0"/>
                  </a:cubicBezTo>
                  <a:close/>
                </a:path>
              </a:pathLst>
            </a:custGeom>
            <a:solidFill>
              <a:srgbClr val="FEFEFE">
                <a:alpha val="29999"/>
              </a:srgbClr>
            </a:solidFill>
            <a:ln w="9525">
              <a:noFill/>
            </a:ln>
          </p:spPr>
          <p:txBody>
            <a:bodyPr/>
            <a:lstStyle/>
            <a:p>
              <a:endParaRPr lang="zh-CN" altLang="en-US"/>
            </a:p>
          </p:txBody>
        </p:sp>
        <p:sp>
          <p:nvSpPr>
            <p:cNvPr id="3144" name="Freeform 71"/>
            <p:cNvSpPr/>
            <p:nvPr/>
          </p:nvSpPr>
          <p:spPr>
            <a:xfrm>
              <a:off x="3483" y="1401"/>
              <a:ext cx="46" cy="50"/>
            </a:xfrm>
            <a:custGeom>
              <a:avLst/>
              <a:gdLst/>
              <a:ahLst/>
              <a:cxnLst>
                <a:cxn ang="0">
                  <a:pos x="12" y="3"/>
                </a:cxn>
                <a:cxn ang="0">
                  <a:pos x="13" y="14"/>
                </a:cxn>
                <a:cxn ang="0">
                  <a:pos x="7" y="18"/>
                </a:cxn>
                <a:cxn ang="0">
                  <a:pos x="10" y="28"/>
                </a:cxn>
                <a:cxn ang="0">
                  <a:pos x="20" y="24"/>
                </a:cxn>
                <a:cxn ang="0">
                  <a:pos x="26" y="19"/>
                </a:cxn>
                <a:cxn ang="0">
                  <a:pos x="22" y="12"/>
                </a:cxn>
                <a:cxn ang="0">
                  <a:pos x="24" y="5"/>
                </a:cxn>
                <a:cxn ang="0">
                  <a:pos x="23" y="1"/>
                </a:cxn>
                <a:cxn ang="0">
                  <a:pos x="20" y="1"/>
                </a:cxn>
                <a:cxn ang="0">
                  <a:pos x="22" y="2"/>
                </a:cxn>
                <a:cxn ang="0">
                  <a:pos x="21" y="7"/>
                </a:cxn>
                <a:cxn ang="0">
                  <a:pos x="18" y="10"/>
                </a:cxn>
                <a:cxn ang="0">
                  <a:pos x="12" y="3"/>
                </a:cxn>
              </a:cxnLst>
              <a:rect l="0" t="0" r="0" b="0"/>
              <a:pathLst>
                <a:path w="61" h="67">
                  <a:moveTo>
                    <a:pt x="28" y="7"/>
                  </a:moveTo>
                  <a:cubicBezTo>
                    <a:pt x="17" y="15"/>
                    <a:pt x="24" y="25"/>
                    <a:pt x="30" y="34"/>
                  </a:cubicBezTo>
                  <a:cubicBezTo>
                    <a:pt x="27" y="44"/>
                    <a:pt x="26" y="44"/>
                    <a:pt x="16" y="43"/>
                  </a:cubicBezTo>
                  <a:cubicBezTo>
                    <a:pt x="0" y="46"/>
                    <a:pt x="13" y="63"/>
                    <a:pt x="22" y="67"/>
                  </a:cubicBezTo>
                  <a:cubicBezTo>
                    <a:pt x="31" y="65"/>
                    <a:pt x="39" y="60"/>
                    <a:pt x="48" y="58"/>
                  </a:cubicBezTo>
                  <a:cubicBezTo>
                    <a:pt x="51" y="52"/>
                    <a:pt x="54" y="50"/>
                    <a:pt x="60" y="47"/>
                  </a:cubicBezTo>
                  <a:cubicBezTo>
                    <a:pt x="61" y="40"/>
                    <a:pt x="51" y="28"/>
                    <a:pt x="51" y="28"/>
                  </a:cubicBezTo>
                  <a:cubicBezTo>
                    <a:pt x="52" y="22"/>
                    <a:pt x="55" y="19"/>
                    <a:pt x="57" y="14"/>
                  </a:cubicBezTo>
                  <a:cubicBezTo>
                    <a:pt x="56" y="10"/>
                    <a:pt x="58" y="5"/>
                    <a:pt x="55" y="2"/>
                  </a:cubicBezTo>
                  <a:cubicBezTo>
                    <a:pt x="53" y="0"/>
                    <a:pt x="48" y="2"/>
                    <a:pt x="46" y="4"/>
                  </a:cubicBezTo>
                  <a:cubicBezTo>
                    <a:pt x="45" y="5"/>
                    <a:pt x="49" y="5"/>
                    <a:pt x="51" y="5"/>
                  </a:cubicBezTo>
                  <a:cubicBezTo>
                    <a:pt x="57" y="10"/>
                    <a:pt x="52" y="9"/>
                    <a:pt x="49" y="16"/>
                  </a:cubicBezTo>
                  <a:cubicBezTo>
                    <a:pt x="58" y="23"/>
                    <a:pt x="50" y="22"/>
                    <a:pt x="43" y="23"/>
                  </a:cubicBezTo>
                  <a:cubicBezTo>
                    <a:pt x="34" y="22"/>
                    <a:pt x="31" y="16"/>
                    <a:pt x="28" y="7"/>
                  </a:cubicBezTo>
                  <a:close/>
                </a:path>
              </a:pathLst>
            </a:custGeom>
            <a:solidFill>
              <a:srgbClr val="FEFEFE">
                <a:alpha val="29999"/>
              </a:srgbClr>
            </a:solidFill>
            <a:ln w="9525">
              <a:noFill/>
            </a:ln>
          </p:spPr>
          <p:txBody>
            <a:bodyPr/>
            <a:lstStyle/>
            <a:p>
              <a:endParaRPr lang="zh-CN" altLang="en-US"/>
            </a:p>
          </p:txBody>
        </p:sp>
        <p:sp>
          <p:nvSpPr>
            <p:cNvPr id="3145" name="Freeform 72"/>
            <p:cNvSpPr/>
            <p:nvPr/>
          </p:nvSpPr>
          <p:spPr>
            <a:xfrm>
              <a:off x="3434" y="1420"/>
              <a:ext cx="32" cy="27"/>
            </a:xfrm>
            <a:custGeom>
              <a:avLst/>
              <a:gdLst/>
              <a:ahLst/>
              <a:cxnLst>
                <a:cxn ang="0">
                  <a:pos x="9" y="2"/>
                </a:cxn>
                <a:cxn ang="0">
                  <a:pos x="2" y="3"/>
                </a:cxn>
                <a:cxn ang="0">
                  <a:pos x="14" y="15"/>
                </a:cxn>
                <a:cxn ang="0">
                  <a:pos x="17" y="13"/>
                </a:cxn>
                <a:cxn ang="0">
                  <a:pos x="9" y="2"/>
                </a:cxn>
              </a:cxnLst>
              <a:rect l="0" t="0" r="0" b="0"/>
              <a:pathLst>
                <a:path w="43" h="36">
                  <a:moveTo>
                    <a:pt x="21" y="3"/>
                  </a:moveTo>
                  <a:cubicBezTo>
                    <a:pt x="14" y="0"/>
                    <a:pt x="12" y="2"/>
                    <a:pt x="6" y="6"/>
                  </a:cubicBezTo>
                  <a:cubicBezTo>
                    <a:pt x="0" y="17"/>
                    <a:pt x="23" y="32"/>
                    <a:pt x="33" y="36"/>
                  </a:cubicBezTo>
                  <a:cubicBezTo>
                    <a:pt x="36" y="35"/>
                    <a:pt x="42" y="34"/>
                    <a:pt x="42" y="30"/>
                  </a:cubicBezTo>
                  <a:cubicBezTo>
                    <a:pt x="43" y="24"/>
                    <a:pt x="27" y="3"/>
                    <a:pt x="21" y="3"/>
                  </a:cubicBezTo>
                  <a:close/>
                </a:path>
              </a:pathLst>
            </a:custGeom>
            <a:solidFill>
              <a:srgbClr val="FEFEFE">
                <a:alpha val="29999"/>
              </a:srgbClr>
            </a:solidFill>
            <a:ln w="9525">
              <a:noFill/>
            </a:ln>
          </p:spPr>
          <p:txBody>
            <a:bodyPr/>
            <a:lstStyle/>
            <a:p>
              <a:endParaRPr lang="zh-CN" altLang="en-US"/>
            </a:p>
          </p:txBody>
        </p:sp>
        <p:sp>
          <p:nvSpPr>
            <p:cNvPr id="3146" name="Freeform 73"/>
            <p:cNvSpPr/>
            <p:nvPr/>
          </p:nvSpPr>
          <p:spPr>
            <a:xfrm>
              <a:off x="3413" y="1391"/>
              <a:ext cx="24" cy="31"/>
            </a:xfrm>
            <a:custGeom>
              <a:avLst/>
              <a:gdLst/>
              <a:ahLst/>
              <a:cxnLst>
                <a:cxn ang="0">
                  <a:pos x="9" y="0"/>
                </a:cxn>
                <a:cxn ang="0">
                  <a:pos x="0" y="11"/>
                </a:cxn>
                <a:cxn ang="0">
                  <a:pos x="7" y="11"/>
                </a:cxn>
                <a:cxn ang="0">
                  <a:pos x="8" y="13"/>
                </a:cxn>
                <a:cxn ang="0">
                  <a:pos x="7" y="15"/>
                </a:cxn>
                <a:cxn ang="0">
                  <a:pos x="13" y="9"/>
                </a:cxn>
                <a:cxn ang="0">
                  <a:pos x="11" y="4"/>
                </a:cxn>
                <a:cxn ang="0">
                  <a:pos x="9" y="0"/>
                </a:cxn>
              </a:cxnLst>
              <a:rect l="0" t="0" r="0" b="0"/>
              <a:pathLst>
                <a:path w="32" h="41">
                  <a:moveTo>
                    <a:pt x="21" y="0"/>
                  </a:moveTo>
                  <a:cubicBezTo>
                    <a:pt x="15" y="10"/>
                    <a:pt x="6" y="16"/>
                    <a:pt x="0" y="26"/>
                  </a:cubicBezTo>
                  <a:cubicBezTo>
                    <a:pt x="7" y="27"/>
                    <a:pt x="10" y="27"/>
                    <a:pt x="16" y="24"/>
                  </a:cubicBezTo>
                  <a:cubicBezTo>
                    <a:pt x="17" y="26"/>
                    <a:pt x="19" y="27"/>
                    <a:pt x="19" y="29"/>
                  </a:cubicBezTo>
                  <a:cubicBezTo>
                    <a:pt x="19" y="31"/>
                    <a:pt x="15" y="33"/>
                    <a:pt x="16" y="35"/>
                  </a:cubicBezTo>
                  <a:cubicBezTo>
                    <a:pt x="19" y="41"/>
                    <a:pt x="29" y="23"/>
                    <a:pt x="30" y="21"/>
                  </a:cubicBezTo>
                  <a:cubicBezTo>
                    <a:pt x="32" y="9"/>
                    <a:pt x="26" y="19"/>
                    <a:pt x="24" y="9"/>
                  </a:cubicBezTo>
                  <a:cubicBezTo>
                    <a:pt x="25" y="1"/>
                    <a:pt x="27" y="4"/>
                    <a:pt x="21" y="0"/>
                  </a:cubicBezTo>
                  <a:close/>
                </a:path>
              </a:pathLst>
            </a:custGeom>
            <a:solidFill>
              <a:srgbClr val="FEFEFE">
                <a:alpha val="29999"/>
              </a:srgbClr>
            </a:solidFill>
            <a:ln w="9525">
              <a:noFill/>
            </a:ln>
          </p:spPr>
          <p:txBody>
            <a:bodyPr/>
            <a:lstStyle/>
            <a:p>
              <a:endParaRPr lang="zh-CN" altLang="en-US"/>
            </a:p>
          </p:txBody>
        </p:sp>
        <p:sp>
          <p:nvSpPr>
            <p:cNvPr id="3147" name="Freeform 74"/>
            <p:cNvSpPr/>
            <p:nvPr/>
          </p:nvSpPr>
          <p:spPr>
            <a:xfrm>
              <a:off x="3447" y="1402"/>
              <a:ext cx="34" cy="24"/>
            </a:xfrm>
            <a:custGeom>
              <a:avLst/>
              <a:gdLst/>
              <a:ahLst/>
              <a:cxnLst>
                <a:cxn ang="0">
                  <a:pos x="9" y="0"/>
                </a:cxn>
                <a:cxn ang="0">
                  <a:pos x="0" y="3"/>
                </a:cxn>
                <a:cxn ang="0">
                  <a:pos x="11" y="13"/>
                </a:cxn>
                <a:cxn ang="0">
                  <a:pos x="20" y="11"/>
                </a:cxn>
                <a:cxn ang="0">
                  <a:pos x="10" y="5"/>
                </a:cxn>
                <a:cxn ang="0">
                  <a:pos x="9" y="0"/>
                </a:cxn>
              </a:cxnLst>
              <a:rect l="0" t="0" r="0" b="0"/>
              <a:pathLst>
                <a:path w="45" h="32">
                  <a:moveTo>
                    <a:pt x="21" y="0"/>
                  </a:moveTo>
                  <a:cubicBezTo>
                    <a:pt x="10" y="1"/>
                    <a:pt x="8" y="1"/>
                    <a:pt x="0" y="7"/>
                  </a:cubicBezTo>
                  <a:cubicBezTo>
                    <a:pt x="3" y="20"/>
                    <a:pt x="15" y="29"/>
                    <a:pt x="27" y="31"/>
                  </a:cubicBezTo>
                  <a:cubicBezTo>
                    <a:pt x="36" y="30"/>
                    <a:pt x="41" y="32"/>
                    <a:pt x="45" y="24"/>
                  </a:cubicBezTo>
                  <a:cubicBezTo>
                    <a:pt x="32" y="16"/>
                    <a:pt x="30" y="23"/>
                    <a:pt x="22" y="10"/>
                  </a:cubicBezTo>
                  <a:cubicBezTo>
                    <a:pt x="21" y="2"/>
                    <a:pt x="21" y="5"/>
                    <a:pt x="21" y="0"/>
                  </a:cubicBezTo>
                  <a:close/>
                </a:path>
              </a:pathLst>
            </a:custGeom>
            <a:solidFill>
              <a:srgbClr val="FEFEFE">
                <a:alpha val="29999"/>
              </a:srgbClr>
            </a:solidFill>
            <a:ln w="9525">
              <a:noFill/>
            </a:ln>
          </p:spPr>
          <p:txBody>
            <a:bodyPr/>
            <a:lstStyle/>
            <a:p>
              <a:endParaRPr lang="zh-CN" altLang="en-US"/>
            </a:p>
          </p:txBody>
        </p:sp>
        <p:sp>
          <p:nvSpPr>
            <p:cNvPr id="3148" name="Freeform 75"/>
            <p:cNvSpPr/>
            <p:nvPr/>
          </p:nvSpPr>
          <p:spPr>
            <a:xfrm>
              <a:off x="3398" y="1070"/>
              <a:ext cx="27" cy="55"/>
            </a:xfrm>
            <a:custGeom>
              <a:avLst/>
              <a:gdLst/>
              <a:ahLst/>
              <a:cxnLst>
                <a:cxn ang="0">
                  <a:pos x="14" y="0"/>
                </a:cxn>
                <a:cxn ang="0">
                  <a:pos x="9" y="6"/>
                </a:cxn>
                <a:cxn ang="0">
                  <a:pos x="4" y="15"/>
                </a:cxn>
                <a:cxn ang="0">
                  <a:pos x="0" y="25"/>
                </a:cxn>
                <a:cxn ang="0">
                  <a:pos x="4" y="30"/>
                </a:cxn>
                <a:cxn ang="0">
                  <a:pos x="9" y="25"/>
                </a:cxn>
                <a:cxn ang="0">
                  <a:pos x="16" y="13"/>
                </a:cxn>
                <a:cxn ang="0">
                  <a:pos x="14" y="0"/>
                </a:cxn>
              </a:cxnLst>
              <a:rect l="0" t="0" r="0" b="0"/>
              <a:pathLst>
                <a:path w="35" h="74">
                  <a:moveTo>
                    <a:pt x="30" y="0"/>
                  </a:moveTo>
                  <a:cubicBezTo>
                    <a:pt x="33" y="8"/>
                    <a:pt x="29" y="14"/>
                    <a:pt x="21" y="15"/>
                  </a:cubicBezTo>
                  <a:cubicBezTo>
                    <a:pt x="19" y="27"/>
                    <a:pt x="24" y="33"/>
                    <a:pt x="9" y="36"/>
                  </a:cubicBezTo>
                  <a:cubicBezTo>
                    <a:pt x="13" y="50"/>
                    <a:pt x="12" y="52"/>
                    <a:pt x="0" y="59"/>
                  </a:cubicBezTo>
                  <a:cubicBezTo>
                    <a:pt x="3" y="64"/>
                    <a:pt x="5" y="69"/>
                    <a:pt x="8" y="74"/>
                  </a:cubicBezTo>
                  <a:cubicBezTo>
                    <a:pt x="15" y="71"/>
                    <a:pt x="16" y="65"/>
                    <a:pt x="20" y="59"/>
                  </a:cubicBezTo>
                  <a:cubicBezTo>
                    <a:pt x="22" y="47"/>
                    <a:pt x="28" y="41"/>
                    <a:pt x="35" y="32"/>
                  </a:cubicBezTo>
                  <a:cubicBezTo>
                    <a:pt x="34" y="26"/>
                    <a:pt x="30" y="8"/>
                    <a:pt x="30" y="0"/>
                  </a:cubicBezTo>
                  <a:close/>
                </a:path>
              </a:pathLst>
            </a:custGeom>
            <a:solidFill>
              <a:srgbClr val="FEFEFE">
                <a:alpha val="29999"/>
              </a:srgbClr>
            </a:solidFill>
            <a:ln w="9525">
              <a:noFill/>
            </a:ln>
          </p:spPr>
          <p:txBody>
            <a:bodyPr/>
            <a:lstStyle/>
            <a:p>
              <a:endParaRPr lang="zh-CN" altLang="en-US"/>
            </a:p>
          </p:txBody>
        </p:sp>
        <p:sp>
          <p:nvSpPr>
            <p:cNvPr id="3149" name="Freeform 76"/>
            <p:cNvSpPr/>
            <p:nvPr/>
          </p:nvSpPr>
          <p:spPr>
            <a:xfrm>
              <a:off x="3449" y="1061"/>
              <a:ext cx="19" cy="55"/>
            </a:xfrm>
            <a:custGeom>
              <a:avLst/>
              <a:gdLst/>
              <a:ahLst/>
              <a:cxnLst>
                <a:cxn ang="0">
                  <a:pos x="6" y="3"/>
                </a:cxn>
                <a:cxn ang="0">
                  <a:pos x="2" y="4"/>
                </a:cxn>
                <a:cxn ang="0">
                  <a:pos x="0" y="10"/>
                </a:cxn>
                <a:cxn ang="0">
                  <a:pos x="6" y="17"/>
                </a:cxn>
                <a:cxn ang="0">
                  <a:pos x="11" y="24"/>
                </a:cxn>
                <a:cxn ang="0">
                  <a:pos x="7" y="8"/>
                </a:cxn>
                <a:cxn ang="0">
                  <a:pos x="6" y="3"/>
                </a:cxn>
              </a:cxnLst>
              <a:rect l="0" t="0" r="0" b="0"/>
              <a:pathLst>
                <a:path w="25" h="73">
                  <a:moveTo>
                    <a:pt x="13" y="7"/>
                  </a:moveTo>
                  <a:cubicBezTo>
                    <a:pt x="9" y="0"/>
                    <a:pt x="7" y="2"/>
                    <a:pt x="4" y="8"/>
                  </a:cubicBezTo>
                  <a:cubicBezTo>
                    <a:pt x="3" y="13"/>
                    <a:pt x="1" y="17"/>
                    <a:pt x="0" y="22"/>
                  </a:cubicBezTo>
                  <a:cubicBezTo>
                    <a:pt x="1" y="35"/>
                    <a:pt x="6" y="33"/>
                    <a:pt x="15" y="41"/>
                  </a:cubicBezTo>
                  <a:cubicBezTo>
                    <a:pt x="16" y="52"/>
                    <a:pt x="15" y="73"/>
                    <a:pt x="25" y="56"/>
                  </a:cubicBezTo>
                  <a:cubicBezTo>
                    <a:pt x="24" y="33"/>
                    <a:pt x="23" y="36"/>
                    <a:pt x="16" y="20"/>
                  </a:cubicBezTo>
                  <a:cubicBezTo>
                    <a:pt x="15" y="11"/>
                    <a:pt x="16" y="15"/>
                    <a:pt x="13" y="7"/>
                  </a:cubicBezTo>
                  <a:close/>
                </a:path>
              </a:pathLst>
            </a:custGeom>
            <a:solidFill>
              <a:srgbClr val="FEFEFE">
                <a:alpha val="29999"/>
              </a:srgbClr>
            </a:solidFill>
            <a:ln w="9525">
              <a:noFill/>
            </a:ln>
          </p:spPr>
          <p:txBody>
            <a:bodyPr/>
            <a:lstStyle/>
            <a:p>
              <a:endParaRPr lang="zh-CN" altLang="en-US"/>
            </a:p>
          </p:txBody>
        </p:sp>
        <p:sp>
          <p:nvSpPr>
            <p:cNvPr id="3150" name="Freeform 77"/>
            <p:cNvSpPr/>
            <p:nvPr/>
          </p:nvSpPr>
          <p:spPr>
            <a:xfrm>
              <a:off x="3471" y="1044"/>
              <a:ext cx="10" cy="25"/>
            </a:xfrm>
            <a:custGeom>
              <a:avLst/>
              <a:gdLst/>
              <a:ahLst/>
              <a:cxnLst>
                <a:cxn ang="0">
                  <a:pos x="4" y="0"/>
                </a:cxn>
                <a:cxn ang="0">
                  <a:pos x="1" y="5"/>
                </a:cxn>
                <a:cxn ang="0">
                  <a:pos x="4" y="11"/>
                </a:cxn>
                <a:cxn ang="0">
                  <a:pos x="4" y="0"/>
                </a:cxn>
              </a:cxnLst>
              <a:rect l="0" t="0" r="0" b="0"/>
              <a:pathLst>
                <a:path w="14" h="33">
                  <a:moveTo>
                    <a:pt x="11" y="0"/>
                  </a:moveTo>
                  <a:cubicBezTo>
                    <a:pt x="7" y="3"/>
                    <a:pt x="5" y="7"/>
                    <a:pt x="1" y="10"/>
                  </a:cubicBezTo>
                  <a:cubicBezTo>
                    <a:pt x="2" y="18"/>
                    <a:pt x="0" y="33"/>
                    <a:pt x="11" y="25"/>
                  </a:cubicBezTo>
                  <a:cubicBezTo>
                    <a:pt x="14" y="15"/>
                    <a:pt x="5" y="4"/>
                    <a:pt x="11" y="0"/>
                  </a:cubicBezTo>
                  <a:close/>
                </a:path>
              </a:pathLst>
            </a:custGeom>
            <a:solidFill>
              <a:srgbClr val="FEFEFE">
                <a:alpha val="29999"/>
              </a:srgbClr>
            </a:solidFill>
            <a:ln w="9525">
              <a:noFill/>
            </a:ln>
          </p:spPr>
          <p:txBody>
            <a:bodyPr/>
            <a:lstStyle/>
            <a:p>
              <a:endParaRPr lang="zh-CN" altLang="en-US"/>
            </a:p>
          </p:txBody>
        </p:sp>
        <p:sp>
          <p:nvSpPr>
            <p:cNvPr id="3151" name="Freeform 78"/>
            <p:cNvSpPr/>
            <p:nvPr/>
          </p:nvSpPr>
          <p:spPr>
            <a:xfrm>
              <a:off x="3481" y="1056"/>
              <a:ext cx="21" cy="48"/>
            </a:xfrm>
            <a:custGeom>
              <a:avLst/>
              <a:gdLst/>
              <a:ahLst/>
              <a:cxnLst>
                <a:cxn ang="0">
                  <a:pos x="2" y="0"/>
                </a:cxn>
                <a:cxn ang="0">
                  <a:pos x="5" y="6"/>
                </a:cxn>
                <a:cxn ang="0">
                  <a:pos x="8" y="9"/>
                </a:cxn>
                <a:cxn ang="0">
                  <a:pos x="4" y="17"/>
                </a:cxn>
                <a:cxn ang="0">
                  <a:pos x="0" y="24"/>
                </a:cxn>
                <a:cxn ang="0">
                  <a:pos x="5" y="24"/>
                </a:cxn>
                <a:cxn ang="0">
                  <a:pos x="11" y="11"/>
                </a:cxn>
                <a:cxn ang="0">
                  <a:pos x="2" y="0"/>
                </a:cxn>
              </a:cxnLst>
              <a:rect l="0" t="0" r="0" b="0"/>
              <a:pathLst>
                <a:path w="28" h="64">
                  <a:moveTo>
                    <a:pt x="5" y="0"/>
                  </a:moveTo>
                  <a:cubicBezTo>
                    <a:pt x="6" y="5"/>
                    <a:pt x="7" y="10"/>
                    <a:pt x="11" y="14"/>
                  </a:cubicBezTo>
                  <a:cubicBezTo>
                    <a:pt x="14" y="17"/>
                    <a:pt x="20" y="21"/>
                    <a:pt x="20" y="21"/>
                  </a:cubicBezTo>
                  <a:cubicBezTo>
                    <a:pt x="9" y="27"/>
                    <a:pt x="0" y="23"/>
                    <a:pt x="8" y="39"/>
                  </a:cubicBezTo>
                  <a:cubicBezTo>
                    <a:pt x="6" y="47"/>
                    <a:pt x="4" y="50"/>
                    <a:pt x="0" y="56"/>
                  </a:cubicBezTo>
                  <a:cubicBezTo>
                    <a:pt x="4" y="62"/>
                    <a:pt x="7" y="64"/>
                    <a:pt x="11" y="57"/>
                  </a:cubicBezTo>
                  <a:cubicBezTo>
                    <a:pt x="13" y="43"/>
                    <a:pt x="10" y="29"/>
                    <a:pt x="26" y="26"/>
                  </a:cubicBezTo>
                  <a:cubicBezTo>
                    <a:pt x="28" y="15"/>
                    <a:pt x="14" y="4"/>
                    <a:pt x="5" y="0"/>
                  </a:cubicBezTo>
                  <a:close/>
                </a:path>
              </a:pathLst>
            </a:custGeom>
            <a:solidFill>
              <a:srgbClr val="FEFEFE">
                <a:alpha val="29999"/>
              </a:srgbClr>
            </a:solidFill>
            <a:ln w="9525">
              <a:noFill/>
            </a:ln>
          </p:spPr>
          <p:txBody>
            <a:bodyPr/>
            <a:lstStyle/>
            <a:p>
              <a:endParaRPr lang="zh-CN" altLang="en-US"/>
            </a:p>
          </p:txBody>
        </p:sp>
        <p:sp>
          <p:nvSpPr>
            <p:cNvPr id="3152" name="Freeform 79"/>
            <p:cNvSpPr/>
            <p:nvPr/>
          </p:nvSpPr>
          <p:spPr>
            <a:xfrm>
              <a:off x="3212" y="1125"/>
              <a:ext cx="12" cy="27"/>
            </a:xfrm>
            <a:custGeom>
              <a:avLst/>
              <a:gdLst/>
              <a:ahLst/>
              <a:cxnLst>
                <a:cxn ang="0">
                  <a:pos x="6" y="2"/>
                </a:cxn>
                <a:cxn ang="0">
                  <a:pos x="0" y="3"/>
                </a:cxn>
                <a:cxn ang="0">
                  <a:pos x="4" y="10"/>
                </a:cxn>
                <a:cxn ang="0">
                  <a:pos x="6" y="2"/>
                </a:cxn>
              </a:cxnLst>
              <a:rect l="0" t="0" r="0" b="0"/>
              <a:pathLst>
                <a:path w="16" h="36">
                  <a:moveTo>
                    <a:pt x="14" y="3"/>
                  </a:moveTo>
                  <a:cubicBezTo>
                    <a:pt x="7" y="0"/>
                    <a:pt x="4" y="1"/>
                    <a:pt x="0" y="7"/>
                  </a:cubicBezTo>
                  <a:cubicBezTo>
                    <a:pt x="3" y="14"/>
                    <a:pt x="2" y="17"/>
                    <a:pt x="8" y="22"/>
                  </a:cubicBezTo>
                  <a:cubicBezTo>
                    <a:pt x="16" y="36"/>
                    <a:pt x="11" y="7"/>
                    <a:pt x="14" y="3"/>
                  </a:cubicBezTo>
                  <a:close/>
                </a:path>
              </a:pathLst>
            </a:custGeom>
            <a:solidFill>
              <a:srgbClr val="FEFEFE">
                <a:alpha val="29999"/>
              </a:srgbClr>
            </a:solidFill>
            <a:ln w="9525">
              <a:noFill/>
            </a:ln>
          </p:spPr>
          <p:txBody>
            <a:bodyPr/>
            <a:lstStyle/>
            <a:p>
              <a:endParaRPr lang="zh-CN" altLang="en-US"/>
            </a:p>
          </p:txBody>
        </p:sp>
        <p:sp>
          <p:nvSpPr>
            <p:cNvPr id="3153" name="Freeform 80"/>
            <p:cNvSpPr/>
            <p:nvPr/>
          </p:nvSpPr>
          <p:spPr>
            <a:xfrm>
              <a:off x="3202" y="1102"/>
              <a:ext cx="10" cy="15"/>
            </a:xfrm>
            <a:custGeom>
              <a:avLst/>
              <a:gdLst/>
              <a:ahLst/>
              <a:cxnLst>
                <a:cxn ang="0">
                  <a:pos x="5" y="2"/>
                </a:cxn>
                <a:cxn ang="0">
                  <a:pos x="1" y="5"/>
                </a:cxn>
                <a:cxn ang="0">
                  <a:pos x="4" y="8"/>
                </a:cxn>
                <a:cxn ang="0">
                  <a:pos x="5" y="2"/>
                </a:cxn>
              </a:cxnLst>
              <a:rect l="0" t="0" r="0" b="0"/>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29999"/>
              </a:srgbClr>
            </a:solidFill>
            <a:ln w="9525">
              <a:noFill/>
            </a:ln>
          </p:spPr>
          <p:txBody>
            <a:bodyPr/>
            <a:lstStyle/>
            <a:p>
              <a:endParaRPr lang="zh-CN" altLang="en-US"/>
            </a:p>
          </p:txBody>
        </p:sp>
        <p:sp>
          <p:nvSpPr>
            <p:cNvPr id="3154" name="Freeform 81"/>
            <p:cNvSpPr/>
            <p:nvPr/>
          </p:nvSpPr>
          <p:spPr>
            <a:xfrm>
              <a:off x="3198" y="1084"/>
              <a:ext cx="12" cy="14"/>
            </a:xfrm>
            <a:custGeom>
              <a:avLst/>
              <a:gdLst/>
              <a:ahLst/>
              <a:cxnLst>
                <a:cxn ang="0">
                  <a:pos x="5" y="2"/>
                </a:cxn>
                <a:cxn ang="0">
                  <a:pos x="0" y="4"/>
                </a:cxn>
                <a:cxn ang="0">
                  <a:pos x="5" y="7"/>
                </a:cxn>
                <a:cxn ang="0">
                  <a:pos x="5" y="2"/>
                </a:cxn>
              </a:cxnLst>
              <a:rect l="0" t="0" r="0" b="0"/>
              <a:pathLst>
                <a:path w="16" h="19">
                  <a:moveTo>
                    <a:pt x="10" y="5"/>
                  </a:moveTo>
                  <a:cubicBezTo>
                    <a:pt x="4" y="0"/>
                    <a:pt x="1" y="3"/>
                    <a:pt x="0" y="10"/>
                  </a:cubicBezTo>
                  <a:cubicBezTo>
                    <a:pt x="4" y="15"/>
                    <a:pt x="7" y="16"/>
                    <a:pt x="12" y="19"/>
                  </a:cubicBezTo>
                  <a:cubicBezTo>
                    <a:pt x="16" y="12"/>
                    <a:pt x="14" y="12"/>
                    <a:pt x="10" y="5"/>
                  </a:cubicBezTo>
                  <a:close/>
                </a:path>
              </a:pathLst>
            </a:custGeom>
            <a:solidFill>
              <a:srgbClr val="FEFEFE">
                <a:alpha val="29999"/>
              </a:srgbClr>
            </a:solidFill>
            <a:ln w="9525">
              <a:noFill/>
            </a:ln>
          </p:spPr>
          <p:txBody>
            <a:bodyPr/>
            <a:lstStyle/>
            <a:p>
              <a:endParaRPr lang="zh-CN" altLang="en-US"/>
            </a:p>
          </p:txBody>
        </p:sp>
        <p:sp>
          <p:nvSpPr>
            <p:cNvPr id="3155" name="Freeform 82"/>
            <p:cNvSpPr/>
            <p:nvPr/>
          </p:nvSpPr>
          <p:spPr>
            <a:xfrm>
              <a:off x="3186" y="1044"/>
              <a:ext cx="11" cy="19"/>
            </a:xfrm>
            <a:custGeom>
              <a:avLst/>
              <a:gdLst/>
              <a:ahLst/>
              <a:cxnLst>
                <a:cxn ang="0">
                  <a:pos x="3" y="0"/>
                </a:cxn>
                <a:cxn ang="0">
                  <a:pos x="0" y="6"/>
                </a:cxn>
                <a:cxn ang="0">
                  <a:pos x="6" y="11"/>
                </a:cxn>
                <a:cxn ang="0">
                  <a:pos x="3" y="0"/>
                </a:cxn>
              </a:cxnLst>
              <a:rect l="0" t="0" r="0" b="0"/>
              <a:pathLst>
                <a:path w="14" h="25">
                  <a:moveTo>
                    <a:pt x="6" y="0"/>
                  </a:moveTo>
                  <a:cubicBezTo>
                    <a:pt x="4" y="5"/>
                    <a:pt x="3" y="9"/>
                    <a:pt x="0" y="13"/>
                  </a:cubicBezTo>
                  <a:cubicBezTo>
                    <a:pt x="1" y="24"/>
                    <a:pt x="1" y="25"/>
                    <a:pt x="12" y="24"/>
                  </a:cubicBezTo>
                  <a:cubicBezTo>
                    <a:pt x="14" y="12"/>
                    <a:pt x="8" y="10"/>
                    <a:pt x="6" y="0"/>
                  </a:cubicBezTo>
                  <a:close/>
                </a:path>
              </a:pathLst>
            </a:custGeom>
            <a:solidFill>
              <a:srgbClr val="FEFEFE">
                <a:alpha val="29999"/>
              </a:srgbClr>
            </a:solidFill>
            <a:ln w="9525">
              <a:noFill/>
            </a:ln>
          </p:spPr>
          <p:txBody>
            <a:bodyPr/>
            <a:lstStyle/>
            <a:p>
              <a:endParaRPr lang="zh-CN" altLang="en-US"/>
            </a:p>
          </p:txBody>
        </p:sp>
        <p:sp>
          <p:nvSpPr>
            <p:cNvPr id="3156" name="Freeform 83"/>
            <p:cNvSpPr/>
            <p:nvPr/>
          </p:nvSpPr>
          <p:spPr>
            <a:xfrm>
              <a:off x="3188" y="1069"/>
              <a:ext cx="16" cy="13"/>
            </a:xfrm>
            <a:custGeom>
              <a:avLst/>
              <a:gdLst/>
              <a:ahLst/>
              <a:cxnLst>
                <a:cxn ang="0">
                  <a:pos x="5" y="0"/>
                </a:cxn>
                <a:cxn ang="0">
                  <a:pos x="7" y="7"/>
                </a:cxn>
                <a:cxn ang="0">
                  <a:pos x="5" y="2"/>
                </a:cxn>
                <a:cxn ang="0">
                  <a:pos x="5" y="0"/>
                </a:cxn>
              </a:cxnLst>
              <a:rect l="0" t="0" r="0" b="0"/>
              <a:pathLst>
                <a:path w="22" h="18">
                  <a:moveTo>
                    <a:pt x="13" y="0"/>
                  </a:moveTo>
                  <a:cubicBezTo>
                    <a:pt x="0" y="8"/>
                    <a:pt x="9" y="12"/>
                    <a:pt x="19" y="18"/>
                  </a:cubicBezTo>
                  <a:cubicBezTo>
                    <a:pt x="20" y="11"/>
                    <a:pt x="22" y="8"/>
                    <a:pt x="14" y="6"/>
                  </a:cubicBezTo>
                  <a:cubicBezTo>
                    <a:pt x="9" y="3"/>
                    <a:pt x="9" y="5"/>
                    <a:pt x="13" y="0"/>
                  </a:cubicBezTo>
                  <a:close/>
                </a:path>
              </a:pathLst>
            </a:custGeom>
            <a:solidFill>
              <a:srgbClr val="FEFEFE">
                <a:alpha val="29999"/>
              </a:srgbClr>
            </a:solidFill>
            <a:ln w="9525">
              <a:noFill/>
            </a:ln>
          </p:spPr>
          <p:txBody>
            <a:bodyPr/>
            <a:lstStyle/>
            <a:p>
              <a:endParaRPr lang="zh-CN" altLang="en-US"/>
            </a:p>
          </p:txBody>
        </p:sp>
        <p:sp>
          <p:nvSpPr>
            <p:cNvPr id="3157" name="Freeform 84"/>
            <p:cNvSpPr/>
            <p:nvPr/>
          </p:nvSpPr>
          <p:spPr>
            <a:xfrm>
              <a:off x="4024" y="1692"/>
              <a:ext cx="45" cy="60"/>
            </a:xfrm>
            <a:custGeom>
              <a:avLst/>
              <a:gdLst/>
              <a:ahLst/>
              <a:cxnLst>
                <a:cxn ang="0">
                  <a:pos x="5" y="3"/>
                </a:cxn>
                <a:cxn ang="0">
                  <a:pos x="2" y="7"/>
                </a:cxn>
                <a:cxn ang="0">
                  <a:pos x="6" y="16"/>
                </a:cxn>
                <a:cxn ang="0">
                  <a:pos x="11" y="22"/>
                </a:cxn>
                <a:cxn ang="0">
                  <a:pos x="17" y="26"/>
                </a:cxn>
                <a:cxn ang="0">
                  <a:pos x="22" y="33"/>
                </a:cxn>
                <a:cxn ang="0">
                  <a:pos x="22" y="23"/>
                </a:cxn>
                <a:cxn ang="0">
                  <a:pos x="18" y="15"/>
                </a:cxn>
                <a:cxn ang="0">
                  <a:pos x="11" y="7"/>
                </a:cxn>
                <a:cxn ang="0">
                  <a:pos x="5" y="3"/>
                </a:cxn>
              </a:cxnLst>
              <a:rect l="0" t="0" r="0" b="0"/>
              <a:pathLst>
                <a:path w="60" h="81">
                  <a:moveTo>
                    <a:pt x="10" y="7"/>
                  </a:moveTo>
                  <a:cubicBezTo>
                    <a:pt x="0" y="0"/>
                    <a:pt x="0" y="9"/>
                    <a:pt x="3" y="18"/>
                  </a:cubicBezTo>
                  <a:cubicBezTo>
                    <a:pt x="5" y="25"/>
                    <a:pt x="12" y="32"/>
                    <a:pt x="15" y="39"/>
                  </a:cubicBezTo>
                  <a:cubicBezTo>
                    <a:pt x="16" y="51"/>
                    <a:pt x="17" y="51"/>
                    <a:pt x="27" y="54"/>
                  </a:cubicBezTo>
                  <a:cubicBezTo>
                    <a:pt x="31" y="57"/>
                    <a:pt x="36" y="60"/>
                    <a:pt x="40" y="63"/>
                  </a:cubicBezTo>
                  <a:cubicBezTo>
                    <a:pt x="43" y="70"/>
                    <a:pt x="45" y="77"/>
                    <a:pt x="51" y="81"/>
                  </a:cubicBezTo>
                  <a:cubicBezTo>
                    <a:pt x="60" y="75"/>
                    <a:pt x="56" y="66"/>
                    <a:pt x="52" y="57"/>
                  </a:cubicBezTo>
                  <a:cubicBezTo>
                    <a:pt x="51" y="49"/>
                    <a:pt x="50" y="41"/>
                    <a:pt x="43" y="37"/>
                  </a:cubicBezTo>
                  <a:cubicBezTo>
                    <a:pt x="37" y="30"/>
                    <a:pt x="33" y="23"/>
                    <a:pt x="25" y="18"/>
                  </a:cubicBezTo>
                  <a:cubicBezTo>
                    <a:pt x="20" y="12"/>
                    <a:pt x="17" y="9"/>
                    <a:pt x="10" y="7"/>
                  </a:cubicBezTo>
                  <a:close/>
                </a:path>
              </a:pathLst>
            </a:custGeom>
            <a:solidFill>
              <a:srgbClr val="FEFEFE">
                <a:alpha val="29999"/>
              </a:srgbClr>
            </a:solidFill>
            <a:ln w="9525">
              <a:noFill/>
            </a:ln>
          </p:spPr>
          <p:txBody>
            <a:bodyPr/>
            <a:lstStyle/>
            <a:p>
              <a:endParaRPr lang="zh-CN" altLang="en-US"/>
            </a:p>
          </p:txBody>
        </p:sp>
        <p:sp>
          <p:nvSpPr>
            <p:cNvPr id="3158" name="Freeform 85"/>
            <p:cNvSpPr/>
            <p:nvPr/>
          </p:nvSpPr>
          <p:spPr>
            <a:xfrm>
              <a:off x="4255" y="1643"/>
              <a:ext cx="53" cy="46"/>
            </a:xfrm>
            <a:custGeom>
              <a:avLst/>
              <a:gdLst/>
              <a:ahLst/>
              <a:cxnLst>
                <a:cxn ang="0">
                  <a:pos x="12" y="10"/>
                </a:cxn>
                <a:cxn ang="0">
                  <a:pos x="5" y="14"/>
                </a:cxn>
                <a:cxn ang="0">
                  <a:pos x="1" y="19"/>
                </a:cxn>
                <a:cxn ang="0">
                  <a:pos x="5" y="25"/>
                </a:cxn>
                <a:cxn ang="0">
                  <a:pos x="12" y="19"/>
                </a:cxn>
                <a:cxn ang="0">
                  <a:pos x="16" y="10"/>
                </a:cxn>
                <a:cxn ang="0">
                  <a:pos x="23" y="0"/>
                </a:cxn>
                <a:cxn ang="0">
                  <a:pos x="30" y="5"/>
                </a:cxn>
                <a:cxn ang="0">
                  <a:pos x="14" y="10"/>
                </a:cxn>
                <a:cxn ang="0">
                  <a:pos x="12" y="10"/>
                </a:cxn>
              </a:cxnLst>
              <a:rect l="0" t="0" r="0" b="0"/>
              <a:pathLst>
                <a:path w="71" h="61">
                  <a:moveTo>
                    <a:pt x="28" y="23"/>
                  </a:moveTo>
                  <a:cubicBezTo>
                    <a:pt x="25" y="33"/>
                    <a:pt x="25" y="33"/>
                    <a:pt x="13" y="32"/>
                  </a:cubicBezTo>
                  <a:cubicBezTo>
                    <a:pt x="2" y="33"/>
                    <a:pt x="3" y="34"/>
                    <a:pt x="1" y="44"/>
                  </a:cubicBezTo>
                  <a:cubicBezTo>
                    <a:pt x="2" y="60"/>
                    <a:pt x="0" y="61"/>
                    <a:pt x="13" y="59"/>
                  </a:cubicBezTo>
                  <a:cubicBezTo>
                    <a:pt x="19" y="54"/>
                    <a:pt x="21" y="48"/>
                    <a:pt x="28" y="44"/>
                  </a:cubicBezTo>
                  <a:cubicBezTo>
                    <a:pt x="30" y="33"/>
                    <a:pt x="28" y="25"/>
                    <a:pt x="40" y="23"/>
                  </a:cubicBezTo>
                  <a:cubicBezTo>
                    <a:pt x="42" y="12"/>
                    <a:pt x="44" y="4"/>
                    <a:pt x="55" y="0"/>
                  </a:cubicBezTo>
                  <a:cubicBezTo>
                    <a:pt x="65" y="2"/>
                    <a:pt x="69" y="1"/>
                    <a:pt x="71" y="11"/>
                  </a:cubicBezTo>
                  <a:cubicBezTo>
                    <a:pt x="63" y="22"/>
                    <a:pt x="48" y="21"/>
                    <a:pt x="35" y="23"/>
                  </a:cubicBezTo>
                  <a:cubicBezTo>
                    <a:pt x="30" y="27"/>
                    <a:pt x="32" y="27"/>
                    <a:pt x="28" y="23"/>
                  </a:cubicBezTo>
                  <a:close/>
                </a:path>
              </a:pathLst>
            </a:custGeom>
            <a:solidFill>
              <a:srgbClr val="FEFEFE">
                <a:alpha val="29999"/>
              </a:srgbClr>
            </a:solidFill>
            <a:ln w="9525">
              <a:noFill/>
            </a:ln>
          </p:spPr>
          <p:txBody>
            <a:bodyPr/>
            <a:lstStyle/>
            <a:p>
              <a:endParaRPr lang="zh-CN" altLang="en-US"/>
            </a:p>
          </p:txBody>
        </p:sp>
        <p:sp>
          <p:nvSpPr>
            <p:cNvPr id="3159" name="Freeform 86"/>
            <p:cNvSpPr/>
            <p:nvPr/>
          </p:nvSpPr>
          <p:spPr>
            <a:xfrm>
              <a:off x="4095" y="1618"/>
              <a:ext cx="17" cy="23"/>
            </a:xfrm>
            <a:custGeom>
              <a:avLst/>
              <a:gdLst/>
              <a:ahLst/>
              <a:cxnLst>
                <a:cxn ang="0">
                  <a:pos x="4" y="0"/>
                </a:cxn>
                <a:cxn ang="0">
                  <a:pos x="0" y="6"/>
                </a:cxn>
                <a:cxn ang="0">
                  <a:pos x="5" y="14"/>
                </a:cxn>
                <a:cxn ang="0">
                  <a:pos x="4" y="0"/>
                </a:cxn>
              </a:cxnLst>
              <a:rect l="0" t="0" r="0" b="0"/>
              <a:pathLst>
                <a:path w="23" h="30">
                  <a:moveTo>
                    <a:pt x="9" y="0"/>
                  </a:moveTo>
                  <a:cubicBezTo>
                    <a:pt x="8" y="7"/>
                    <a:pt x="3" y="8"/>
                    <a:pt x="0" y="14"/>
                  </a:cubicBezTo>
                  <a:cubicBezTo>
                    <a:pt x="3" y="21"/>
                    <a:pt x="8" y="24"/>
                    <a:pt x="12" y="30"/>
                  </a:cubicBezTo>
                  <a:cubicBezTo>
                    <a:pt x="23" y="15"/>
                    <a:pt x="4" y="9"/>
                    <a:pt x="9" y="0"/>
                  </a:cubicBezTo>
                  <a:close/>
                </a:path>
              </a:pathLst>
            </a:custGeom>
            <a:solidFill>
              <a:srgbClr val="FEFEFE">
                <a:alpha val="29999"/>
              </a:srgbClr>
            </a:solidFill>
            <a:ln w="9525">
              <a:noFill/>
            </a:ln>
          </p:spPr>
          <p:txBody>
            <a:bodyPr/>
            <a:lstStyle/>
            <a:p>
              <a:endParaRPr lang="zh-CN" altLang="en-US"/>
            </a:p>
          </p:txBody>
        </p:sp>
        <p:sp>
          <p:nvSpPr>
            <p:cNvPr id="3160" name="Freeform 87"/>
            <p:cNvSpPr/>
            <p:nvPr/>
          </p:nvSpPr>
          <p:spPr>
            <a:xfrm>
              <a:off x="4087" y="1596"/>
              <a:ext cx="20" cy="17"/>
            </a:xfrm>
            <a:custGeom>
              <a:avLst/>
              <a:gdLst/>
              <a:ahLst/>
              <a:cxnLst>
                <a:cxn ang="0">
                  <a:pos x="9" y="0"/>
                </a:cxn>
                <a:cxn ang="0">
                  <a:pos x="0" y="5"/>
                </a:cxn>
                <a:cxn ang="0">
                  <a:pos x="9" y="8"/>
                </a:cxn>
                <a:cxn ang="0">
                  <a:pos x="9" y="0"/>
                </a:cxn>
              </a:cxnLst>
              <a:rect l="0" t="0" r="0" b="0"/>
              <a:pathLst>
                <a:path w="26" h="23">
                  <a:moveTo>
                    <a:pt x="19" y="0"/>
                  </a:moveTo>
                  <a:cubicBezTo>
                    <a:pt x="17" y="12"/>
                    <a:pt x="10" y="11"/>
                    <a:pt x="0" y="14"/>
                  </a:cubicBezTo>
                  <a:cubicBezTo>
                    <a:pt x="5" y="23"/>
                    <a:pt x="11" y="22"/>
                    <a:pt x="21" y="20"/>
                  </a:cubicBezTo>
                  <a:cubicBezTo>
                    <a:pt x="26" y="12"/>
                    <a:pt x="23" y="7"/>
                    <a:pt x="19" y="0"/>
                  </a:cubicBezTo>
                  <a:close/>
                </a:path>
              </a:pathLst>
            </a:custGeom>
            <a:solidFill>
              <a:srgbClr val="FEFEFE">
                <a:alpha val="29999"/>
              </a:srgbClr>
            </a:solidFill>
            <a:ln w="9525">
              <a:noFill/>
            </a:ln>
          </p:spPr>
          <p:txBody>
            <a:bodyPr/>
            <a:lstStyle/>
            <a:p>
              <a:endParaRPr lang="zh-CN" altLang="en-US"/>
            </a:p>
          </p:txBody>
        </p:sp>
        <p:sp>
          <p:nvSpPr>
            <p:cNvPr id="3161" name="Freeform 88"/>
            <p:cNvSpPr/>
            <p:nvPr/>
          </p:nvSpPr>
          <p:spPr>
            <a:xfrm>
              <a:off x="3934" y="1402"/>
              <a:ext cx="24" cy="33"/>
            </a:xfrm>
            <a:custGeom>
              <a:avLst/>
              <a:gdLst/>
              <a:ahLst/>
              <a:cxnLst>
                <a:cxn ang="0">
                  <a:pos x="12" y="0"/>
                </a:cxn>
                <a:cxn ang="0">
                  <a:pos x="5" y="5"/>
                </a:cxn>
                <a:cxn ang="0">
                  <a:pos x="5" y="14"/>
                </a:cxn>
                <a:cxn ang="0">
                  <a:pos x="11" y="15"/>
                </a:cxn>
                <a:cxn ang="0">
                  <a:pos x="12" y="0"/>
                </a:cxn>
              </a:cxnLst>
              <a:rect l="0" t="0" r="0" b="0"/>
              <a:pathLst>
                <a:path w="32" h="44">
                  <a:moveTo>
                    <a:pt x="28" y="0"/>
                  </a:moveTo>
                  <a:cubicBezTo>
                    <a:pt x="32" y="10"/>
                    <a:pt x="18" y="9"/>
                    <a:pt x="10" y="11"/>
                  </a:cubicBezTo>
                  <a:cubicBezTo>
                    <a:pt x="0" y="18"/>
                    <a:pt x="7" y="24"/>
                    <a:pt x="12" y="32"/>
                  </a:cubicBezTo>
                  <a:cubicBezTo>
                    <a:pt x="14" y="44"/>
                    <a:pt x="15" y="41"/>
                    <a:pt x="24" y="36"/>
                  </a:cubicBezTo>
                  <a:cubicBezTo>
                    <a:pt x="32" y="25"/>
                    <a:pt x="29" y="14"/>
                    <a:pt x="28" y="0"/>
                  </a:cubicBezTo>
                  <a:close/>
                </a:path>
              </a:pathLst>
            </a:custGeom>
            <a:solidFill>
              <a:srgbClr val="FEFEFE">
                <a:alpha val="29999"/>
              </a:srgbClr>
            </a:solidFill>
            <a:ln w="9525">
              <a:noFill/>
            </a:ln>
          </p:spPr>
          <p:txBody>
            <a:bodyPr/>
            <a:lstStyle/>
            <a:p>
              <a:endParaRPr lang="zh-CN" altLang="en-US"/>
            </a:p>
          </p:txBody>
        </p:sp>
        <p:sp>
          <p:nvSpPr>
            <p:cNvPr id="3162" name="Freeform 89"/>
            <p:cNvSpPr/>
            <p:nvPr/>
          </p:nvSpPr>
          <p:spPr>
            <a:xfrm>
              <a:off x="3968" y="1445"/>
              <a:ext cx="26" cy="33"/>
            </a:xfrm>
            <a:custGeom>
              <a:avLst/>
              <a:gdLst/>
              <a:ahLst/>
              <a:cxnLst>
                <a:cxn ang="0">
                  <a:pos x="14" y="0"/>
                </a:cxn>
                <a:cxn ang="0">
                  <a:pos x="5" y="4"/>
                </a:cxn>
                <a:cxn ang="0">
                  <a:pos x="6" y="14"/>
                </a:cxn>
                <a:cxn ang="0">
                  <a:pos x="11" y="15"/>
                </a:cxn>
                <a:cxn ang="0">
                  <a:pos x="14" y="0"/>
                </a:cxn>
              </a:cxnLst>
              <a:rect l="0" t="0" r="0" b="0"/>
              <a:pathLst>
                <a:path w="34" h="44">
                  <a:moveTo>
                    <a:pt x="30" y="0"/>
                  </a:moveTo>
                  <a:cubicBezTo>
                    <a:pt x="34" y="10"/>
                    <a:pt x="18" y="7"/>
                    <a:pt x="10" y="9"/>
                  </a:cubicBezTo>
                  <a:cubicBezTo>
                    <a:pt x="0" y="16"/>
                    <a:pt x="9" y="24"/>
                    <a:pt x="14" y="32"/>
                  </a:cubicBezTo>
                  <a:cubicBezTo>
                    <a:pt x="16" y="44"/>
                    <a:pt x="17" y="41"/>
                    <a:pt x="26" y="36"/>
                  </a:cubicBezTo>
                  <a:cubicBezTo>
                    <a:pt x="34" y="25"/>
                    <a:pt x="31" y="14"/>
                    <a:pt x="30" y="0"/>
                  </a:cubicBezTo>
                  <a:close/>
                </a:path>
              </a:pathLst>
            </a:custGeom>
            <a:solidFill>
              <a:srgbClr val="FEFEFE">
                <a:alpha val="29999"/>
              </a:srgbClr>
            </a:solidFill>
            <a:ln w="9525">
              <a:noFill/>
            </a:ln>
          </p:spPr>
          <p:txBody>
            <a:bodyPr/>
            <a:lstStyle/>
            <a:p>
              <a:endParaRPr lang="zh-CN" altLang="en-US"/>
            </a:p>
          </p:txBody>
        </p:sp>
        <p:sp>
          <p:nvSpPr>
            <p:cNvPr id="3163" name="Freeform 90"/>
            <p:cNvSpPr/>
            <p:nvPr/>
          </p:nvSpPr>
          <p:spPr>
            <a:xfrm>
              <a:off x="3995" y="1508"/>
              <a:ext cx="28" cy="28"/>
            </a:xfrm>
            <a:custGeom>
              <a:avLst/>
              <a:gdLst/>
              <a:ahLst/>
              <a:cxnLst>
                <a:cxn ang="0">
                  <a:pos x="13" y="2"/>
                </a:cxn>
                <a:cxn ang="0">
                  <a:pos x="4" y="2"/>
                </a:cxn>
                <a:cxn ang="0">
                  <a:pos x="5" y="11"/>
                </a:cxn>
                <a:cxn ang="0">
                  <a:pos x="10" y="13"/>
                </a:cxn>
                <a:cxn ang="0">
                  <a:pos x="13" y="2"/>
                </a:cxn>
              </a:cxnLst>
              <a:rect l="0" t="0" r="0" b="0"/>
              <a:pathLst>
                <a:path w="38" h="37">
                  <a:moveTo>
                    <a:pt x="34" y="2"/>
                  </a:moveTo>
                  <a:cubicBezTo>
                    <a:pt x="38" y="12"/>
                    <a:pt x="18" y="0"/>
                    <a:pt x="10" y="2"/>
                  </a:cubicBezTo>
                  <a:cubicBezTo>
                    <a:pt x="0" y="9"/>
                    <a:pt x="9" y="17"/>
                    <a:pt x="14" y="25"/>
                  </a:cubicBezTo>
                  <a:cubicBezTo>
                    <a:pt x="16" y="37"/>
                    <a:pt x="17" y="34"/>
                    <a:pt x="26" y="29"/>
                  </a:cubicBezTo>
                  <a:cubicBezTo>
                    <a:pt x="34" y="18"/>
                    <a:pt x="35" y="16"/>
                    <a:pt x="34" y="2"/>
                  </a:cubicBezTo>
                  <a:close/>
                </a:path>
              </a:pathLst>
            </a:custGeom>
            <a:solidFill>
              <a:srgbClr val="FEFEFE">
                <a:alpha val="29999"/>
              </a:srgbClr>
            </a:solidFill>
            <a:ln w="9525">
              <a:noFill/>
            </a:ln>
          </p:spPr>
          <p:txBody>
            <a:bodyPr/>
            <a:lstStyle/>
            <a:p>
              <a:endParaRPr lang="zh-CN" altLang="en-US"/>
            </a:p>
          </p:txBody>
        </p:sp>
        <p:sp>
          <p:nvSpPr>
            <p:cNvPr id="3164" name="Freeform 91"/>
            <p:cNvSpPr/>
            <p:nvPr/>
          </p:nvSpPr>
          <p:spPr>
            <a:xfrm>
              <a:off x="4029" y="1498"/>
              <a:ext cx="28" cy="26"/>
            </a:xfrm>
            <a:custGeom>
              <a:avLst/>
              <a:gdLst/>
              <a:ahLst/>
              <a:cxnLst>
                <a:cxn ang="0">
                  <a:pos x="13" y="2"/>
                </a:cxn>
                <a:cxn ang="0">
                  <a:pos x="4" y="2"/>
                </a:cxn>
                <a:cxn ang="0">
                  <a:pos x="7" y="10"/>
                </a:cxn>
                <a:cxn ang="0">
                  <a:pos x="11" y="10"/>
                </a:cxn>
                <a:cxn ang="0">
                  <a:pos x="13" y="2"/>
                </a:cxn>
              </a:cxnLst>
              <a:rect l="0" t="0" r="0" b="0"/>
              <a:pathLst>
                <a:path w="38" h="34">
                  <a:moveTo>
                    <a:pt x="34" y="2"/>
                  </a:moveTo>
                  <a:cubicBezTo>
                    <a:pt x="38" y="12"/>
                    <a:pt x="18" y="0"/>
                    <a:pt x="10" y="2"/>
                  </a:cubicBezTo>
                  <a:cubicBezTo>
                    <a:pt x="0" y="9"/>
                    <a:pt x="11" y="14"/>
                    <a:pt x="16" y="22"/>
                  </a:cubicBezTo>
                  <a:cubicBezTo>
                    <a:pt x="18" y="34"/>
                    <a:pt x="18" y="27"/>
                    <a:pt x="27" y="22"/>
                  </a:cubicBezTo>
                  <a:cubicBezTo>
                    <a:pt x="35" y="11"/>
                    <a:pt x="35" y="16"/>
                    <a:pt x="34" y="2"/>
                  </a:cubicBezTo>
                  <a:close/>
                </a:path>
              </a:pathLst>
            </a:custGeom>
            <a:solidFill>
              <a:srgbClr val="FEFEFE">
                <a:alpha val="29999"/>
              </a:srgbClr>
            </a:solidFill>
            <a:ln w="9525">
              <a:noFill/>
            </a:ln>
          </p:spPr>
          <p:txBody>
            <a:bodyPr/>
            <a:lstStyle/>
            <a:p>
              <a:endParaRPr lang="zh-CN" altLang="en-US"/>
            </a:p>
          </p:txBody>
        </p:sp>
        <p:sp>
          <p:nvSpPr>
            <p:cNvPr id="3165" name="Freeform 92"/>
            <p:cNvSpPr/>
            <p:nvPr/>
          </p:nvSpPr>
          <p:spPr>
            <a:xfrm>
              <a:off x="4019" y="1462"/>
              <a:ext cx="26" cy="20"/>
            </a:xfrm>
            <a:custGeom>
              <a:avLst/>
              <a:gdLst/>
              <a:ahLst/>
              <a:cxnLst>
                <a:cxn ang="0">
                  <a:pos x="13" y="1"/>
                </a:cxn>
                <a:cxn ang="0">
                  <a:pos x="4" y="1"/>
                </a:cxn>
                <a:cxn ang="0">
                  <a:pos x="5" y="6"/>
                </a:cxn>
                <a:cxn ang="0">
                  <a:pos x="10" y="7"/>
                </a:cxn>
                <a:cxn ang="0">
                  <a:pos x="13" y="1"/>
                </a:cxn>
              </a:cxnLst>
              <a:rect l="0" t="0" r="0" b="0"/>
              <a:pathLst>
                <a:path w="35" h="27">
                  <a:moveTo>
                    <a:pt x="31" y="1"/>
                  </a:moveTo>
                  <a:cubicBezTo>
                    <a:pt x="35" y="11"/>
                    <a:pt x="18" y="0"/>
                    <a:pt x="10" y="2"/>
                  </a:cubicBezTo>
                  <a:cubicBezTo>
                    <a:pt x="0" y="9"/>
                    <a:pt x="8" y="7"/>
                    <a:pt x="13" y="15"/>
                  </a:cubicBezTo>
                  <a:cubicBezTo>
                    <a:pt x="15" y="27"/>
                    <a:pt x="16" y="24"/>
                    <a:pt x="25" y="19"/>
                  </a:cubicBezTo>
                  <a:cubicBezTo>
                    <a:pt x="33" y="8"/>
                    <a:pt x="32" y="15"/>
                    <a:pt x="31" y="1"/>
                  </a:cubicBezTo>
                  <a:close/>
                </a:path>
              </a:pathLst>
            </a:custGeom>
            <a:solidFill>
              <a:srgbClr val="FEFEFE">
                <a:alpha val="29999"/>
              </a:srgbClr>
            </a:solidFill>
            <a:ln w="9525">
              <a:noFill/>
            </a:ln>
          </p:spPr>
          <p:txBody>
            <a:bodyPr/>
            <a:lstStyle/>
            <a:p>
              <a:endParaRPr lang="zh-CN" altLang="en-US"/>
            </a:p>
          </p:txBody>
        </p:sp>
        <p:sp>
          <p:nvSpPr>
            <p:cNvPr id="3166" name="Freeform 93"/>
            <p:cNvSpPr/>
            <p:nvPr/>
          </p:nvSpPr>
          <p:spPr>
            <a:xfrm>
              <a:off x="3993" y="1437"/>
              <a:ext cx="26" cy="35"/>
            </a:xfrm>
            <a:custGeom>
              <a:avLst/>
              <a:gdLst/>
              <a:ahLst/>
              <a:cxnLst>
                <a:cxn ang="0">
                  <a:pos x="12" y="7"/>
                </a:cxn>
                <a:cxn ang="0">
                  <a:pos x="7" y="1"/>
                </a:cxn>
                <a:cxn ang="0">
                  <a:pos x="4" y="10"/>
                </a:cxn>
                <a:cxn ang="0">
                  <a:pos x="7" y="14"/>
                </a:cxn>
                <a:cxn ang="0">
                  <a:pos x="11" y="12"/>
                </a:cxn>
                <a:cxn ang="0">
                  <a:pos x="12" y="7"/>
                </a:cxn>
              </a:cxnLst>
              <a:rect l="0" t="0" r="0" b="0"/>
              <a:pathLst>
                <a:path w="35" h="47">
                  <a:moveTo>
                    <a:pt x="28" y="16"/>
                  </a:moveTo>
                  <a:cubicBezTo>
                    <a:pt x="27" y="13"/>
                    <a:pt x="22" y="0"/>
                    <a:pt x="19" y="2"/>
                  </a:cubicBezTo>
                  <a:cubicBezTo>
                    <a:pt x="16" y="4"/>
                    <a:pt x="10" y="20"/>
                    <a:pt x="10" y="25"/>
                  </a:cubicBezTo>
                  <a:cubicBezTo>
                    <a:pt x="0" y="32"/>
                    <a:pt x="14" y="27"/>
                    <a:pt x="19" y="35"/>
                  </a:cubicBezTo>
                  <a:cubicBezTo>
                    <a:pt x="21" y="47"/>
                    <a:pt x="18" y="34"/>
                    <a:pt x="27" y="29"/>
                  </a:cubicBezTo>
                  <a:cubicBezTo>
                    <a:pt x="35" y="18"/>
                    <a:pt x="29" y="30"/>
                    <a:pt x="28" y="16"/>
                  </a:cubicBezTo>
                  <a:close/>
                </a:path>
              </a:pathLst>
            </a:custGeom>
            <a:solidFill>
              <a:srgbClr val="FEFEFE">
                <a:alpha val="29999"/>
              </a:srgbClr>
            </a:solidFill>
            <a:ln w="9525">
              <a:noFill/>
            </a:ln>
          </p:spPr>
          <p:txBody>
            <a:bodyPr/>
            <a:lstStyle/>
            <a:p>
              <a:endParaRPr lang="zh-CN" altLang="en-US"/>
            </a:p>
          </p:txBody>
        </p:sp>
        <p:sp>
          <p:nvSpPr>
            <p:cNvPr id="3167" name="Freeform 94"/>
            <p:cNvSpPr/>
            <p:nvPr/>
          </p:nvSpPr>
          <p:spPr>
            <a:xfrm>
              <a:off x="3961" y="1421"/>
              <a:ext cx="24" cy="26"/>
            </a:xfrm>
            <a:custGeom>
              <a:avLst/>
              <a:gdLst/>
              <a:ahLst/>
              <a:cxnLst>
                <a:cxn ang="0">
                  <a:pos x="10" y="4"/>
                </a:cxn>
                <a:cxn ang="0">
                  <a:pos x="5" y="1"/>
                </a:cxn>
                <a:cxn ang="0">
                  <a:pos x="5" y="10"/>
                </a:cxn>
                <a:cxn ang="0">
                  <a:pos x="11" y="11"/>
                </a:cxn>
                <a:cxn ang="0">
                  <a:pos x="10" y="4"/>
                </a:cxn>
              </a:cxnLst>
              <a:rect l="0" t="0" r="0" b="0"/>
              <a:pathLst>
                <a:path w="32" h="35">
                  <a:moveTo>
                    <a:pt x="22" y="10"/>
                  </a:moveTo>
                  <a:cubicBezTo>
                    <a:pt x="26" y="20"/>
                    <a:pt x="18" y="0"/>
                    <a:pt x="10" y="2"/>
                  </a:cubicBezTo>
                  <a:cubicBezTo>
                    <a:pt x="0" y="9"/>
                    <a:pt x="7" y="15"/>
                    <a:pt x="12" y="23"/>
                  </a:cubicBezTo>
                  <a:cubicBezTo>
                    <a:pt x="14" y="35"/>
                    <a:pt x="15" y="32"/>
                    <a:pt x="24" y="27"/>
                  </a:cubicBezTo>
                  <a:cubicBezTo>
                    <a:pt x="32" y="16"/>
                    <a:pt x="23" y="24"/>
                    <a:pt x="22" y="10"/>
                  </a:cubicBezTo>
                  <a:close/>
                </a:path>
              </a:pathLst>
            </a:custGeom>
            <a:solidFill>
              <a:srgbClr val="FEFEFE">
                <a:alpha val="29999"/>
              </a:srgbClr>
            </a:solidFill>
            <a:ln w="9525">
              <a:noFill/>
            </a:ln>
          </p:spPr>
          <p:txBody>
            <a:bodyPr/>
            <a:lstStyle/>
            <a:p>
              <a:endParaRPr lang="zh-CN" altLang="en-US"/>
            </a:p>
          </p:txBody>
        </p:sp>
        <p:sp>
          <p:nvSpPr>
            <p:cNvPr id="3168" name="Freeform 95"/>
            <p:cNvSpPr/>
            <p:nvPr/>
          </p:nvSpPr>
          <p:spPr>
            <a:xfrm>
              <a:off x="4001" y="1474"/>
              <a:ext cx="24" cy="26"/>
            </a:xfrm>
            <a:custGeom>
              <a:avLst/>
              <a:gdLst/>
              <a:ahLst/>
              <a:cxnLst>
                <a:cxn ang="0">
                  <a:pos x="10" y="4"/>
                </a:cxn>
                <a:cxn ang="0">
                  <a:pos x="5" y="1"/>
                </a:cxn>
                <a:cxn ang="0">
                  <a:pos x="5" y="10"/>
                </a:cxn>
                <a:cxn ang="0">
                  <a:pos x="11" y="11"/>
                </a:cxn>
                <a:cxn ang="0">
                  <a:pos x="10" y="4"/>
                </a:cxn>
              </a:cxnLst>
              <a:rect l="0" t="0" r="0" b="0"/>
              <a:pathLst>
                <a:path w="32" h="35">
                  <a:moveTo>
                    <a:pt x="22" y="10"/>
                  </a:moveTo>
                  <a:cubicBezTo>
                    <a:pt x="26" y="20"/>
                    <a:pt x="18" y="0"/>
                    <a:pt x="10" y="2"/>
                  </a:cubicBezTo>
                  <a:cubicBezTo>
                    <a:pt x="0" y="9"/>
                    <a:pt x="7" y="15"/>
                    <a:pt x="12" y="23"/>
                  </a:cubicBezTo>
                  <a:cubicBezTo>
                    <a:pt x="14" y="35"/>
                    <a:pt x="15" y="32"/>
                    <a:pt x="24" y="27"/>
                  </a:cubicBezTo>
                  <a:cubicBezTo>
                    <a:pt x="32" y="16"/>
                    <a:pt x="23" y="24"/>
                    <a:pt x="22" y="10"/>
                  </a:cubicBezTo>
                  <a:close/>
                </a:path>
              </a:pathLst>
            </a:custGeom>
            <a:solidFill>
              <a:srgbClr val="FEFEFE">
                <a:alpha val="29999"/>
              </a:srgbClr>
            </a:solidFill>
            <a:ln w="9525">
              <a:noFill/>
            </a:ln>
          </p:spPr>
          <p:txBody>
            <a:bodyPr/>
            <a:lstStyle/>
            <a:p>
              <a:endParaRPr lang="zh-CN" altLang="en-US"/>
            </a:p>
          </p:txBody>
        </p:sp>
        <p:sp>
          <p:nvSpPr>
            <p:cNvPr id="3169" name="Freeform 96"/>
            <p:cNvSpPr/>
            <p:nvPr/>
          </p:nvSpPr>
          <p:spPr>
            <a:xfrm>
              <a:off x="2391" y="100"/>
              <a:ext cx="141" cy="108"/>
            </a:xfrm>
            <a:custGeom>
              <a:avLst/>
              <a:gdLst/>
              <a:ahLst/>
              <a:cxnLst>
                <a:cxn ang="0">
                  <a:pos x="71" y="2"/>
                </a:cxn>
                <a:cxn ang="0">
                  <a:pos x="77" y="2"/>
                </a:cxn>
                <a:cxn ang="0">
                  <a:pos x="78" y="7"/>
                </a:cxn>
                <a:cxn ang="0">
                  <a:pos x="78" y="11"/>
                </a:cxn>
                <a:cxn ang="0">
                  <a:pos x="54" y="19"/>
                </a:cxn>
                <a:cxn ang="0">
                  <a:pos x="45" y="25"/>
                </a:cxn>
                <a:cxn ang="0">
                  <a:pos x="40" y="26"/>
                </a:cxn>
                <a:cxn ang="0">
                  <a:pos x="30" y="35"/>
                </a:cxn>
                <a:cxn ang="0">
                  <a:pos x="31" y="39"/>
                </a:cxn>
                <a:cxn ang="0">
                  <a:pos x="34" y="49"/>
                </a:cxn>
                <a:cxn ang="0">
                  <a:pos x="45" y="53"/>
                </a:cxn>
                <a:cxn ang="0">
                  <a:pos x="38" y="59"/>
                </a:cxn>
                <a:cxn ang="0">
                  <a:pos x="34" y="56"/>
                </a:cxn>
                <a:cxn ang="0">
                  <a:pos x="30" y="57"/>
                </a:cxn>
                <a:cxn ang="0">
                  <a:pos x="9" y="52"/>
                </a:cxn>
                <a:cxn ang="0">
                  <a:pos x="7" y="45"/>
                </a:cxn>
                <a:cxn ang="0">
                  <a:pos x="19" y="38"/>
                </a:cxn>
                <a:cxn ang="0">
                  <a:pos x="21" y="32"/>
                </a:cxn>
                <a:cxn ang="0">
                  <a:pos x="19" y="27"/>
                </a:cxn>
                <a:cxn ang="0">
                  <a:pos x="30" y="20"/>
                </a:cxn>
                <a:cxn ang="0">
                  <a:pos x="40" y="15"/>
                </a:cxn>
                <a:cxn ang="0">
                  <a:pos x="47" y="11"/>
                </a:cxn>
                <a:cxn ang="0">
                  <a:pos x="71" y="2"/>
                </a:cxn>
              </a:cxnLst>
              <a:rect l="0" t="0" r="0" b="0"/>
              <a:pathLst>
                <a:path w="189" h="144">
                  <a:moveTo>
                    <a:pt x="171" y="4"/>
                  </a:moveTo>
                  <a:cubicBezTo>
                    <a:pt x="174" y="3"/>
                    <a:pt x="182" y="0"/>
                    <a:pt x="185" y="4"/>
                  </a:cubicBezTo>
                  <a:cubicBezTo>
                    <a:pt x="187" y="7"/>
                    <a:pt x="189" y="16"/>
                    <a:pt x="189" y="16"/>
                  </a:cubicBezTo>
                  <a:cubicBezTo>
                    <a:pt x="188" y="19"/>
                    <a:pt x="189" y="22"/>
                    <a:pt x="187" y="24"/>
                  </a:cubicBezTo>
                  <a:cubicBezTo>
                    <a:pt x="175" y="34"/>
                    <a:pt x="146" y="34"/>
                    <a:pt x="131" y="44"/>
                  </a:cubicBezTo>
                  <a:cubicBezTo>
                    <a:pt x="125" y="53"/>
                    <a:pt x="120" y="54"/>
                    <a:pt x="109" y="58"/>
                  </a:cubicBezTo>
                  <a:cubicBezTo>
                    <a:pt x="105" y="59"/>
                    <a:pt x="97" y="62"/>
                    <a:pt x="97" y="62"/>
                  </a:cubicBezTo>
                  <a:cubicBezTo>
                    <a:pt x="88" y="76"/>
                    <a:pt x="83" y="74"/>
                    <a:pt x="71" y="82"/>
                  </a:cubicBezTo>
                  <a:cubicBezTo>
                    <a:pt x="66" y="98"/>
                    <a:pt x="70" y="78"/>
                    <a:pt x="75" y="92"/>
                  </a:cubicBezTo>
                  <a:cubicBezTo>
                    <a:pt x="81" y="108"/>
                    <a:pt x="71" y="108"/>
                    <a:pt x="83" y="116"/>
                  </a:cubicBezTo>
                  <a:cubicBezTo>
                    <a:pt x="90" y="121"/>
                    <a:pt x="107" y="126"/>
                    <a:pt x="107" y="126"/>
                  </a:cubicBezTo>
                  <a:cubicBezTo>
                    <a:pt x="105" y="139"/>
                    <a:pt x="106" y="144"/>
                    <a:pt x="93" y="140"/>
                  </a:cubicBezTo>
                  <a:cubicBezTo>
                    <a:pt x="91" y="137"/>
                    <a:pt x="87" y="130"/>
                    <a:pt x="83" y="130"/>
                  </a:cubicBezTo>
                  <a:cubicBezTo>
                    <a:pt x="79" y="130"/>
                    <a:pt x="71" y="134"/>
                    <a:pt x="71" y="134"/>
                  </a:cubicBezTo>
                  <a:cubicBezTo>
                    <a:pt x="52" y="129"/>
                    <a:pt x="42" y="124"/>
                    <a:pt x="21" y="122"/>
                  </a:cubicBezTo>
                  <a:cubicBezTo>
                    <a:pt x="14" y="115"/>
                    <a:pt x="0" y="102"/>
                    <a:pt x="19" y="106"/>
                  </a:cubicBezTo>
                  <a:cubicBezTo>
                    <a:pt x="29" y="91"/>
                    <a:pt x="26" y="93"/>
                    <a:pt x="47" y="90"/>
                  </a:cubicBezTo>
                  <a:cubicBezTo>
                    <a:pt x="55" y="84"/>
                    <a:pt x="54" y="88"/>
                    <a:pt x="51" y="76"/>
                  </a:cubicBezTo>
                  <a:cubicBezTo>
                    <a:pt x="50" y="72"/>
                    <a:pt x="47" y="64"/>
                    <a:pt x="47" y="64"/>
                  </a:cubicBezTo>
                  <a:cubicBezTo>
                    <a:pt x="50" y="41"/>
                    <a:pt x="50" y="43"/>
                    <a:pt x="73" y="46"/>
                  </a:cubicBezTo>
                  <a:cubicBezTo>
                    <a:pt x="82" y="45"/>
                    <a:pt x="97" y="36"/>
                    <a:pt x="97" y="36"/>
                  </a:cubicBezTo>
                  <a:cubicBezTo>
                    <a:pt x="102" y="29"/>
                    <a:pt x="105" y="27"/>
                    <a:pt x="113" y="24"/>
                  </a:cubicBezTo>
                  <a:cubicBezTo>
                    <a:pt x="134" y="27"/>
                    <a:pt x="161" y="25"/>
                    <a:pt x="171" y="4"/>
                  </a:cubicBezTo>
                  <a:close/>
                </a:path>
              </a:pathLst>
            </a:custGeom>
            <a:solidFill>
              <a:srgbClr val="FEFEFE">
                <a:alpha val="29999"/>
              </a:srgbClr>
            </a:solidFill>
            <a:ln w="9525">
              <a:noFill/>
            </a:ln>
          </p:spPr>
          <p:txBody>
            <a:bodyPr/>
            <a:lstStyle/>
            <a:p>
              <a:endParaRPr lang="zh-CN" altLang="en-US"/>
            </a:p>
          </p:txBody>
        </p:sp>
        <p:sp>
          <p:nvSpPr>
            <p:cNvPr id="3170" name="Freeform 97"/>
            <p:cNvSpPr/>
            <p:nvPr/>
          </p:nvSpPr>
          <p:spPr>
            <a:xfrm>
              <a:off x="2475" y="204"/>
              <a:ext cx="40" cy="12"/>
            </a:xfrm>
            <a:custGeom>
              <a:avLst/>
              <a:gdLst/>
              <a:ahLst/>
              <a:cxnLst>
                <a:cxn ang="0">
                  <a:pos x="11" y="0"/>
                </a:cxn>
                <a:cxn ang="0">
                  <a:pos x="5" y="1"/>
                </a:cxn>
                <a:cxn ang="0">
                  <a:pos x="14" y="6"/>
                </a:cxn>
                <a:cxn ang="0">
                  <a:pos x="19" y="5"/>
                </a:cxn>
                <a:cxn ang="0">
                  <a:pos x="11" y="0"/>
                </a:cxn>
              </a:cxnLst>
              <a:rect l="0" t="0" r="0" b="0"/>
              <a:pathLst>
                <a:path w="53" h="17">
                  <a:moveTo>
                    <a:pt x="24" y="0"/>
                  </a:moveTo>
                  <a:cubicBezTo>
                    <a:pt x="20" y="1"/>
                    <a:pt x="16" y="0"/>
                    <a:pt x="12" y="2"/>
                  </a:cubicBezTo>
                  <a:cubicBezTo>
                    <a:pt x="0" y="9"/>
                    <a:pt x="30" y="15"/>
                    <a:pt x="32" y="16"/>
                  </a:cubicBezTo>
                  <a:cubicBezTo>
                    <a:pt x="36" y="15"/>
                    <a:pt x="41" y="17"/>
                    <a:pt x="44" y="14"/>
                  </a:cubicBezTo>
                  <a:cubicBezTo>
                    <a:pt x="53" y="3"/>
                    <a:pt x="30" y="0"/>
                    <a:pt x="24" y="0"/>
                  </a:cubicBezTo>
                  <a:close/>
                </a:path>
              </a:pathLst>
            </a:custGeom>
            <a:solidFill>
              <a:srgbClr val="FEFEFE">
                <a:alpha val="29999"/>
              </a:srgbClr>
            </a:solidFill>
            <a:ln w="9525">
              <a:noFill/>
            </a:ln>
          </p:spPr>
          <p:txBody>
            <a:bodyPr/>
            <a:lstStyle/>
            <a:p>
              <a:endParaRPr lang="zh-CN" altLang="en-US"/>
            </a:p>
          </p:txBody>
        </p:sp>
        <p:sp>
          <p:nvSpPr>
            <p:cNvPr id="3171" name="Freeform 98"/>
            <p:cNvSpPr/>
            <p:nvPr/>
          </p:nvSpPr>
          <p:spPr>
            <a:xfrm>
              <a:off x="2680" y="48"/>
              <a:ext cx="42" cy="28"/>
            </a:xfrm>
            <a:custGeom>
              <a:avLst/>
              <a:gdLst/>
              <a:ahLst/>
              <a:cxnLst>
                <a:cxn ang="0">
                  <a:pos x="23" y="2"/>
                </a:cxn>
                <a:cxn ang="0">
                  <a:pos x="10" y="11"/>
                </a:cxn>
                <a:cxn ang="0">
                  <a:pos x="4" y="15"/>
                </a:cxn>
                <a:cxn ang="0">
                  <a:pos x="4" y="2"/>
                </a:cxn>
                <a:cxn ang="0">
                  <a:pos x="8" y="0"/>
                </a:cxn>
                <a:cxn ang="0">
                  <a:pos x="23" y="2"/>
                </a:cxn>
              </a:cxnLst>
              <a:rect l="0" t="0" r="0" b="0"/>
              <a:pathLst>
                <a:path w="57" h="37">
                  <a:moveTo>
                    <a:pt x="57" y="4"/>
                  </a:moveTo>
                  <a:cubicBezTo>
                    <a:pt x="53" y="16"/>
                    <a:pt x="35" y="17"/>
                    <a:pt x="25" y="24"/>
                  </a:cubicBezTo>
                  <a:cubicBezTo>
                    <a:pt x="22" y="34"/>
                    <a:pt x="22" y="37"/>
                    <a:pt x="11" y="34"/>
                  </a:cubicBezTo>
                  <a:cubicBezTo>
                    <a:pt x="6" y="27"/>
                    <a:pt x="0" y="10"/>
                    <a:pt x="9" y="4"/>
                  </a:cubicBezTo>
                  <a:cubicBezTo>
                    <a:pt x="12" y="2"/>
                    <a:pt x="21" y="0"/>
                    <a:pt x="21" y="0"/>
                  </a:cubicBezTo>
                  <a:cubicBezTo>
                    <a:pt x="33" y="2"/>
                    <a:pt x="45" y="4"/>
                    <a:pt x="57" y="4"/>
                  </a:cubicBezTo>
                  <a:close/>
                </a:path>
              </a:pathLst>
            </a:custGeom>
            <a:solidFill>
              <a:srgbClr val="FEFEFE">
                <a:alpha val="29999"/>
              </a:srgbClr>
            </a:solidFill>
            <a:ln w="9525">
              <a:noFill/>
            </a:ln>
          </p:spPr>
          <p:txBody>
            <a:bodyPr/>
            <a:lstStyle/>
            <a:p>
              <a:endParaRPr lang="zh-CN" altLang="en-US"/>
            </a:p>
          </p:txBody>
        </p:sp>
        <p:sp>
          <p:nvSpPr>
            <p:cNvPr id="3172" name="Freeform 99"/>
            <p:cNvSpPr/>
            <p:nvPr/>
          </p:nvSpPr>
          <p:spPr>
            <a:xfrm>
              <a:off x="2710" y="61"/>
              <a:ext cx="50" cy="20"/>
            </a:xfrm>
            <a:custGeom>
              <a:avLst/>
              <a:gdLst/>
              <a:ahLst/>
              <a:cxnLst>
                <a:cxn ang="0">
                  <a:pos x="11" y="0"/>
                </a:cxn>
                <a:cxn ang="0">
                  <a:pos x="4" y="3"/>
                </a:cxn>
                <a:cxn ang="0">
                  <a:pos x="23" y="12"/>
                </a:cxn>
                <a:cxn ang="0">
                  <a:pos x="25" y="11"/>
                </a:cxn>
                <a:cxn ang="0">
                  <a:pos x="11" y="0"/>
                </a:cxn>
              </a:cxnLst>
              <a:rect l="0" t="0" r="0" b="0"/>
              <a:pathLst>
                <a:path w="68" h="26">
                  <a:moveTo>
                    <a:pt x="29" y="0"/>
                  </a:moveTo>
                  <a:cubicBezTo>
                    <a:pt x="23" y="2"/>
                    <a:pt x="11" y="6"/>
                    <a:pt x="11" y="6"/>
                  </a:cubicBezTo>
                  <a:cubicBezTo>
                    <a:pt x="0" y="23"/>
                    <a:pt x="47" y="24"/>
                    <a:pt x="57" y="26"/>
                  </a:cubicBezTo>
                  <a:cubicBezTo>
                    <a:pt x="59" y="25"/>
                    <a:pt x="62" y="26"/>
                    <a:pt x="63" y="24"/>
                  </a:cubicBezTo>
                  <a:cubicBezTo>
                    <a:pt x="68" y="3"/>
                    <a:pt x="42" y="3"/>
                    <a:pt x="29" y="0"/>
                  </a:cubicBezTo>
                  <a:close/>
                </a:path>
              </a:pathLst>
            </a:custGeom>
            <a:solidFill>
              <a:srgbClr val="FEFEFE">
                <a:alpha val="29999"/>
              </a:srgbClr>
            </a:solidFill>
            <a:ln w="9525">
              <a:noFill/>
            </a:ln>
          </p:spPr>
          <p:txBody>
            <a:bodyPr/>
            <a:lstStyle/>
            <a:p>
              <a:endParaRPr lang="zh-CN" altLang="en-US"/>
            </a:p>
          </p:txBody>
        </p:sp>
        <p:sp>
          <p:nvSpPr>
            <p:cNvPr id="3173" name="Freeform 100"/>
            <p:cNvSpPr/>
            <p:nvPr/>
          </p:nvSpPr>
          <p:spPr>
            <a:xfrm>
              <a:off x="2764" y="64"/>
              <a:ext cx="50" cy="32"/>
            </a:xfrm>
            <a:custGeom>
              <a:avLst/>
              <a:gdLst/>
              <a:ahLst/>
              <a:cxnLst>
                <a:cxn ang="0">
                  <a:pos x="22" y="4"/>
                </a:cxn>
                <a:cxn ang="0">
                  <a:pos x="11" y="4"/>
                </a:cxn>
                <a:cxn ang="0">
                  <a:pos x="5" y="4"/>
                </a:cxn>
                <a:cxn ang="0">
                  <a:pos x="4" y="14"/>
                </a:cxn>
                <a:cxn ang="0">
                  <a:pos x="14" y="18"/>
                </a:cxn>
                <a:cxn ang="0">
                  <a:pos x="27" y="11"/>
                </a:cxn>
                <a:cxn ang="0">
                  <a:pos x="22" y="4"/>
                </a:cxn>
              </a:cxnLst>
              <a:rect l="0" t="0" r="0" b="0"/>
              <a:pathLst>
                <a:path w="66" h="43">
                  <a:moveTo>
                    <a:pt x="50" y="9"/>
                  </a:moveTo>
                  <a:cubicBezTo>
                    <a:pt x="40" y="16"/>
                    <a:pt x="36" y="16"/>
                    <a:pt x="26" y="9"/>
                  </a:cubicBezTo>
                  <a:cubicBezTo>
                    <a:pt x="20" y="0"/>
                    <a:pt x="18" y="4"/>
                    <a:pt x="10" y="9"/>
                  </a:cubicBezTo>
                  <a:cubicBezTo>
                    <a:pt x="4" y="17"/>
                    <a:pt x="0" y="21"/>
                    <a:pt x="8" y="35"/>
                  </a:cubicBezTo>
                  <a:cubicBezTo>
                    <a:pt x="12" y="42"/>
                    <a:pt x="32" y="43"/>
                    <a:pt x="32" y="43"/>
                  </a:cubicBezTo>
                  <a:cubicBezTo>
                    <a:pt x="41" y="40"/>
                    <a:pt x="54" y="33"/>
                    <a:pt x="62" y="27"/>
                  </a:cubicBezTo>
                  <a:cubicBezTo>
                    <a:pt x="66" y="15"/>
                    <a:pt x="61" y="15"/>
                    <a:pt x="50" y="9"/>
                  </a:cubicBezTo>
                  <a:close/>
                </a:path>
              </a:pathLst>
            </a:custGeom>
            <a:solidFill>
              <a:srgbClr val="FEFEFE">
                <a:alpha val="29999"/>
              </a:srgbClr>
            </a:solidFill>
            <a:ln w="9525">
              <a:noFill/>
            </a:ln>
          </p:spPr>
          <p:txBody>
            <a:bodyPr/>
            <a:lstStyle/>
            <a:p>
              <a:endParaRPr lang="zh-CN" altLang="en-US"/>
            </a:p>
          </p:txBody>
        </p:sp>
        <p:sp>
          <p:nvSpPr>
            <p:cNvPr id="3174" name="Freeform 101"/>
            <p:cNvSpPr/>
            <p:nvPr/>
          </p:nvSpPr>
          <p:spPr>
            <a:xfrm>
              <a:off x="3113" y="91"/>
              <a:ext cx="88" cy="31"/>
            </a:xfrm>
            <a:custGeom>
              <a:avLst/>
              <a:gdLst/>
              <a:ahLst/>
              <a:cxnLst>
                <a:cxn ang="0">
                  <a:pos x="6" y="0"/>
                </a:cxn>
                <a:cxn ang="0">
                  <a:pos x="4" y="7"/>
                </a:cxn>
                <a:cxn ang="0">
                  <a:pos x="22" y="13"/>
                </a:cxn>
                <a:cxn ang="0">
                  <a:pos x="32" y="15"/>
                </a:cxn>
                <a:cxn ang="0">
                  <a:pos x="47" y="10"/>
                </a:cxn>
                <a:cxn ang="0">
                  <a:pos x="33" y="2"/>
                </a:cxn>
                <a:cxn ang="0">
                  <a:pos x="6" y="0"/>
                </a:cxn>
              </a:cxnLst>
              <a:rect l="0" t="0" r="0" b="0"/>
              <a:pathLst>
                <a:path w="117" h="41">
                  <a:moveTo>
                    <a:pt x="14" y="0"/>
                  </a:moveTo>
                  <a:cubicBezTo>
                    <a:pt x="8" y="4"/>
                    <a:pt x="0" y="9"/>
                    <a:pt x="8" y="16"/>
                  </a:cubicBezTo>
                  <a:cubicBezTo>
                    <a:pt x="21" y="27"/>
                    <a:pt x="34" y="28"/>
                    <a:pt x="50" y="30"/>
                  </a:cubicBezTo>
                  <a:cubicBezTo>
                    <a:pt x="66" y="41"/>
                    <a:pt x="57" y="39"/>
                    <a:pt x="76" y="36"/>
                  </a:cubicBezTo>
                  <a:cubicBezTo>
                    <a:pt x="88" y="32"/>
                    <a:pt x="101" y="29"/>
                    <a:pt x="112" y="22"/>
                  </a:cubicBezTo>
                  <a:cubicBezTo>
                    <a:pt x="117" y="6"/>
                    <a:pt x="87" y="5"/>
                    <a:pt x="78" y="4"/>
                  </a:cubicBezTo>
                  <a:cubicBezTo>
                    <a:pt x="17" y="6"/>
                    <a:pt x="34" y="20"/>
                    <a:pt x="14" y="0"/>
                  </a:cubicBezTo>
                  <a:close/>
                </a:path>
              </a:pathLst>
            </a:custGeom>
            <a:solidFill>
              <a:srgbClr val="FEFEFE">
                <a:alpha val="29999"/>
              </a:srgbClr>
            </a:solidFill>
            <a:ln w="9525">
              <a:noFill/>
            </a:ln>
          </p:spPr>
          <p:txBody>
            <a:bodyPr/>
            <a:lstStyle/>
            <a:p>
              <a:endParaRPr lang="zh-CN" altLang="en-US"/>
            </a:p>
          </p:txBody>
        </p:sp>
        <p:sp>
          <p:nvSpPr>
            <p:cNvPr id="3175" name="Freeform 102"/>
            <p:cNvSpPr/>
            <p:nvPr/>
          </p:nvSpPr>
          <p:spPr>
            <a:xfrm>
              <a:off x="3203" y="90"/>
              <a:ext cx="46" cy="24"/>
            </a:xfrm>
            <a:custGeom>
              <a:avLst/>
              <a:gdLst/>
              <a:ahLst/>
              <a:cxnLst>
                <a:cxn ang="0">
                  <a:pos x="13" y="2"/>
                </a:cxn>
                <a:cxn ang="0">
                  <a:pos x="25" y="5"/>
                </a:cxn>
                <a:cxn ang="0">
                  <a:pos x="12" y="14"/>
                </a:cxn>
                <a:cxn ang="0">
                  <a:pos x="2" y="10"/>
                </a:cxn>
                <a:cxn ang="0">
                  <a:pos x="13" y="2"/>
                </a:cxn>
              </a:cxnLst>
              <a:rect l="0" t="0" r="0" b="0"/>
              <a:pathLst>
                <a:path w="62" h="32">
                  <a:moveTo>
                    <a:pt x="32" y="4"/>
                  </a:moveTo>
                  <a:cubicBezTo>
                    <a:pt x="44" y="0"/>
                    <a:pt x="53" y="1"/>
                    <a:pt x="62" y="10"/>
                  </a:cubicBezTo>
                  <a:cubicBezTo>
                    <a:pt x="59" y="23"/>
                    <a:pt x="42" y="28"/>
                    <a:pt x="30" y="32"/>
                  </a:cubicBezTo>
                  <a:cubicBezTo>
                    <a:pt x="15" y="22"/>
                    <a:pt x="23" y="25"/>
                    <a:pt x="6" y="22"/>
                  </a:cubicBezTo>
                  <a:cubicBezTo>
                    <a:pt x="0" y="4"/>
                    <a:pt x="14" y="8"/>
                    <a:pt x="32" y="4"/>
                  </a:cubicBezTo>
                  <a:close/>
                </a:path>
              </a:pathLst>
            </a:custGeom>
            <a:solidFill>
              <a:srgbClr val="FEFEFE">
                <a:alpha val="29999"/>
              </a:srgbClr>
            </a:solidFill>
            <a:ln w="9525">
              <a:noFill/>
            </a:ln>
          </p:spPr>
          <p:txBody>
            <a:bodyPr/>
            <a:lstStyle/>
            <a:p>
              <a:endParaRPr lang="zh-CN" altLang="en-US"/>
            </a:p>
          </p:txBody>
        </p:sp>
        <p:sp>
          <p:nvSpPr>
            <p:cNvPr id="3176" name="Freeform 103"/>
            <p:cNvSpPr/>
            <p:nvPr/>
          </p:nvSpPr>
          <p:spPr>
            <a:xfrm>
              <a:off x="3182" y="119"/>
              <a:ext cx="37" cy="17"/>
            </a:xfrm>
            <a:custGeom>
              <a:avLst/>
              <a:gdLst/>
              <a:ahLst/>
              <a:cxnLst>
                <a:cxn ang="0">
                  <a:pos x="8" y="1"/>
                </a:cxn>
                <a:cxn ang="0">
                  <a:pos x="3" y="2"/>
                </a:cxn>
                <a:cxn ang="0">
                  <a:pos x="17" y="10"/>
                </a:cxn>
                <a:cxn ang="0">
                  <a:pos x="8" y="1"/>
                </a:cxn>
              </a:cxnLst>
              <a:rect l="0" t="0" r="0" b="0"/>
              <a:pathLst>
                <a:path w="49" h="23">
                  <a:moveTo>
                    <a:pt x="20" y="1"/>
                  </a:moveTo>
                  <a:cubicBezTo>
                    <a:pt x="15" y="2"/>
                    <a:pt x="8" y="0"/>
                    <a:pt x="6" y="5"/>
                  </a:cubicBezTo>
                  <a:cubicBezTo>
                    <a:pt x="0" y="19"/>
                    <a:pt x="32" y="21"/>
                    <a:pt x="38" y="23"/>
                  </a:cubicBezTo>
                  <a:cubicBezTo>
                    <a:pt x="49" y="6"/>
                    <a:pt x="35" y="3"/>
                    <a:pt x="20" y="1"/>
                  </a:cubicBezTo>
                  <a:close/>
                </a:path>
              </a:pathLst>
            </a:custGeom>
            <a:solidFill>
              <a:srgbClr val="FEFEFE">
                <a:alpha val="29999"/>
              </a:srgbClr>
            </a:solidFill>
            <a:ln w="9525">
              <a:noFill/>
            </a:ln>
          </p:spPr>
          <p:txBody>
            <a:bodyPr/>
            <a:lstStyle/>
            <a:p>
              <a:endParaRPr lang="zh-CN" altLang="en-US"/>
            </a:p>
          </p:txBody>
        </p:sp>
        <p:sp>
          <p:nvSpPr>
            <p:cNvPr id="3177" name="Freeform 104"/>
            <p:cNvSpPr/>
            <p:nvPr/>
          </p:nvSpPr>
          <p:spPr>
            <a:xfrm>
              <a:off x="3434" y="343"/>
              <a:ext cx="76" cy="114"/>
            </a:xfrm>
            <a:custGeom>
              <a:avLst/>
              <a:gdLst/>
              <a:ahLst/>
              <a:cxnLst>
                <a:cxn ang="0">
                  <a:pos x="2" y="0"/>
                </a:cxn>
                <a:cxn ang="0">
                  <a:pos x="0" y="8"/>
                </a:cxn>
                <a:cxn ang="0">
                  <a:pos x="5" y="18"/>
                </a:cxn>
                <a:cxn ang="0">
                  <a:pos x="13" y="31"/>
                </a:cxn>
                <a:cxn ang="0">
                  <a:pos x="15" y="44"/>
                </a:cxn>
                <a:cxn ang="0">
                  <a:pos x="34" y="65"/>
                </a:cxn>
                <a:cxn ang="0">
                  <a:pos x="36" y="53"/>
                </a:cxn>
                <a:cxn ang="0">
                  <a:pos x="31" y="44"/>
                </a:cxn>
                <a:cxn ang="0">
                  <a:pos x="25" y="39"/>
                </a:cxn>
                <a:cxn ang="0">
                  <a:pos x="22" y="32"/>
                </a:cxn>
                <a:cxn ang="0">
                  <a:pos x="17" y="19"/>
                </a:cxn>
                <a:cxn ang="0">
                  <a:pos x="1" y="5"/>
                </a:cxn>
                <a:cxn ang="0">
                  <a:pos x="2" y="0"/>
                </a:cxn>
              </a:cxnLst>
              <a:rect l="0" t="0" r="0" b="0"/>
              <a:pathLst>
                <a:path w="102" h="152">
                  <a:moveTo>
                    <a:pt x="6" y="0"/>
                  </a:moveTo>
                  <a:cubicBezTo>
                    <a:pt x="4" y="6"/>
                    <a:pt x="0" y="18"/>
                    <a:pt x="0" y="18"/>
                  </a:cubicBezTo>
                  <a:cubicBezTo>
                    <a:pt x="3" y="26"/>
                    <a:pt x="9" y="35"/>
                    <a:pt x="14" y="42"/>
                  </a:cubicBezTo>
                  <a:cubicBezTo>
                    <a:pt x="17" y="58"/>
                    <a:pt x="16" y="69"/>
                    <a:pt x="32" y="72"/>
                  </a:cubicBezTo>
                  <a:cubicBezTo>
                    <a:pt x="44" y="80"/>
                    <a:pt x="40" y="91"/>
                    <a:pt x="36" y="104"/>
                  </a:cubicBezTo>
                  <a:cubicBezTo>
                    <a:pt x="57" y="118"/>
                    <a:pt x="60" y="139"/>
                    <a:pt x="80" y="152"/>
                  </a:cubicBezTo>
                  <a:cubicBezTo>
                    <a:pt x="95" y="148"/>
                    <a:pt x="102" y="135"/>
                    <a:pt x="86" y="124"/>
                  </a:cubicBezTo>
                  <a:cubicBezTo>
                    <a:pt x="72" y="129"/>
                    <a:pt x="78" y="110"/>
                    <a:pt x="74" y="102"/>
                  </a:cubicBezTo>
                  <a:cubicBezTo>
                    <a:pt x="72" y="98"/>
                    <a:pt x="65" y="94"/>
                    <a:pt x="62" y="92"/>
                  </a:cubicBezTo>
                  <a:cubicBezTo>
                    <a:pt x="59" y="82"/>
                    <a:pt x="65" y="65"/>
                    <a:pt x="52" y="74"/>
                  </a:cubicBezTo>
                  <a:cubicBezTo>
                    <a:pt x="46" y="65"/>
                    <a:pt x="47" y="54"/>
                    <a:pt x="42" y="44"/>
                  </a:cubicBezTo>
                  <a:cubicBezTo>
                    <a:pt x="36" y="32"/>
                    <a:pt x="16" y="18"/>
                    <a:pt x="4" y="12"/>
                  </a:cubicBezTo>
                  <a:lnTo>
                    <a:pt x="6" y="0"/>
                  </a:lnTo>
                  <a:close/>
                </a:path>
              </a:pathLst>
            </a:custGeom>
            <a:solidFill>
              <a:srgbClr val="FEFEFE">
                <a:alpha val="29999"/>
              </a:srgbClr>
            </a:solidFill>
            <a:ln w="9525">
              <a:noFill/>
            </a:ln>
          </p:spPr>
          <p:txBody>
            <a:bodyPr/>
            <a:lstStyle/>
            <a:p>
              <a:endParaRPr lang="zh-CN" altLang="en-US"/>
            </a:p>
          </p:txBody>
        </p:sp>
        <p:sp>
          <p:nvSpPr>
            <p:cNvPr id="3178" name="Freeform 105"/>
            <p:cNvSpPr/>
            <p:nvPr/>
          </p:nvSpPr>
          <p:spPr>
            <a:xfrm>
              <a:off x="3495" y="461"/>
              <a:ext cx="55" cy="78"/>
            </a:xfrm>
            <a:custGeom>
              <a:avLst/>
              <a:gdLst/>
              <a:ahLst/>
              <a:cxnLst>
                <a:cxn ang="0">
                  <a:pos x="27" y="10"/>
                </a:cxn>
                <a:cxn ang="0">
                  <a:pos x="30" y="17"/>
                </a:cxn>
                <a:cxn ang="0">
                  <a:pos x="12" y="36"/>
                </a:cxn>
                <a:cxn ang="0">
                  <a:pos x="13" y="44"/>
                </a:cxn>
                <a:cxn ang="0">
                  <a:pos x="8" y="41"/>
                </a:cxn>
                <a:cxn ang="0">
                  <a:pos x="2" y="36"/>
                </a:cxn>
                <a:cxn ang="0">
                  <a:pos x="0" y="36"/>
                </a:cxn>
                <a:cxn ang="0">
                  <a:pos x="4" y="25"/>
                </a:cxn>
                <a:cxn ang="0">
                  <a:pos x="5" y="23"/>
                </a:cxn>
                <a:cxn ang="0">
                  <a:pos x="1" y="11"/>
                </a:cxn>
                <a:cxn ang="0">
                  <a:pos x="1" y="6"/>
                </a:cxn>
                <a:cxn ang="0">
                  <a:pos x="10" y="10"/>
                </a:cxn>
                <a:cxn ang="0">
                  <a:pos x="15" y="15"/>
                </a:cxn>
                <a:cxn ang="0">
                  <a:pos x="27" y="10"/>
                </a:cxn>
              </a:cxnLst>
              <a:rect l="0" t="0" r="0" b="0"/>
              <a:pathLst>
                <a:path w="74" h="103">
                  <a:moveTo>
                    <a:pt x="64" y="22"/>
                  </a:moveTo>
                  <a:cubicBezTo>
                    <a:pt x="73" y="36"/>
                    <a:pt x="70" y="29"/>
                    <a:pt x="74" y="40"/>
                  </a:cubicBezTo>
                  <a:cubicBezTo>
                    <a:pt x="70" y="77"/>
                    <a:pt x="68" y="81"/>
                    <a:pt x="30" y="84"/>
                  </a:cubicBezTo>
                  <a:cubicBezTo>
                    <a:pt x="33" y="88"/>
                    <a:pt x="39" y="95"/>
                    <a:pt x="32" y="100"/>
                  </a:cubicBezTo>
                  <a:cubicBezTo>
                    <a:pt x="28" y="103"/>
                    <a:pt x="24" y="95"/>
                    <a:pt x="20" y="94"/>
                  </a:cubicBezTo>
                  <a:cubicBezTo>
                    <a:pt x="17" y="84"/>
                    <a:pt x="20" y="89"/>
                    <a:pt x="6" y="84"/>
                  </a:cubicBezTo>
                  <a:cubicBezTo>
                    <a:pt x="4" y="83"/>
                    <a:pt x="0" y="82"/>
                    <a:pt x="0" y="82"/>
                  </a:cubicBezTo>
                  <a:cubicBezTo>
                    <a:pt x="3" y="73"/>
                    <a:pt x="7" y="67"/>
                    <a:pt x="10" y="58"/>
                  </a:cubicBezTo>
                  <a:cubicBezTo>
                    <a:pt x="11" y="56"/>
                    <a:pt x="12" y="52"/>
                    <a:pt x="12" y="52"/>
                  </a:cubicBezTo>
                  <a:cubicBezTo>
                    <a:pt x="10" y="42"/>
                    <a:pt x="8" y="33"/>
                    <a:pt x="2" y="24"/>
                  </a:cubicBezTo>
                  <a:cubicBezTo>
                    <a:pt x="3" y="21"/>
                    <a:pt x="2" y="17"/>
                    <a:pt x="4" y="14"/>
                  </a:cubicBezTo>
                  <a:cubicBezTo>
                    <a:pt x="11" y="0"/>
                    <a:pt x="18" y="19"/>
                    <a:pt x="26" y="22"/>
                  </a:cubicBezTo>
                  <a:cubicBezTo>
                    <a:pt x="31" y="36"/>
                    <a:pt x="26" y="33"/>
                    <a:pt x="36" y="36"/>
                  </a:cubicBezTo>
                  <a:cubicBezTo>
                    <a:pt x="45" y="30"/>
                    <a:pt x="55" y="28"/>
                    <a:pt x="64" y="22"/>
                  </a:cubicBezTo>
                  <a:close/>
                </a:path>
              </a:pathLst>
            </a:custGeom>
            <a:solidFill>
              <a:srgbClr val="FEFEFE">
                <a:alpha val="29999"/>
              </a:srgbClr>
            </a:solidFill>
            <a:ln w="9525">
              <a:noFill/>
            </a:ln>
          </p:spPr>
          <p:txBody>
            <a:bodyPr/>
            <a:lstStyle/>
            <a:p>
              <a:endParaRPr lang="zh-CN" altLang="en-US"/>
            </a:p>
          </p:txBody>
        </p:sp>
        <p:sp>
          <p:nvSpPr>
            <p:cNvPr id="3179" name="Freeform 106"/>
            <p:cNvSpPr/>
            <p:nvPr/>
          </p:nvSpPr>
          <p:spPr>
            <a:xfrm>
              <a:off x="3459" y="541"/>
              <a:ext cx="109" cy="189"/>
            </a:xfrm>
            <a:custGeom>
              <a:avLst/>
              <a:gdLst/>
              <a:ahLst/>
              <a:cxnLst>
                <a:cxn ang="0">
                  <a:pos x="34" y="42"/>
                </a:cxn>
                <a:cxn ang="0">
                  <a:pos x="28" y="45"/>
                </a:cxn>
                <a:cxn ang="0">
                  <a:pos x="27" y="56"/>
                </a:cxn>
                <a:cxn ang="0">
                  <a:pos x="9" y="62"/>
                </a:cxn>
                <a:cxn ang="0">
                  <a:pos x="3" y="71"/>
                </a:cxn>
                <a:cxn ang="0">
                  <a:pos x="8" y="77"/>
                </a:cxn>
                <a:cxn ang="0">
                  <a:pos x="3" y="84"/>
                </a:cxn>
                <a:cxn ang="0">
                  <a:pos x="10" y="107"/>
                </a:cxn>
                <a:cxn ang="0">
                  <a:pos x="12" y="91"/>
                </a:cxn>
                <a:cxn ang="0">
                  <a:pos x="9" y="81"/>
                </a:cxn>
                <a:cxn ang="0">
                  <a:pos x="17" y="74"/>
                </a:cxn>
                <a:cxn ang="0">
                  <a:pos x="22" y="67"/>
                </a:cxn>
                <a:cxn ang="0">
                  <a:pos x="28" y="74"/>
                </a:cxn>
                <a:cxn ang="0">
                  <a:pos x="19" y="80"/>
                </a:cxn>
                <a:cxn ang="0">
                  <a:pos x="23" y="85"/>
                </a:cxn>
                <a:cxn ang="0">
                  <a:pos x="28" y="76"/>
                </a:cxn>
                <a:cxn ang="0">
                  <a:pos x="35" y="78"/>
                </a:cxn>
                <a:cxn ang="0">
                  <a:pos x="43" y="62"/>
                </a:cxn>
                <a:cxn ang="0">
                  <a:pos x="47" y="66"/>
                </a:cxn>
                <a:cxn ang="0">
                  <a:pos x="57" y="62"/>
                </a:cxn>
                <a:cxn ang="0">
                  <a:pos x="60" y="56"/>
                </a:cxn>
                <a:cxn ang="0">
                  <a:pos x="59" y="47"/>
                </a:cxn>
                <a:cxn ang="0">
                  <a:pos x="56" y="42"/>
                </a:cxn>
                <a:cxn ang="0">
                  <a:pos x="51" y="17"/>
                </a:cxn>
                <a:cxn ang="0">
                  <a:pos x="39" y="0"/>
                </a:cxn>
                <a:cxn ang="0">
                  <a:pos x="32" y="5"/>
                </a:cxn>
                <a:cxn ang="0">
                  <a:pos x="40" y="15"/>
                </a:cxn>
                <a:cxn ang="0">
                  <a:pos x="40" y="27"/>
                </a:cxn>
                <a:cxn ang="0">
                  <a:pos x="34" y="42"/>
                </a:cxn>
              </a:cxnLst>
              <a:rect l="0" t="0" r="0" b="0"/>
              <a:pathLst>
                <a:path w="146" h="252">
                  <a:moveTo>
                    <a:pt x="82" y="100"/>
                  </a:moveTo>
                  <a:cubicBezTo>
                    <a:pt x="70" y="88"/>
                    <a:pt x="69" y="92"/>
                    <a:pt x="66" y="106"/>
                  </a:cubicBezTo>
                  <a:cubicBezTo>
                    <a:pt x="65" y="115"/>
                    <a:pt x="68" y="124"/>
                    <a:pt x="64" y="132"/>
                  </a:cubicBezTo>
                  <a:cubicBezTo>
                    <a:pt x="63" y="133"/>
                    <a:pt x="28" y="142"/>
                    <a:pt x="22" y="146"/>
                  </a:cubicBezTo>
                  <a:cubicBezTo>
                    <a:pt x="18" y="157"/>
                    <a:pt x="18" y="162"/>
                    <a:pt x="8" y="168"/>
                  </a:cubicBezTo>
                  <a:cubicBezTo>
                    <a:pt x="0" y="180"/>
                    <a:pt x="7" y="180"/>
                    <a:pt x="20" y="182"/>
                  </a:cubicBezTo>
                  <a:cubicBezTo>
                    <a:pt x="17" y="190"/>
                    <a:pt x="15" y="193"/>
                    <a:pt x="8" y="198"/>
                  </a:cubicBezTo>
                  <a:cubicBezTo>
                    <a:pt x="10" y="214"/>
                    <a:pt x="9" y="242"/>
                    <a:pt x="24" y="252"/>
                  </a:cubicBezTo>
                  <a:cubicBezTo>
                    <a:pt x="42" y="246"/>
                    <a:pt x="31" y="227"/>
                    <a:pt x="28" y="214"/>
                  </a:cubicBezTo>
                  <a:cubicBezTo>
                    <a:pt x="26" y="207"/>
                    <a:pt x="22" y="192"/>
                    <a:pt x="22" y="192"/>
                  </a:cubicBezTo>
                  <a:cubicBezTo>
                    <a:pt x="25" y="180"/>
                    <a:pt x="33" y="182"/>
                    <a:pt x="42" y="176"/>
                  </a:cubicBezTo>
                  <a:cubicBezTo>
                    <a:pt x="44" y="169"/>
                    <a:pt x="52" y="158"/>
                    <a:pt x="52" y="158"/>
                  </a:cubicBezTo>
                  <a:cubicBezTo>
                    <a:pt x="58" y="164"/>
                    <a:pt x="63" y="166"/>
                    <a:pt x="66" y="174"/>
                  </a:cubicBezTo>
                  <a:cubicBezTo>
                    <a:pt x="59" y="178"/>
                    <a:pt x="51" y="188"/>
                    <a:pt x="44" y="190"/>
                  </a:cubicBezTo>
                  <a:cubicBezTo>
                    <a:pt x="36" y="202"/>
                    <a:pt x="46" y="202"/>
                    <a:pt x="56" y="200"/>
                  </a:cubicBezTo>
                  <a:cubicBezTo>
                    <a:pt x="60" y="189"/>
                    <a:pt x="59" y="184"/>
                    <a:pt x="68" y="178"/>
                  </a:cubicBezTo>
                  <a:cubicBezTo>
                    <a:pt x="77" y="181"/>
                    <a:pt x="75" y="187"/>
                    <a:pt x="84" y="184"/>
                  </a:cubicBezTo>
                  <a:cubicBezTo>
                    <a:pt x="92" y="171"/>
                    <a:pt x="91" y="157"/>
                    <a:pt x="104" y="148"/>
                  </a:cubicBezTo>
                  <a:cubicBezTo>
                    <a:pt x="108" y="149"/>
                    <a:pt x="110" y="155"/>
                    <a:pt x="114" y="156"/>
                  </a:cubicBezTo>
                  <a:cubicBezTo>
                    <a:pt x="120" y="158"/>
                    <a:pt x="131" y="151"/>
                    <a:pt x="136" y="148"/>
                  </a:cubicBezTo>
                  <a:cubicBezTo>
                    <a:pt x="145" y="134"/>
                    <a:pt x="142" y="141"/>
                    <a:pt x="146" y="130"/>
                  </a:cubicBezTo>
                  <a:cubicBezTo>
                    <a:pt x="146" y="127"/>
                    <a:pt x="145" y="115"/>
                    <a:pt x="142" y="110"/>
                  </a:cubicBezTo>
                  <a:cubicBezTo>
                    <a:pt x="140" y="106"/>
                    <a:pt x="134" y="98"/>
                    <a:pt x="134" y="98"/>
                  </a:cubicBezTo>
                  <a:cubicBezTo>
                    <a:pt x="131" y="78"/>
                    <a:pt x="142" y="53"/>
                    <a:pt x="122" y="40"/>
                  </a:cubicBezTo>
                  <a:cubicBezTo>
                    <a:pt x="112" y="26"/>
                    <a:pt x="109" y="10"/>
                    <a:pt x="94" y="0"/>
                  </a:cubicBezTo>
                  <a:cubicBezTo>
                    <a:pt x="87" y="4"/>
                    <a:pt x="86" y="9"/>
                    <a:pt x="78" y="12"/>
                  </a:cubicBezTo>
                  <a:cubicBezTo>
                    <a:pt x="67" y="29"/>
                    <a:pt x="80" y="31"/>
                    <a:pt x="96" y="34"/>
                  </a:cubicBezTo>
                  <a:cubicBezTo>
                    <a:pt x="103" y="44"/>
                    <a:pt x="100" y="53"/>
                    <a:pt x="96" y="64"/>
                  </a:cubicBezTo>
                  <a:cubicBezTo>
                    <a:pt x="96" y="68"/>
                    <a:pt x="95" y="106"/>
                    <a:pt x="82" y="100"/>
                  </a:cubicBezTo>
                  <a:close/>
                </a:path>
              </a:pathLst>
            </a:custGeom>
            <a:solidFill>
              <a:srgbClr val="FEFEFE">
                <a:alpha val="29999"/>
              </a:srgbClr>
            </a:solidFill>
            <a:ln w="9525">
              <a:noFill/>
            </a:ln>
          </p:spPr>
          <p:txBody>
            <a:bodyPr/>
            <a:lstStyle/>
            <a:p>
              <a:endParaRPr lang="zh-CN" altLang="en-US"/>
            </a:p>
          </p:txBody>
        </p:sp>
        <p:sp>
          <p:nvSpPr>
            <p:cNvPr id="3180" name="Freeform 107"/>
            <p:cNvSpPr/>
            <p:nvPr/>
          </p:nvSpPr>
          <p:spPr>
            <a:xfrm>
              <a:off x="2398" y="37"/>
              <a:ext cx="52" cy="30"/>
            </a:xfrm>
            <a:custGeom>
              <a:avLst/>
              <a:gdLst/>
              <a:ahLst/>
              <a:cxnLst>
                <a:cxn ang="0">
                  <a:pos x="25" y="0"/>
                </a:cxn>
                <a:cxn ang="0">
                  <a:pos x="27" y="8"/>
                </a:cxn>
                <a:cxn ang="0">
                  <a:pos x="16" y="11"/>
                </a:cxn>
                <a:cxn ang="0">
                  <a:pos x="13" y="17"/>
                </a:cxn>
                <a:cxn ang="0">
                  <a:pos x="3" y="17"/>
                </a:cxn>
                <a:cxn ang="0">
                  <a:pos x="1" y="15"/>
                </a:cxn>
                <a:cxn ang="0">
                  <a:pos x="14" y="8"/>
                </a:cxn>
                <a:cxn ang="0">
                  <a:pos x="25" y="0"/>
                </a:cxn>
              </a:cxnLst>
              <a:rect l="0" t="0" r="0" b="0"/>
              <a:pathLst>
                <a:path w="70" h="40">
                  <a:moveTo>
                    <a:pt x="59" y="0"/>
                  </a:moveTo>
                  <a:cubicBezTo>
                    <a:pt x="68" y="3"/>
                    <a:pt x="70" y="10"/>
                    <a:pt x="65" y="20"/>
                  </a:cubicBezTo>
                  <a:cubicBezTo>
                    <a:pt x="61" y="27"/>
                    <a:pt x="49" y="23"/>
                    <a:pt x="41" y="24"/>
                  </a:cubicBezTo>
                  <a:cubicBezTo>
                    <a:pt x="36" y="38"/>
                    <a:pt x="41" y="34"/>
                    <a:pt x="31" y="40"/>
                  </a:cubicBezTo>
                  <a:cubicBezTo>
                    <a:pt x="23" y="39"/>
                    <a:pt x="15" y="39"/>
                    <a:pt x="7" y="38"/>
                  </a:cubicBezTo>
                  <a:cubicBezTo>
                    <a:pt x="5" y="38"/>
                    <a:pt x="0" y="38"/>
                    <a:pt x="1" y="36"/>
                  </a:cubicBezTo>
                  <a:cubicBezTo>
                    <a:pt x="7" y="26"/>
                    <a:pt x="23" y="23"/>
                    <a:pt x="33" y="20"/>
                  </a:cubicBezTo>
                  <a:cubicBezTo>
                    <a:pt x="39" y="11"/>
                    <a:pt x="51" y="8"/>
                    <a:pt x="59" y="0"/>
                  </a:cubicBezTo>
                  <a:close/>
                </a:path>
              </a:pathLst>
            </a:custGeom>
            <a:solidFill>
              <a:srgbClr val="FEFEFE">
                <a:alpha val="29999"/>
              </a:srgbClr>
            </a:solidFill>
            <a:ln w="9525">
              <a:noFill/>
            </a:ln>
          </p:spPr>
          <p:txBody>
            <a:bodyPr/>
            <a:lstStyle/>
            <a:p>
              <a:endParaRPr lang="zh-CN" altLang="en-US"/>
            </a:p>
          </p:txBody>
        </p:sp>
        <p:sp>
          <p:nvSpPr>
            <p:cNvPr id="3181" name="Freeform 108"/>
            <p:cNvSpPr/>
            <p:nvPr/>
          </p:nvSpPr>
          <p:spPr>
            <a:xfrm>
              <a:off x="2291" y="46"/>
              <a:ext cx="19" cy="22"/>
            </a:xfrm>
            <a:custGeom>
              <a:avLst/>
              <a:gdLst/>
              <a:ahLst/>
              <a:cxnLst>
                <a:cxn ang="0">
                  <a:pos x="7" y="0"/>
                </a:cxn>
                <a:cxn ang="0">
                  <a:pos x="0" y="8"/>
                </a:cxn>
                <a:cxn ang="0">
                  <a:pos x="7" y="11"/>
                </a:cxn>
                <a:cxn ang="0">
                  <a:pos x="7" y="0"/>
                </a:cxn>
              </a:cxnLst>
              <a:rect l="0" t="0" r="0" b="0"/>
              <a:pathLst>
                <a:path w="26" h="29">
                  <a:moveTo>
                    <a:pt x="18" y="0"/>
                  </a:moveTo>
                  <a:cubicBezTo>
                    <a:pt x="9" y="6"/>
                    <a:pt x="4" y="7"/>
                    <a:pt x="0" y="18"/>
                  </a:cubicBezTo>
                  <a:cubicBezTo>
                    <a:pt x="7" y="25"/>
                    <a:pt x="9" y="29"/>
                    <a:pt x="18" y="26"/>
                  </a:cubicBezTo>
                  <a:cubicBezTo>
                    <a:pt x="22" y="14"/>
                    <a:pt x="26" y="12"/>
                    <a:pt x="18" y="0"/>
                  </a:cubicBezTo>
                  <a:close/>
                </a:path>
              </a:pathLst>
            </a:custGeom>
            <a:solidFill>
              <a:srgbClr val="FEFEFE">
                <a:alpha val="29999"/>
              </a:srgbClr>
            </a:solidFill>
            <a:ln w="9525">
              <a:noFill/>
            </a:ln>
          </p:spPr>
          <p:txBody>
            <a:bodyPr/>
            <a:lstStyle/>
            <a:p>
              <a:endParaRPr lang="zh-CN" altLang="en-US"/>
            </a:p>
          </p:txBody>
        </p:sp>
        <p:sp>
          <p:nvSpPr>
            <p:cNvPr id="3182" name="Freeform 109"/>
            <p:cNvSpPr/>
            <p:nvPr/>
          </p:nvSpPr>
          <p:spPr>
            <a:xfrm>
              <a:off x="2315" y="45"/>
              <a:ext cx="37" cy="27"/>
            </a:xfrm>
            <a:custGeom>
              <a:avLst/>
              <a:gdLst/>
              <a:ahLst/>
              <a:cxnLst>
                <a:cxn ang="0">
                  <a:pos x="6" y="3"/>
                </a:cxn>
                <a:cxn ang="0">
                  <a:pos x="0" y="8"/>
                </a:cxn>
                <a:cxn ang="0">
                  <a:pos x="3" y="14"/>
                </a:cxn>
                <a:cxn ang="0">
                  <a:pos x="8" y="15"/>
                </a:cxn>
                <a:cxn ang="0">
                  <a:pos x="17" y="11"/>
                </a:cxn>
                <a:cxn ang="0">
                  <a:pos x="6" y="3"/>
                </a:cxn>
              </a:cxnLst>
              <a:rect l="0" t="0" r="0" b="0"/>
              <a:pathLst>
                <a:path w="49" h="36">
                  <a:moveTo>
                    <a:pt x="14" y="6"/>
                  </a:moveTo>
                  <a:cubicBezTo>
                    <a:pt x="11" y="14"/>
                    <a:pt x="7" y="13"/>
                    <a:pt x="0" y="18"/>
                  </a:cubicBezTo>
                  <a:cubicBezTo>
                    <a:pt x="1" y="22"/>
                    <a:pt x="2" y="29"/>
                    <a:pt x="6" y="32"/>
                  </a:cubicBezTo>
                  <a:cubicBezTo>
                    <a:pt x="10" y="34"/>
                    <a:pt x="18" y="36"/>
                    <a:pt x="18" y="36"/>
                  </a:cubicBezTo>
                  <a:cubicBezTo>
                    <a:pt x="24" y="27"/>
                    <a:pt x="30" y="28"/>
                    <a:pt x="40" y="26"/>
                  </a:cubicBezTo>
                  <a:cubicBezTo>
                    <a:pt x="49" y="0"/>
                    <a:pt x="26" y="18"/>
                    <a:pt x="14" y="6"/>
                  </a:cubicBezTo>
                  <a:close/>
                </a:path>
              </a:pathLst>
            </a:custGeom>
            <a:solidFill>
              <a:srgbClr val="FEFEFE">
                <a:alpha val="29999"/>
              </a:srgbClr>
            </a:solidFill>
            <a:ln w="9525">
              <a:noFill/>
            </a:ln>
          </p:spPr>
          <p:txBody>
            <a:bodyPr/>
            <a:lstStyle/>
            <a:p>
              <a:endParaRPr lang="zh-CN" altLang="en-US"/>
            </a:p>
          </p:txBody>
        </p:sp>
        <p:sp>
          <p:nvSpPr>
            <p:cNvPr id="3183" name="Freeform 110"/>
            <p:cNvSpPr/>
            <p:nvPr/>
          </p:nvSpPr>
          <p:spPr>
            <a:xfrm>
              <a:off x="2376" y="36"/>
              <a:ext cx="20" cy="16"/>
            </a:xfrm>
            <a:custGeom>
              <a:avLst/>
              <a:gdLst/>
              <a:ahLst/>
              <a:cxnLst>
                <a:cxn ang="0">
                  <a:pos x="4" y="0"/>
                </a:cxn>
                <a:cxn ang="0">
                  <a:pos x="1" y="5"/>
                </a:cxn>
                <a:cxn ang="0">
                  <a:pos x="7" y="9"/>
                </a:cxn>
                <a:cxn ang="0">
                  <a:pos x="4" y="0"/>
                </a:cxn>
              </a:cxnLst>
              <a:rect l="0" t="0" r="0" b="0"/>
              <a:pathLst>
                <a:path w="27" h="22">
                  <a:moveTo>
                    <a:pt x="11" y="0"/>
                  </a:moveTo>
                  <a:cubicBezTo>
                    <a:pt x="8" y="4"/>
                    <a:pt x="0" y="8"/>
                    <a:pt x="3" y="12"/>
                  </a:cubicBezTo>
                  <a:cubicBezTo>
                    <a:pt x="6" y="17"/>
                    <a:pt x="19" y="22"/>
                    <a:pt x="19" y="22"/>
                  </a:cubicBezTo>
                  <a:cubicBezTo>
                    <a:pt x="27" y="10"/>
                    <a:pt x="15" y="11"/>
                    <a:pt x="11" y="0"/>
                  </a:cubicBezTo>
                  <a:close/>
                </a:path>
              </a:pathLst>
            </a:custGeom>
            <a:solidFill>
              <a:srgbClr val="FEFEFE">
                <a:alpha val="29999"/>
              </a:srgbClr>
            </a:solidFill>
            <a:ln w="9525">
              <a:noFill/>
            </a:ln>
          </p:spPr>
          <p:txBody>
            <a:bodyPr/>
            <a:lstStyle/>
            <a:p>
              <a:endParaRPr lang="zh-CN" altLang="en-US"/>
            </a:p>
          </p:txBody>
        </p:sp>
        <p:sp>
          <p:nvSpPr>
            <p:cNvPr id="3184" name="Freeform 111"/>
            <p:cNvSpPr/>
            <p:nvPr/>
          </p:nvSpPr>
          <p:spPr>
            <a:xfrm>
              <a:off x="2358" y="54"/>
              <a:ext cx="15" cy="13"/>
            </a:xfrm>
            <a:custGeom>
              <a:avLst/>
              <a:gdLst/>
              <a:ahLst/>
              <a:cxnLst>
                <a:cxn ang="0">
                  <a:pos x="5" y="0"/>
                </a:cxn>
                <a:cxn ang="0">
                  <a:pos x="4" y="7"/>
                </a:cxn>
                <a:cxn ang="0">
                  <a:pos x="5" y="0"/>
                </a:cxn>
              </a:cxnLst>
              <a:rect l="0" t="0" r="0" b="0"/>
              <a:pathLst>
                <a:path w="20" h="18">
                  <a:moveTo>
                    <a:pt x="11" y="0"/>
                  </a:moveTo>
                  <a:cubicBezTo>
                    <a:pt x="1" y="14"/>
                    <a:pt x="0" y="9"/>
                    <a:pt x="9" y="18"/>
                  </a:cubicBezTo>
                  <a:cubicBezTo>
                    <a:pt x="20" y="14"/>
                    <a:pt x="16" y="18"/>
                    <a:pt x="11" y="0"/>
                  </a:cubicBezTo>
                  <a:close/>
                </a:path>
              </a:pathLst>
            </a:custGeom>
            <a:solidFill>
              <a:srgbClr val="FEFEFE">
                <a:alpha val="29999"/>
              </a:srgbClr>
            </a:solidFill>
            <a:ln w="9525">
              <a:noFill/>
            </a:ln>
          </p:spPr>
          <p:txBody>
            <a:bodyPr/>
            <a:lstStyle/>
            <a:p>
              <a:endParaRPr lang="zh-CN" altLang="en-US"/>
            </a:p>
          </p:txBody>
        </p:sp>
        <p:sp>
          <p:nvSpPr>
            <p:cNvPr id="3185" name="Freeform 112"/>
            <p:cNvSpPr/>
            <p:nvPr/>
          </p:nvSpPr>
          <p:spPr>
            <a:xfrm>
              <a:off x="3498" y="70"/>
              <a:ext cx="18" cy="33"/>
            </a:xfrm>
            <a:custGeom>
              <a:avLst/>
              <a:gdLst/>
              <a:ahLst/>
              <a:cxnLst>
                <a:cxn ang="0">
                  <a:pos x="11" y="0"/>
                </a:cxn>
                <a:cxn ang="0">
                  <a:pos x="4" y="7"/>
                </a:cxn>
                <a:cxn ang="0">
                  <a:pos x="0" y="15"/>
                </a:cxn>
                <a:cxn ang="0">
                  <a:pos x="7" y="17"/>
                </a:cxn>
                <a:cxn ang="0">
                  <a:pos x="11" y="0"/>
                </a:cxn>
              </a:cxnLst>
              <a:rect l="0" t="0" r="0" b="0"/>
              <a:pathLst>
                <a:path w="24" h="44">
                  <a:moveTo>
                    <a:pt x="24" y="0"/>
                  </a:moveTo>
                  <a:cubicBezTo>
                    <a:pt x="19" y="7"/>
                    <a:pt x="15" y="11"/>
                    <a:pt x="8" y="16"/>
                  </a:cubicBezTo>
                  <a:cubicBezTo>
                    <a:pt x="4" y="21"/>
                    <a:pt x="0" y="34"/>
                    <a:pt x="0" y="34"/>
                  </a:cubicBezTo>
                  <a:cubicBezTo>
                    <a:pt x="3" y="44"/>
                    <a:pt x="7" y="42"/>
                    <a:pt x="16" y="40"/>
                  </a:cubicBezTo>
                  <a:cubicBezTo>
                    <a:pt x="20" y="27"/>
                    <a:pt x="24" y="14"/>
                    <a:pt x="24" y="0"/>
                  </a:cubicBezTo>
                  <a:close/>
                </a:path>
              </a:pathLst>
            </a:custGeom>
            <a:solidFill>
              <a:srgbClr val="FEFEFE">
                <a:alpha val="29999"/>
              </a:srgbClr>
            </a:solidFill>
            <a:ln w="9525">
              <a:noFill/>
            </a:ln>
          </p:spPr>
          <p:txBody>
            <a:bodyPr/>
            <a:lstStyle/>
            <a:p>
              <a:endParaRPr lang="zh-CN" altLang="en-US"/>
            </a:p>
          </p:txBody>
        </p:sp>
        <p:sp>
          <p:nvSpPr>
            <p:cNvPr id="3186" name="Freeform 113"/>
            <p:cNvSpPr/>
            <p:nvPr/>
          </p:nvSpPr>
          <p:spPr>
            <a:xfrm>
              <a:off x="2614" y="1522"/>
              <a:ext cx="31" cy="18"/>
            </a:xfrm>
            <a:custGeom>
              <a:avLst/>
              <a:gdLst/>
              <a:ahLst/>
              <a:cxnLst>
                <a:cxn ang="0">
                  <a:pos x="13" y="0"/>
                </a:cxn>
                <a:cxn ang="0">
                  <a:pos x="11" y="11"/>
                </a:cxn>
                <a:cxn ang="0">
                  <a:pos x="13" y="0"/>
                </a:cxn>
              </a:cxnLst>
              <a:rect l="0" t="0" r="0" b="0"/>
              <a:pathLst>
                <a:path w="41" h="24">
                  <a:moveTo>
                    <a:pt x="30" y="0"/>
                  </a:moveTo>
                  <a:cubicBezTo>
                    <a:pt x="4" y="4"/>
                    <a:pt x="0" y="17"/>
                    <a:pt x="26" y="24"/>
                  </a:cubicBezTo>
                  <a:cubicBezTo>
                    <a:pt x="41" y="19"/>
                    <a:pt x="38" y="10"/>
                    <a:pt x="30" y="0"/>
                  </a:cubicBezTo>
                  <a:close/>
                </a:path>
              </a:pathLst>
            </a:custGeom>
            <a:solidFill>
              <a:srgbClr val="FEFEFE">
                <a:alpha val="29999"/>
              </a:srgbClr>
            </a:solidFill>
            <a:ln w="9525">
              <a:noFill/>
            </a:ln>
          </p:spPr>
          <p:txBody>
            <a:bodyPr/>
            <a:lstStyle/>
            <a:p>
              <a:endParaRPr lang="zh-CN" altLang="en-US"/>
            </a:p>
          </p:txBody>
        </p:sp>
        <p:sp>
          <p:nvSpPr>
            <p:cNvPr id="3187" name="Freeform 114"/>
            <p:cNvSpPr/>
            <p:nvPr/>
          </p:nvSpPr>
          <p:spPr>
            <a:xfrm>
              <a:off x="2654" y="1515"/>
              <a:ext cx="10" cy="15"/>
            </a:xfrm>
            <a:custGeom>
              <a:avLst/>
              <a:gdLst/>
              <a:ahLst/>
              <a:cxnLst>
                <a:cxn ang="0">
                  <a:pos x="5" y="2"/>
                </a:cxn>
                <a:cxn ang="0">
                  <a:pos x="1" y="5"/>
                </a:cxn>
                <a:cxn ang="0">
                  <a:pos x="4" y="8"/>
                </a:cxn>
                <a:cxn ang="0">
                  <a:pos x="5" y="2"/>
                </a:cxn>
              </a:cxnLst>
              <a:rect l="0" t="0" r="0" b="0"/>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29999"/>
              </a:srgbClr>
            </a:solidFill>
            <a:ln w="9525">
              <a:noFill/>
            </a:ln>
          </p:spPr>
          <p:txBody>
            <a:bodyPr/>
            <a:lstStyle/>
            <a:p>
              <a:endParaRPr lang="zh-CN" altLang="en-US"/>
            </a:p>
          </p:txBody>
        </p:sp>
        <p:sp>
          <p:nvSpPr>
            <p:cNvPr id="3188" name="Freeform 115"/>
            <p:cNvSpPr/>
            <p:nvPr/>
          </p:nvSpPr>
          <p:spPr>
            <a:xfrm>
              <a:off x="2587" y="1361"/>
              <a:ext cx="9" cy="15"/>
            </a:xfrm>
            <a:custGeom>
              <a:avLst/>
              <a:gdLst/>
              <a:ahLst/>
              <a:cxnLst>
                <a:cxn ang="0">
                  <a:pos x="3" y="2"/>
                </a:cxn>
                <a:cxn ang="0">
                  <a:pos x="1" y="5"/>
                </a:cxn>
                <a:cxn ang="0">
                  <a:pos x="3" y="8"/>
                </a:cxn>
                <a:cxn ang="0">
                  <a:pos x="3" y="2"/>
                </a:cxn>
              </a:cxnLst>
              <a:rect l="0" t="0" r="0" b="0"/>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29999"/>
              </a:srgbClr>
            </a:solidFill>
            <a:ln w="9525">
              <a:noFill/>
            </a:ln>
          </p:spPr>
          <p:txBody>
            <a:bodyPr/>
            <a:lstStyle/>
            <a:p>
              <a:endParaRPr lang="zh-CN" altLang="en-US"/>
            </a:p>
          </p:txBody>
        </p:sp>
        <p:sp>
          <p:nvSpPr>
            <p:cNvPr id="3189" name="Freeform 116"/>
            <p:cNvSpPr/>
            <p:nvPr/>
          </p:nvSpPr>
          <p:spPr>
            <a:xfrm>
              <a:off x="2647" y="1288"/>
              <a:ext cx="11" cy="19"/>
            </a:xfrm>
            <a:custGeom>
              <a:avLst/>
              <a:gdLst/>
              <a:ahLst/>
              <a:cxnLst>
                <a:cxn ang="0">
                  <a:pos x="3" y="0"/>
                </a:cxn>
                <a:cxn ang="0">
                  <a:pos x="0" y="6"/>
                </a:cxn>
                <a:cxn ang="0">
                  <a:pos x="6" y="11"/>
                </a:cxn>
                <a:cxn ang="0">
                  <a:pos x="3" y="0"/>
                </a:cxn>
              </a:cxnLst>
              <a:rect l="0" t="0" r="0" b="0"/>
              <a:pathLst>
                <a:path w="14" h="25">
                  <a:moveTo>
                    <a:pt x="6" y="0"/>
                  </a:moveTo>
                  <a:cubicBezTo>
                    <a:pt x="4" y="5"/>
                    <a:pt x="3" y="9"/>
                    <a:pt x="0" y="13"/>
                  </a:cubicBezTo>
                  <a:cubicBezTo>
                    <a:pt x="1" y="24"/>
                    <a:pt x="1" y="25"/>
                    <a:pt x="12" y="24"/>
                  </a:cubicBezTo>
                  <a:cubicBezTo>
                    <a:pt x="14" y="12"/>
                    <a:pt x="8" y="10"/>
                    <a:pt x="6" y="0"/>
                  </a:cubicBezTo>
                  <a:close/>
                </a:path>
              </a:pathLst>
            </a:custGeom>
            <a:solidFill>
              <a:srgbClr val="FEFEFE">
                <a:alpha val="29999"/>
              </a:srgbClr>
            </a:solidFill>
            <a:ln w="9525">
              <a:noFill/>
            </a:ln>
          </p:spPr>
          <p:txBody>
            <a:bodyPr/>
            <a:lstStyle/>
            <a:p>
              <a:endParaRPr lang="zh-CN" altLang="en-US"/>
            </a:p>
          </p:txBody>
        </p:sp>
        <p:sp>
          <p:nvSpPr>
            <p:cNvPr id="3190" name="Freeform 117"/>
            <p:cNvSpPr/>
            <p:nvPr/>
          </p:nvSpPr>
          <p:spPr>
            <a:xfrm>
              <a:off x="2623" y="1287"/>
              <a:ext cx="11" cy="19"/>
            </a:xfrm>
            <a:custGeom>
              <a:avLst/>
              <a:gdLst/>
              <a:ahLst/>
              <a:cxnLst>
                <a:cxn ang="0">
                  <a:pos x="3" y="0"/>
                </a:cxn>
                <a:cxn ang="0">
                  <a:pos x="0" y="6"/>
                </a:cxn>
                <a:cxn ang="0">
                  <a:pos x="6" y="11"/>
                </a:cxn>
                <a:cxn ang="0">
                  <a:pos x="3" y="0"/>
                </a:cxn>
              </a:cxnLst>
              <a:rect l="0" t="0" r="0" b="0"/>
              <a:pathLst>
                <a:path w="14" h="25">
                  <a:moveTo>
                    <a:pt x="6" y="0"/>
                  </a:moveTo>
                  <a:cubicBezTo>
                    <a:pt x="4" y="5"/>
                    <a:pt x="3" y="9"/>
                    <a:pt x="0" y="13"/>
                  </a:cubicBezTo>
                  <a:cubicBezTo>
                    <a:pt x="1" y="24"/>
                    <a:pt x="1" y="25"/>
                    <a:pt x="12" y="24"/>
                  </a:cubicBezTo>
                  <a:cubicBezTo>
                    <a:pt x="14" y="12"/>
                    <a:pt x="8" y="10"/>
                    <a:pt x="6" y="0"/>
                  </a:cubicBezTo>
                  <a:close/>
                </a:path>
              </a:pathLst>
            </a:custGeom>
            <a:solidFill>
              <a:srgbClr val="FEFEFE">
                <a:alpha val="29999"/>
              </a:srgbClr>
            </a:solidFill>
            <a:ln w="9525">
              <a:noFill/>
            </a:ln>
          </p:spPr>
          <p:txBody>
            <a:bodyPr/>
            <a:lstStyle/>
            <a:p>
              <a:endParaRPr lang="zh-CN" altLang="en-US"/>
            </a:p>
          </p:txBody>
        </p:sp>
        <p:sp>
          <p:nvSpPr>
            <p:cNvPr id="3191" name="Freeform 118"/>
            <p:cNvSpPr/>
            <p:nvPr/>
          </p:nvSpPr>
          <p:spPr>
            <a:xfrm>
              <a:off x="2612" y="1309"/>
              <a:ext cx="10" cy="15"/>
            </a:xfrm>
            <a:custGeom>
              <a:avLst/>
              <a:gdLst/>
              <a:ahLst/>
              <a:cxnLst>
                <a:cxn ang="0">
                  <a:pos x="5" y="2"/>
                </a:cxn>
                <a:cxn ang="0">
                  <a:pos x="1" y="5"/>
                </a:cxn>
                <a:cxn ang="0">
                  <a:pos x="4" y="8"/>
                </a:cxn>
                <a:cxn ang="0">
                  <a:pos x="5" y="2"/>
                </a:cxn>
              </a:cxnLst>
              <a:rect l="0" t="0" r="0" b="0"/>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29999"/>
              </a:srgbClr>
            </a:solidFill>
            <a:ln w="9525">
              <a:noFill/>
            </a:ln>
          </p:spPr>
          <p:txBody>
            <a:bodyPr/>
            <a:lstStyle/>
            <a:p>
              <a:endParaRPr lang="zh-CN" altLang="en-US"/>
            </a:p>
          </p:txBody>
        </p:sp>
        <p:sp>
          <p:nvSpPr>
            <p:cNvPr id="3192" name="Freeform 119"/>
            <p:cNvSpPr/>
            <p:nvPr/>
          </p:nvSpPr>
          <p:spPr>
            <a:xfrm>
              <a:off x="2587" y="1343"/>
              <a:ext cx="9" cy="15"/>
            </a:xfrm>
            <a:custGeom>
              <a:avLst/>
              <a:gdLst/>
              <a:ahLst/>
              <a:cxnLst>
                <a:cxn ang="0">
                  <a:pos x="3" y="2"/>
                </a:cxn>
                <a:cxn ang="0">
                  <a:pos x="1" y="5"/>
                </a:cxn>
                <a:cxn ang="0">
                  <a:pos x="3" y="8"/>
                </a:cxn>
                <a:cxn ang="0">
                  <a:pos x="3" y="2"/>
                </a:cxn>
              </a:cxnLst>
              <a:rect l="0" t="0" r="0" b="0"/>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29999"/>
              </a:srgbClr>
            </a:solidFill>
            <a:ln w="9525">
              <a:noFill/>
            </a:ln>
          </p:spPr>
          <p:txBody>
            <a:bodyPr/>
            <a:lstStyle/>
            <a:p>
              <a:endParaRPr lang="zh-CN" altLang="en-US"/>
            </a:p>
          </p:txBody>
        </p:sp>
        <p:sp>
          <p:nvSpPr>
            <p:cNvPr id="3193" name="Freeform 120"/>
            <p:cNvSpPr/>
            <p:nvPr/>
          </p:nvSpPr>
          <p:spPr>
            <a:xfrm>
              <a:off x="2606" y="1330"/>
              <a:ext cx="10" cy="15"/>
            </a:xfrm>
            <a:custGeom>
              <a:avLst/>
              <a:gdLst/>
              <a:ahLst/>
              <a:cxnLst>
                <a:cxn ang="0">
                  <a:pos x="5" y="2"/>
                </a:cxn>
                <a:cxn ang="0">
                  <a:pos x="1" y="5"/>
                </a:cxn>
                <a:cxn ang="0">
                  <a:pos x="4" y="8"/>
                </a:cxn>
                <a:cxn ang="0">
                  <a:pos x="5" y="2"/>
                </a:cxn>
              </a:cxnLst>
              <a:rect l="0" t="0" r="0" b="0"/>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29999"/>
              </a:srgbClr>
            </a:solidFill>
            <a:ln w="9525">
              <a:noFill/>
            </a:ln>
          </p:spPr>
          <p:txBody>
            <a:bodyPr/>
            <a:lstStyle/>
            <a:p>
              <a:endParaRPr lang="zh-CN" altLang="en-US"/>
            </a:p>
          </p:txBody>
        </p:sp>
        <p:sp>
          <p:nvSpPr>
            <p:cNvPr id="3194" name="Freeform 121"/>
            <p:cNvSpPr/>
            <p:nvPr/>
          </p:nvSpPr>
          <p:spPr>
            <a:xfrm>
              <a:off x="1873" y="342"/>
              <a:ext cx="10" cy="15"/>
            </a:xfrm>
            <a:custGeom>
              <a:avLst/>
              <a:gdLst/>
              <a:ahLst/>
              <a:cxnLst>
                <a:cxn ang="0">
                  <a:pos x="5" y="2"/>
                </a:cxn>
                <a:cxn ang="0">
                  <a:pos x="1" y="5"/>
                </a:cxn>
                <a:cxn ang="0">
                  <a:pos x="4" y="8"/>
                </a:cxn>
                <a:cxn ang="0">
                  <a:pos x="5" y="2"/>
                </a:cxn>
              </a:cxnLst>
              <a:rect l="0" t="0" r="0" b="0"/>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29999"/>
              </a:srgbClr>
            </a:solidFill>
            <a:ln w="9525">
              <a:noFill/>
            </a:ln>
          </p:spPr>
          <p:txBody>
            <a:bodyPr/>
            <a:lstStyle/>
            <a:p>
              <a:endParaRPr lang="zh-CN" altLang="en-US"/>
            </a:p>
          </p:txBody>
        </p:sp>
        <p:sp>
          <p:nvSpPr>
            <p:cNvPr id="3195" name="Freeform 122"/>
            <p:cNvSpPr/>
            <p:nvPr/>
          </p:nvSpPr>
          <p:spPr>
            <a:xfrm>
              <a:off x="1812" y="308"/>
              <a:ext cx="10" cy="15"/>
            </a:xfrm>
            <a:custGeom>
              <a:avLst/>
              <a:gdLst/>
              <a:ahLst/>
              <a:cxnLst>
                <a:cxn ang="0">
                  <a:pos x="5" y="2"/>
                </a:cxn>
                <a:cxn ang="0">
                  <a:pos x="1" y="5"/>
                </a:cxn>
                <a:cxn ang="0">
                  <a:pos x="4" y="8"/>
                </a:cxn>
                <a:cxn ang="0">
                  <a:pos x="5" y="2"/>
                </a:cxn>
              </a:cxnLst>
              <a:rect l="0" t="0" r="0" b="0"/>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29999"/>
              </a:srgbClr>
            </a:solidFill>
            <a:ln w="9525">
              <a:noFill/>
            </a:ln>
          </p:spPr>
          <p:txBody>
            <a:bodyPr/>
            <a:lstStyle/>
            <a:p>
              <a:endParaRPr lang="zh-CN" altLang="en-US"/>
            </a:p>
          </p:txBody>
        </p:sp>
        <p:sp>
          <p:nvSpPr>
            <p:cNvPr id="3196" name="Freeform 123"/>
            <p:cNvSpPr/>
            <p:nvPr/>
          </p:nvSpPr>
          <p:spPr>
            <a:xfrm>
              <a:off x="1574" y="91"/>
              <a:ext cx="2060" cy="1644"/>
            </a:xfrm>
            <a:custGeom>
              <a:avLst/>
              <a:gdLst/>
              <a:ahLst/>
              <a:cxnLst>
                <a:cxn ang="0">
                  <a:pos x="452" y="653"/>
                </a:cxn>
                <a:cxn ang="0">
                  <a:pos x="333" y="595"/>
                </a:cxn>
                <a:cxn ang="0">
                  <a:pos x="158" y="645"/>
                </a:cxn>
                <a:cxn ang="0">
                  <a:pos x="46" y="759"/>
                </a:cxn>
                <a:cxn ang="0">
                  <a:pos x="12" y="941"/>
                </a:cxn>
                <a:cxn ang="0">
                  <a:pos x="146" y="1059"/>
                </a:cxn>
                <a:cxn ang="0">
                  <a:pos x="308" y="1041"/>
                </a:cxn>
                <a:cxn ang="0">
                  <a:pos x="396" y="1138"/>
                </a:cxn>
                <a:cxn ang="0">
                  <a:pos x="452" y="1447"/>
                </a:cxn>
                <a:cxn ang="0">
                  <a:pos x="497" y="1628"/>
                </a:cxn>
                <a:cxn ang="0">
                  <a:pos x="704" y="1574"/>
                </a:cxn>
                <a:cxn ang="0">
                  <a:pos x="817" y="1380"/>
                </a:cxn>
                <a:cxn ang="0">
                  <a:pos x="885" y="1153"/>
                </a:cxn>
                <a:cxn ang="0">
                  <a:pos x="998" y="999"/>
                </a:cxn>
                <a:cxn ang="0">
                  <a:pos x="796" y="856"/>
                </a:cxn>
                <a:cxn ang="0">
                  <a:pos x="817" y="819"/>
                </a:cxn>
                <a:cxn ang="0">
                  <a:pos x="1003" y="916"/>
                </a:cxn>
                <a:cxn ang="0">
                  <a:pos x="1098" y="792"/>
                </a:cxn>
                <a:cxn ang="0">
                  <a:pos x="1046" y="763"/>
                </a:cxn>
                <a:cxn ang="0">
                  <a:pos x="929" y="716"/>
                </a:cxn>
                <a:cxn ang="0">
                  <a:pos x="1141" y="761"/>
                </a:cxn>
                <a:cxn ang="0">
                  <a:pos x="1296" y="852"/>
                </a:cxn>
                <a:cxn ang="0">
                  <a:pos x="1373" y="1033"/>
                </a:cxn>
                <a:cxn ang="0">
                  <a:pos x="1608" y="847"/>
                </a:cxn>
                <a:cxn ang="0">
                  <a:pos x="1704" y="1030"/>
                </a:cxn>
                <a:cxn ang="0">
                  <a:pos x="1707" y="874"/>
                </a:cxn>
                <a:cxn ang="0">
                  <a:pos x="1759" y="800"/>
                </a:cxn>
                <a:cxn ang="0">
                  <a:pos x="1783" y="544"/>
                </a:cxn>
                <a:cxn ang="0">
                  <a:pos x="1824" y="528"/>
                </a:cxn>
                <a:cxn ang="0">
                  <a:pos x="1844" y="427"/>
                </a:cxn>
                <a:cxn ang="0">
                  <a:pos x="1805" y="226"/>
                </a:cxn>
                <a:cxn ang="0">
                  <a:pos x="1899" y="108"/>
                </a:cxn>
                <a:cxn ang="0">
                  <a:pos x="1947" y="209"/>
                </a:cxn>
                <a:cxn ang="0">
                  <a:pos x="1943" y="123"/>
                </a:cxn>
                <a:cxn ang="0">
                  <a:pos x="1975" y="51"/>
                </a:cxn>
                <a:cxn ang="0">
                  <a:pos x="2038" y="0"/>
                </a:cxn>
                <a:cxn ang="0">
                  <a:pos x="1820" y="63"/>
                </a:cxn>
                <a:cxn ang="0">
                  <a:pos x="1583" y="83"/>
                </a:cxn>
                <a:cxn ang="0">
                  <a:pos x="1349" y="30"/>
                </a:cxn>
                <a:cxn ang="0">
                  <a:pos x="1132" y="65"/>
                </a:cxn>
                <a:cxn ang="0">
                  <a:pos x="1040" y="170"/>
                </a:cxn>
                <a:cxn ang="0">
                  <a:pos x="926" y="137"/>
                </a:cxn>
                <a:cxn ang="0">
                  <a:pos x="758" y="183"/>
                </a:cxn>
                <a:cxn ang="0">
                  <a:pos x="667" y="140"/>
                </a:cxn>
                <a:cxn ang="0">
                  <a:pos x="364" y="248"/>
                </a:cxn>
                <a:cxn ang="0">
                  <a:pos x="535" y="213"/>
                </a:cxn>
                <a:cxn ang="0">
                  <a:pos x="638" y="276"/>
                </a:cxn>
                <a:cxn ang="0">
                  <a:pos x="443" y="357"/>
                </a:cxn>
                <a:cxn ang="0">
                  <a:pos x="275" y="416"/>
                </a:cxn>
                <a:cxn ang="0">
                  <a:pos x="167" y="537"/>
                </a:cxn>
                <a:cxn ang="0">
                  <a:pos x="283" y="552"/>
                </a:cxn>
                <a:cxn ang="0">
                  <a:pos x="381" y="573"/>
                </a:cxn>
                <a:cxn ang="0">
                  <a:pos x="493" y="590"/>
                </a:cxn>
                <a:cxn ang="0">
                  <a:pos x="487" y="512"/>
                </a:cxn>
                <a:cxn ang="0">
                  <a:pos x="592" y="548"/>
                </a:cxn>
                <a:cxn ang="0">
                  <a:pos x="686" y="470"/>
                </a:cxn>
                <a:cxn ang="0">
                  <a:pos x="772" y="480"/>
                </a:cxn>
                <a:cxn ang="0">
                  <a:pos x="639" y="598"/>
                </a:cxn>
              </a:cxnLst>
              <a:rect l="0" t="0" r="0" b="0"/>
              <a:pathLst>
                <a:path w="2060" h="1644">
                  <a:moveTo>
                    <a:pt x="697" y="677"/>
                  </a:moveTo>
                  <a:cubicBezTo>
                    <a:pt x="659" y="675"/>
                    <a:pt x="652" y="669"/>
                    <a:pt x="618" y="667"/>
                  </a:cubicBezTo>
                  <a:cubicBezTo>
                    <a:pt x="607" y="666"/>
                    <a:pt x="594" y="661"/>
                    <a:pt x="582" y="658"/>
                  </a:cubicBezTo>
                  <a:cubicBezTo>
                    <a:pt x="577" y="655"/>
                    <a:pt x="568" y="650"/>
                    <a:pt x="568" y="650"/>
                  </a:cubicBezTo>
                  <a:cubicBezTo>
                    <a:pt x="551" y="652"/>
                    <a:pt x="557" y="655"/>
                    <a:pt x="546" y="658"/>
                  </a:cubicBezTo>
                  <a:cubicBezTo>
                    <a:pt x="540" y="667"/>
                    <a:pt x="542" y="669"/>
                    <a:pt x="546" y="677"/>
                  </a:cubicBezTo>
                  <a:cubicBezTo>
                    <a:pt x="548" y="680"/>
                    <a:pt x="550" y="686"/>
                    <a:pt x="550" y="686"/>
                  </a:cubicBezTo>
                  <a:cubicBezTo>
                    <a:pt x="526" y="694"/>
                    <a:pt x="506" y="678"/>
                    <a:pt x="488" y="670"/>
                  </a:cubicBezTo>
                  <a:cubicBezTo>
                    <a:pt x="481" y="653"/>
                    <a:pt x="472" y="655"/>
                    <a:pt x="452" y="653"/>
                  </a:cubicBezTo>
                  <a:cubicBezTo>
                    <a:pt x="446" y="648"/>
                    <a:pt x="444" y="648"/>
                    <a:pt x="437" y="650"/>
                  </a:cubicBezTo>
                  <a:cubicBezTo>
                    <a:pt x="427" y="647"/>
                    <a:pt x="433" y="648"/>
                    <a:pt x="423" y="642"/>
                  </a:cubicBezTo>
                  <a:cubicBezTo>
                    <a:pt x="421" y="641"/>
                    <a:pt x="418" y="639"/>
                    <a:pt x="418" y="639"/>
                  </a:cubicBezTo>
                  <a:cubicBezTo>
                    <a:pt x="416" y="638"/>
                    <a:pt x="413" y="633"/>
                    <a:pt x="413" y="630"/>
                  </a:cubicBezTo>
                  <a:cubicBezTo>
                    <a:pt x="415" y="625"/>
                    <a:pt x="418" y="616"/>
                    <a:pt x="418" y="616"/>
                  </a:cubicBezTo>
                  <a:cubicBezTo>
                    <a:pt x="416" y="592"/>
                    <a:pt x="421" y="588"/>
                    <a:pt x="398" y="591"/>
                  </a:cubicBezTo>
                  <a:cubicBezTo>
                    <a:pt x="390" y="598"/>
                    <a:pt x="390" y="595"/>
                    <a:pt x="381" y="592"/>
                  </a:cubicBezTo>
                  <a:cubicBezTo>
                    <a:pt x="370" y="592"/>
                    <a:pt x="361" y="595"/>
                    <a:pt x="348" y="597"/>
                  </a:cubicBezTo>
                  <a:cubicBezTo>
                    <a:pt x="344" y="595"/>
                    <a:pt x="337" y="597"/>
                    <a:pt x="333" y="595"/>
                  </a:cubicBezTo>
                  <a:cubicBezTo>
                    <a:pt x="331" y="594"/>
                    <a:pt x="330" y="592"/>
                    <a:pt x="328" y="592"/>
                  </a:cubicBezTo>
                  <a:cubicBezTo>
                    <a:pt x="314" y="591"/>
                    <a:pt x="296" y="597"/>
                    <a:pt x="283" y="602"/>
                  </a:cubicBezTo>
                  <a:cubicBezTo>
                    <a:pt x="276" y="603"/>
                    <a:pt x="268" y="606"/>
                    <a:pt x="260" y="608"/>
                  </a:cubicBezTo>
                  <a:cubicBezTo>
                    <a:pt x="255" y="609"/>
                    <a:pt x="246" y="613"/>
                    <a:pt x="246" y="613"/>
                  </a:cubicBezTo>
                  <a:cubicBezTo>
                    <a:pt x="228" y="611"/>
                    <a:pt x="209" y="609"/>
                    <a:pt x="189" y="611"/>
                  </a:cubicBezTo>
                  <a:cubicBezTo>
                    <a:pt x="184" y="613"/>
                    <a:pt x="180" y="614"/>
                    <a:pt x="175" y="617"/>
                  </a:cubicBezTo>
                  <a:cubicBezTo>
                    <a:pt x="173" y="619"/>
                    <a:pt x="173" y="620"/>
                    <a:pt x="173" y="622"/>
                  </a:cubicBezTo>
                  <a:cubicBezTo>
                    <a:pt x="172" y="623"/>
                    <a:pt x="169" y="623"/>
                    <a:pt x="169" y="625"/>
                  </a:cubicBezTo>
                  <a:cubicBezTo>
                    <a:pt x="163" y="634"/>
                    <a:pt x="167" y="641"/>
                    <a:pt x="158" y="645"/>
                  </a:cubicBezTo>
                  <a:cubicBezTo>
                    <a:pt x="153" y="648"/>
                    <a:pt x="149" y="652"/>
                    <a:pt x="144" y="655"/>
                  </a:cubicBezTo>
                  <a:cubicBezTo>
                    <a:pt x="141" y="656"/>
                    <a:pt x="135" y="659"/>
                    <a:pt x="135" y="659"/>
                  </a:cubicBezTo>
                  <a:cubicBezTo>
                    <a:pt x="133" y="664"/>
                    <a:pt x="130" y="666"/>
                    <a:pt x="130" y="669"/>
                  </a:cubicBezTo>
                  <a:cubicBezTo>
                    <a:pt x="128" y="677"/>
                    <a:pt x="132" y="691"/>
                    <a:pt x="124" y="698"/>
                  </a:cubicBezTo>
                  <a:cubicBezTo>
                    <a:pt x="118" y="703"/>
                    <a:pt x="108" y="709"/>
                    <a:pt x="101" y="711"/>
                  </a:cubicBezTo>
                  <a:cubicBezTo>
                    <a:pt x="101" y="711"/>
                    <a:pt x="90" y="716"/>
                    <a:pt x="87" y="716"/>
                  </a:cubicBezTo>
                  <a:cubicBezTo>
                    <a:pt x="85" y="717"/>
                    <a:pt x="82" y="717"/>
                    <a:pt x="82" y="717"/>
                  </a:cubicBezTo>
                  <a:cubicBezTo>
                    <a:pt x="76" y="725"/>
                    <a:pt x="68" y="733"/>
                    <a:pt x="60" y="738"/>
                  </a:cubicBezTo>
                  <a:cubicBezTo>
                    <a:pt x="56" y="745"/>
                    <a:pt x="53" y="755"/>
                    <a:pt x="46" y="759"/>
                  </a:cubicBezTo>
                  <a:cubicBezTo>
                    <a:pt x="43" y="764"/>
                    <a:pt x="37" y="767"/>
                    <a:pt x="31" y="773"/>
                  </a:cubicBezTo>
                  <a:cubicBezTo>
                    <a:pt x="26" y="780"/>
                    <a:pt x="25" y="789"/>
                    <a:pt x="23" y="797"/>
                  </a:cubicBezTo>
                  <a:cubicBezTo>
                    <a:pt x="20" y="803"/>
                    <a:pt x="19" y="809"/>
                    <a:pt x="17" y="816"/>
                  </a:cubicBezTo>
                  <a:cubicBezTo>
                    <a:pt x="15" y="817"/>
                    <a:pt x="14" y="824"/>
                    <a:pt x="14" y="824"/>
                  </a:cubicBezTo>
                  <a:cubicBezTo>
                    <a:pt x="15" y="831"/>
                    <a:pt x="26" y="842"/>
                    <a:pt x="26" y="842"/>
                  </a:cubicBezTo>
                  <a:cubicBezTo>
                    <a:pt x="26" y="847"/>
                    <a:pt x="17" y="855"/>
                    <a:pt x="17" y="855"/>
                  </a:cubicBezTo>
                  <a:cubicBezTo>
                    <a:pt x="14" y="863"/>
                    <a:pt x="17" y="867"/>
                    <a:pt x="25" y="870"/>
                  </a:cubicBezTo>
                  <a:cubicBezTo>
                    <a:pt x="28" y="884"/>
                    <a:pt x="17" y="902"/>
                    <a:pt x="6" y="909"/>
                  </a:cubicBezTo>
                  <a:cubicBezTo>
                    <a:pt x="0" y="927"/>
                    <a:pt x="5" y="927"/>
                    <a:pt x="12" y="941"/>
                  </a:cubicBezTo>
                  <a:cubicBezTo>
                    <a:pt x="23" y="963"/>
                    <a:pt x="29" y="969"/>
                    <a:pt x="53" y="977"/>
                  </a:cubicBezTo>
                  <a:cubicBezTo>
                    <a:pt x="60" y="986"/>
                    <a:pt x="56" y="983"/>
                    <a:pt x="63" y="989"/>
                  </a:cubicBezTo>
                  <a:cubicBezTo>
                    <a:pt x="62" y="994"/>
                    <a:pt x="59" y="997"/>
                    <a:pt x="59" y="1002"/>
                  </a:cubicBezTo>
                  <a:cubicBezTo>
                    <a:pt x="57" y="1009"/>
                    <a:pt x="70" y="1020"/>
                    <a:pt x="74" y="1027"/>
                  </a:cubicBezTo>
                  <a:cubicBezTo>
                    <a:pt x="77" y="1031"/>
                    <a:pt x="91" y="1036"/>
                    <a:pt x="91" y="1036"/>
                  </a:cubicBezTo>
                  <a:cubicBezTo>
                    <a:pt x="94" y="1036"/>
                    <a:pt x="96" y="1036"/>
                    <a:pt x="98" y="1034"/>
                  </a:cubicBezTo>
                  <a:cubicBezTo>
                    <a:pt x="99" y="1034"/>
                    <a:pt x="98" y="1031"/>
                    <a:pt x="99" y="1030"/>
                  </a:cubicBezTo>
                  <a:cubicBezTo>
                    <a:pt x="101" y="1030"/>
                    <a:pt x="107" y="1038"/>
                    <a:pt x="108" y="1038"/>
                  </a:cubicBezTo>
                  <a:cubicBezTo>
                    <a:pt x="119" y="1047"/>
                    <a:pt x="133" y="1055"/>
                    <a:pt x="146" y="1059"/>
                  </a:cubicBezTo>
                  <a:cubicBezTo>
                    <a:pt x="149" y="1067"/>
                    <a:pt x="152" y="1066"/>
                    <a:pt x="159" y="1064"/>
                  </a:cubicBezTo>
                  <a:cubicBezTo>
                    <a:pt x="163" y="1061"/>
                    <a:pt x="166" y="1059"/>
                    <a:pt x="169" y="1058"/>
                  </a:cubicBezTo>
                  <a:cubicBezTo>
                    <a:pt x="172" y="1056"/>
                    <a:pt x="178" y="1055"/>
                    <a:pt x="178" y="1055"/>
                  </a:cubicBezTo>
                  <a:cubicBezTo>
                    <a:pt x="192" y="1059"/>
                    <a:pt x="209" y="1061"/>
                    <a:pt x="224" y="1063"/>
                  </a:cubicBezTo>
                  <a:cubicBezTo>
                    <a:pt x="231" y="1067"/>
                    <a:pt x="229" y="1070"/>
                    <a:pt x="238" y="1069"/>
                  </a:cubicBezTo>
                  <a:cubicBezTo>
                    <a:pt x="238" y="1063"/>
                    <a:pt x="238" y="1056"/>
                    <a:pt x="238" y="1050"/>
                  </a:cubicBezTo>
                  <a:cubicBezTo>
                    <a:pt x="241" y="1041"/>
                    <a:pt x="257" y="1059"/>
                    <a:pt x="260" y="1061"/>
                  </a:cubicBezTo>
                  <a:cubicBezTo>
                    <a:pt x="266" y="1050"/>
                    <a:pt x="279" y="1052"/>
                    <a:pt x="291" y="1050"/>
                  </a:cubicBezTo>
                  <a:cubicBezTo>
                    <a:pt x="297" y="1049"/>
                    <a:pt x="302" y="1044"/>
                    <a:pt x="308" y="1041"/>
                  </a:cubicBezTo>
                  <a:cubicBezTo>
                    <a:pt x="319" y="1042"/>
                    <a:pt x="330" y="1045"/>
                    <a:pt x="341" y="1049"/>
                  </a:cubicBezTo>
                  <a:cubicBezTo>
                    <a:pt x="342" y="1050"/>
                    <a:pt x="344" y="1055"/>
                    <a:pt x="344" y="1058"/>
                  </a:cubicBezTo>
                  <a:cubicBezTo>
                    <a:pt x="344" y="1061"/>
                    <a:pt x="342" y="1067"/>
                    <a:pt x="342" y="1067"/>
                  </a:cubicBezTo>
                  <a:cubicBezTo>
                    <a:pt x="347" y="1070"/>
                    <a:pt x="355" y="1072"/>
                    <a:pt x="361" y="1075"/>
                  </a:cubicBezTo>
                  <a:cubicBezTo>
                    <a:pt x="362" y="1075"/>
                    <a:pt x="365" y="1077"/>
                    <a:pt x="365" y="1077"/>
                  </a:cubicBezTo>
                  <a:cubicBezTo>
                    <a:pt x="375" y="1074"/>
                    <a:pt x="384" y="1074"/>
                    <a:pt x="393" y="1080"/>
                  </a:cubicBezTo>
                  <a:cubicBezTo>
                    <a:pt x="396" y="1083"/>
                    <a:pt x="398" y="1088"/>
                    <a:pt x="401" y="1092"/>
                  </a:cubicBezTo>
                  <a:cubicBezTo>
                    <a:pt x="404" y="1095"/>
                    <a:pt x="407" y="1102"/>
                    <a:pt x="407" y="1102"/>
                  </a:cubicBezTo>
                  <a:cubicBezTo>
                    <a:pt x="404" y="1114"/>
                    <a:pt x="399" y="1127"/>
                    <a:pt x="396" y="1138"/>
                  </a:cubicBezTo>
                  <a:cubicBezTo>
                    <a:pt x="393" y="1147"/>
                    <a:pt x="395" y="1141"/>
                    <a:pt x="389" y="1152"/>
                  </a:cubicBezTo>
                  <a:cubicBezTo>
                    <a:pt x="387" y="1153"/>
                    <a:pt x="385" y="1156"/>
                    <a:pt x="385" y="1156"/>
                  </a:cubicBezTo>
                  <a:cubicBezTo>
                    <a:pt x="389" y="1185"/>
                    <a:pt x="396" y="1180"/>
                    <a:pt x="410" y="1197"/>
                  </a:cubicBezTo>
                  <a:cubicBezTo>
                    <a:pt x="427" y="1219"/>
                    <a:pt x="440" y="1239"/>
                    <a:pt x="447" y="1266"/>
                  </a:cubicBezTo>
                  <a:cubicBezTo>
                    <a:pt x="446" y="1280"/>
                    <a:pt x="452" y="1314"/>
                    <a:pt x="435" y="1325"/>
                  </a:cubicBezTo>
                  <a:cubicBezTo>
                    <a:pt x="427" y="1347"/>
                    <a:pt x="433" y="1325"/>
                    <a:pt x="430" y="1367"/>
                  </a:cubicBezTo>
                  <a:cubicBezTo>
                    <a:pt x="429" y="1377"/>
                    <a:pt x="421" y="1381"/>
                    <a:pt x="418" y="1391"/>
                  </a:cubicBezTo>
                  <a:cubicBezTo>
                    <a:pt x="421" y="1413"/>
                    <a:pt x="430" y="1422"/>
                    <a:pt x="446" y="1438"/>
                  </a:cubicBezTo>
                  <a:cubicBezTo>
                    <a:pt x="449" y="1441"/>
                    <a:pt x="450" y="1442"/>
                    <a:pt x="452" y="1447"/>
                  </a:cubicBezTo>
                  <a:cubicBezTo>
                    <a:pt x="454" y="1450"/>
                    <a:pt x="455" y="1456"/>
                    <a:pt x="455" y="1456"/>
                  </a:cubicBezTo>
                  <a:cubicBezTo>
                    <a:pt x="457" y="1475"/>
                    <a:pt x="458" y="1488"/>
                    <a:pt x="460" y="1505"/>
                  </a:cubicBezTo>
                  <a:cubicBezTo>
                    <a:pt x="461" y="1514"/>
                    <a:pt x="461" y="1511"/>
                    <a:pt x="464" y="1522"/>
                  </a:cubicBezTo>
                  <a:cubicBezTo>
                    <a:pt x="466" y="1524"/>
                    <a:pt x="466" y="1527"/>
                    <a:pt x="466" y="1527"/>
                  </a:cubicBezTo>
                  <a:cubicBezTo>
                    <a:pt x="468" y="1542"/>
                    <a:pt x="469" y="1552"/>
                    <a:pt x="481" y="1561"/>
                  </a:cubicBezTo>
                  <a:cubicBezTo>
                    <a:pt x="485" y="1566"/>
                    <a:pt x="488" y="1569"/>
                    <a:pt x="494" y="1572"/>
                  </a:cubicBezTo>
                  <a:cubicBezTo>
                    <a:pt x="497" y="1585"/>
                    <a:pt x="503" y="1597"/>
                    <a:pt x="506" y="1610"/>
                  </a:cubicBezTo>
                  <a:cubicBezTo>
                    <a:pt x="506" y="1614"/>
                    <a:pt x="508" y="1619"/>
                    <a:pt x="505" y="1622"/>
                  </a:cubicBezTo>
                  <a:cubicBezTo>
                    <a:pt x="503" y="1625"/>
                    <a:pt x="497" y="1628"/>
                    <a:pt x="497" y="1628"/>
                  </a:cubicBezTo>
                  <a:cubicBezTo>
                    <a:pt x="488" y="1642"/>
                    <a:pt x="509" y="1644"/>
                    <a:pt x="517" y="1644"/>
                  </a:cubicBezTo>
                  <a:cubicBezTo>
                    <a:pt x="539" y="1639"/>
                    <a:pt x="557" y="1635"/>
                    <a:pt x="579" y="1633"/>
                  </a:cubicBezTo>
                  <a:cubicBezTo>
                    <a:pt x="598" y="1630"/>
                    <a:pt x="613" y="1627"/>
                    <a:pt x="632" y="1624"/>
                  </a:cubicBezTo>
                  <a:cubicBezTo>
                    <a:pt x="635" y="1624"/>
                    <a:pt x="638" y="1622"/>
                    <a:pt x="641" y="1621"/>
                  </a:cubicBezTo>
                  <a:cubicBezTo>
                    <a:pt x="642" y="1621"/>
                    <a:pt x="644" y="1619"/>
                    <a:pt x="646" y="1617"/>
                  </a:cubicBezTo>
                  <a:cubicBezTo>
                    <a:pt x="649" y="1617"/>
                    <a:pt x="655" y="1616"/>
                    <a:pt x="655" y="1616"/>
                  </a:cubicBezTo>
                  <a:cubicBezTo>
                    <a:pt x="659" y="1610"/>
                    <a:pt x="664" y="1603"/>
                    <a:pt x="670" y="1600"/>
                  </a:cubicBezTo>
                  <a:cubicBezTo>
                    <a:pt x="675" y="1594"/>
                    <a:pt x="678" y="1591"/>
                    <a:pt x="683" y="1588"/>
                  </a:cubicBezTo>
                  <a:cubicBezTo>
                    <a:pt x="687" y="1581"/>
                    <a:pt x="697" y="1577"/>
                    <a:pt x="704" y="1574"/>
                  </a:cubicBezTo>
                  <a:cubicBezTo>
                    <a:pt x="715" y="1563"/>
                    <a:pt x="726" y="1550"/>
                    <a:pt x="731" y="1535"/>
                  </a:cubicBezTo>
                  <a:cubicBezTo>
                    <a:pt x="731" y="1531"/>
                    <a:pt x="729" y="1528"/>
                    <a:pt x="729" y="1525"/>
                  </a:cubicBezTo>
                  <a:cubicBezTo>
                    <a:pt x="729" y="1494"/>
                    <a:pt x="737" y="1505"/>
                    <a:pt x="754" y="1494"/>
                  </a:cubicBezTo>
                  <a:cubicBezTo>
                    <a:pt x="759" y="1488"/>
                    <a:pt x="762" y="1483"/>
                    <a:pt x="765" y="1475"/>
                  </a:cubicBezTo>
                  <a:cubicBezTo>
                    <a:pt x="763" y="1458"/>
                    <a:pt x="765" y="1439"/>
                    <a:pt x="755" y="1424"/>
                  </a:cubicBezTo>
                  <a:cubicBezTo>
                    <a:pt x="759" y="1413"/>
                    <a:pt x="771" y="1419"/>
                    <a:pt x="779" y="1422"/>
                  </a:cubicBezTo>
                  <a:cubicBezTo>
                    <a:pt x="782" y="1427"/>
                    <a:pt x="782" y="1435"/>
                    <a:pt x="785" y="1427"/>
                  </a:cubicBezTo>
                  <a:cubicBezTo>
                    <a:pt x="786" y="1416"/>
                    <a:pt x="786" y="1405"/>
                    <a:pt x="786" y="1396"/>
                  </a:cubicBezTo>
                  <a:cubicBezTo>
                    <a:pt x="788" y="1386"/>
                    <a:pt x="810" y="1385"/>
                    <a:pt x="817" y="1380"/>
                  </a:cubicBezTo>
                  <a:cubicBezTo>
                    <a:pt x="820" y="1374"/>
                    <a:pt x="831" y="1367"/>
                    <a:pt x="837" y="1363"/>
                  </a:cubicBezTo>
                  <a:cubicBezTo>
                    <a:pt x="841" y="1361"/>
                    <a:pt x="847" y="1356"/>
                    <a:pt x="847" y="1356"/>
                  </a:cubicBezTo>
                  <a:cubicBezTo>
                    <a:pt x="855" y="1345"/>
                    <a:pt x="845" y="1333"/>
                    <a:pt x="844" y="1320"/>
                  </a:cubicBezTo>
                  <a:cubicBezTo>
                    <a:pt x="845" y="1310"/>
                    <a:pt x="847" y="1308"/>
                    <a:pt x="850" y="1299"/>
                  </a:cubicBezTo>
                  <a:cubicBezTo>
                    <a:pt x="847" y="1288"/>
                    <a:pt x="842" y="1288"/>
                    <a:pt x="834" y="1280"/>
                  </a:cubicBezTo>
                  <a:cubicBezTo>
                    <a:pt x="833" y="1275"/>
                    <a:pt x="830" y="1266"/>
                    <a:pt x="830" y="1266"/>
                  </a:cubicBezTo>
                  <a:cubicBezTo>
                    <a:pt x="831" y="1250"/>
                    <a:pt x="831" y="1236"/>
                    <a:pt x="831" y="1220"/>
                  </a:cubicBezTo>
                  <a:cubicBezTo>
                    <a:pt x="833" y="1192"/>
                    <a:pt x="861" y="1183"/>
                    <a:pt x="876" y="1166"/>
                  </a:cubicBezTo>
                  <a:cubicBezTo>
                    <a:pt x="879" y="1160"/>
                    <a:pt x="884" y="1160"/>
                    <a:pt x="885" y="1153"/>
                  </a:cubicBezTo>
                  <a:cubicBezTo>
                    <a:pt x="890" y="1144"/>
                    <a:pt x="889" y="1142"/>
                    <a:pt x="895" y="1136"/>
                  </a:cubicBezTo>
                  <a:cubicBezTo>
                    <a:pt x="898" y="1127"/>
                    <a:pt x="906" y="1114"/>
                    <a:pt x="915" y="1111"/>
                  </a:cubicBezTo>
                  <a:cubicBezTo>
                    <a:pt x="920" y="1105"/>
                    <a:pt x="924" y="1099"/>
                    <a:pt x="930" y="1094"/>
                  </a:cubicBezTo>
                  <a:cubicBezTo>
                    <a:pt x="935" y="1089"/>
                    <a:pt x="938" y="1089"/>
                    <a:pt x="943" y="1084"/>
                  </a:cubicBezTo>
                  <a:cubicBezTo>
                    <a:pt x="947" y="1080"/>
                    <a:pt x="949" y="1078"/>
                    <a:pt x="955" y="1077"/>
                  </a:cubicBezTo>
                  <a:cubicBezTo>
                    <a:pt x="961" y="1066"/>
                    <a:pt x="958" y="1069"/>
                    <a:pt x="966" y="1064"/>
                  </a:cubicBezTo>
                  <a:cubicBezTo>
                    <a:pt x="972" y="1055"/>
                    <a:pt x="978" y="1045"/>
                    <a:pt x="983" y="1036"/>
                  </a:cubicBezTo>
                  <a:cubicBezTo>
                    <a:pt x="988" y="1030"/>
                    <a:pt x="989" y="1019"/>
                    <a:pt x="991" y="1013"/>
                  </a:cubicBezTo>
                  <a:cubicBezTo>
                    <a:pt x="994" y="1003"/>
                    <a:pt x="992" y="1009"/>
                    <a:pt x="998" y="999"/>
                  </a:cubicBezTo>
                  <a:cubicBezTo>
                    <a:pt x="1003" y="992"/>
                    <a:pt x="1003" y="984"/>
                    <a:pt x="1005" y="977"/>
                  </a:cubicBezTo>
                  <a:cubicBezTo>
                    <a:pt x="1003" y="966"/>
                    <a:pt x="1000" y="970"/>
                    <a:pt x="989" y="974"/>
                  </a:cubicBezTo>
                  <a:cubicBezTo>
                    <a:pt x="971" y="986"/>
                    <a:pt x="941" y="983"/>
                    <a:pt x="921" y="983"/>
                  </a:cubicBezTo>
                  <a:cubicBezTo>
                    <a:pt x="892" y="981"/>
                    <a:pt x="895" y="977"/>
                    <a:pt x="878" y="961"/>
                  </a:cubicBezTo>
                  <a:cubicBezTo>
                    <a:pt x="875" y="949"/>
                    <a:pt x="867" y="944"/>
                    <a:pt x="858" y="936"/>
                  </a:cubicBezTo>
                  <a:cubicBezTo>
                    <a:pt x="853" y="933"/>
                    <a:pt x="844" y="930"/>
                    <a:pt x="844" y="930"/>
                  </a:cubicBezTo>
                  <a:cubicBezTo>
                    <a:pt x="837" y="909"/>
                    <a:pt x="828" y="891"/>
                    <a:pt x="817" y="872"/>
                  </a:cubicBezTo>
                  <a:cubicBezTo>
                    <a:pt x="811" y="866"/>
                    <a:pt x="816" y="869"/>
                    <a:pt x="805" y="863"/>
                  </a:cubicBezTo>
                  <a:cubicBezTo>
                    <a:pt x="802" y="859"/>
                    <a:pt x="796" y="856"/>
                    <a:pt x="796" y="856"/>
                  </a:cubicBezTo>
                  <a:cubicBezTo>
                    <a:pt x="786" y="842"/>
                    <a:pt x="794" y="825"/>
                    <a:pt x="785" y="813"/>
                  </a:cubicBezTo>
                  <a:cubicBezTo>
                    <a:pt x="774" y="794"/>
                    <a:pt x="759" y="772"/>
                    <a:pt x="745" y="758"/>
                  </a:cubicBezTo>
                  <a:cubicBezTo>
                    <a:pt x="742" y="744"/>
                    <a:pt x="737" y="736"/>
                    <a:pt x="729" y="723"/>
                  </a:cubicBezTo>
                  <a:cubicBezTo>
                    <a:pt x="726" y="720"/>
                    <a:pt x="723" y="709"/>
                    <a:pt x="723" y="709"/>
                  </a:cubicBezTo>
                  <a:cubicBezTo>
                    <a:pt x="740" y="705"/>
                    <a:pt x="757" y="733"/>
                    <a:pt x="766" y="744"/>
                  </a:cubicBezTo>
                  <a:cubicBezTo>
                    <a:pt x="771" y="758"/>
                    <a:pt x="771" y="759"/>
                    <a:pt x="786" y="764"/>
                  </a:cubicBezTo>
                  <a:cubicBezTo>
                    <a:pt x="793" y="766"/>
                    <a:pt x="800" y="773"/>
                    <a:pt x="800" y="773"/>
                  </a:cubicBezTo>
                  <a:cubicBezTo>
                    <a:pt x="803" y="780"/>
                    <a:pt x="808" y="784"/>
                    <a:pt x="813" y="791"/>
                  </a:cubicBezTo>
                  <a:cubicBezTo>
                    <a:pt x="813" y="803"/>
                    <a:pt x="814" y="809"/>
                    <a:pt x="817" y="819"/>
                  </a:cubicBezTo>
                  <a:cubicBezTo>
                    <a:pt x="819" y="842"/>
                    <a:pt x="820" y="841"/>
                    <a:pt x="839" y="847"/>
                  </a:cubicBezTo>
                  <a:cubicBezTo>
                    <a:pt x="844" y="852"/>
                    <a:pt x="847" y="856"/>
                    <a:pt x="851" y="861"/>
                  </a:cubicBezTo>
                  <a:cubicBezTo>
                    <a:pt x="851" y="863"/>
                    <a:pt x="853" y="864"/>
                    <a:pt x="853" y="866"/>
                  </a:cubicBezTo>
                  <a:cubicBezTo>
                    <a:pt x="853" y="869"/>
                    <a:pt x="853" y="874"/>
                    <a:pt x="855" y="877"/>
                  </a:cubicBezTo>
                  <a:cubicBezTo>
                    <a:pt x="856" y="884"/>
                    <a:pt x="870" y="889"/>
                    <a:pt x="875" y="894"/>
                  </a:cubicBezTo>
                  <a:cubicBezTo>
                    <a:pt x="887" y="927"/>
                    <a:pt x="870" y="945"/>
                    <a:pt x="910" y="955"/>
                  </a:cubicBezTo>
                  <a:cubicBezTo>
                    <a:pt x="921" y="953"/>
                    <a:pt x="926" y="955"/>
                    <a:pt x="933" y="949"/>
                  </a:cubicBezTo>
                  <a:cubicBezTo>
                    <a:pt x="938" y="942"/>
                    <a:pt x="944" y="941"/>
                    <a:pt x="951" y="936"/>
                  </a:cubicBezTo>
                  <a:cubicBezTo>
                    <a:pt x="972" y="924"/>
                    <a:pt x="978" y="920"/>
                    <a:pt x="1003" y="916"/>
                  </a:cubicBezTo>
                  <a:cubicBezTo>
                    <a:pt x="1009" y="914"/>
                    <a:pt x="1017" y="911"/>
                    <a:pt x="1025" y="909"/>
                  </a:cubicBezTo>
                  <a:cubicBezTo>
                    <a:pt x="1031" y="906"/>
                    <a:pt x="1036" y="899"/>
                    <a:pt x="1042" y="897"/>
                  </a:cubicBezTo>
                  <a:cubicBezTo>
                    <a:pt x="1051" y="894"/>
                    <a:pt x="1060" y="894"/>
                    <a:pt x="1068" y="888"/>
                  </a:cubicBezTo>
                  <a:cubicBezTo>
                    <a:pt x="1073" y="881"/>
                    <a:pt x="1079" y="877"/>
                    <a:pt x="1084" y="869"/>
                  </a:cubicBezTo>
                  <a:cubicBezTo>
                    <a:pt x="1087" y="861"/>
                    <a:pt x="1088" y="850"/>
                    <a:pt x="1098" y="844"/>
                  </a:cubicBezTo>
                  <a:cubicBezTo>
                    <a:pt x="1104" y="836"/>
                    <a:pt x="1105" y="825"/>
                    <a:pt x="1108" y="816"/>
                  </a:cubicBezTo>
                  <a:cubicBezTo>
                    <a:pt x="1110" y="811"/>
                    <a:pt x="1115" y="808"/>
                    <a:pt x="1116" y="803"/>
                  </a:cubicBezTo>
                  <a:cubicBezTo>
                    <a:pt x="1110" y="800"/>
                    <a:pt x="1110" y="805"/>
                    <a:pt x="1102" y="808"/>
                  </a:cubicBezTo>
                  <a:cubicBezTo>
                    <a:pt x="1099" y="802"/>
                    <a:pt x="1104" y="795"/>
                    <a:pt x="1098" y="792"/>
                  </a:cubicBezTo>
                  <a:cubicBezTo>
                    <a:pt x="1094" y="789"/>
                    <a:pt x="1084" y="788"/>
                    <a:pt x="1084" y="788"/>
                  </a:cubicBezTo>
                  <a:cubicBezTo>
                    <a:pt x="1077" y="780"/>
                    <a:pt x="1076" y="783"/>
                    <a:pt x="1067" y="786"/>
                  </a:cubicBezTo>
                  <a:cubicBezTo>
                    <a:pt x="1064" y="788"/>
                    <a:pt x="1057" y="789"/>
                    <a:pt x="1057" y="789"/>
                  </a:cubicBezTo>
                  <a:cubicBezTo>
                    <a:pt x="1054" y="789"/>
                    <a:pt x="1051" y="789"/>
                    <a:pt x="1048" y="788"/>
                  </a:cubicBezTo>
                  <a:cubicBezTo>
                    <a:pt x="1046" y="786"/>
                    <a:pt x="1045" y="778"/>
                    <a:pt x="1045" y="778"/>
                  </a:cubicBezTo>
                  <a:cubicBezTo>
                    <a:pt x="1046" y="778"/>
                    <a:pt x="1048" y="777"/>
                    <a:pt x="1050" y="775"/>
                  </a:cubicBezTo>
                  <a:cubicBezTo>
                    <a:pt x="1060" y="772"/>
                    <a:pt x="1067" y="778"/>
                    <a:pt x="1060" y="763"/>
                  </a:cubicBezTo>
                  <a:cubicBezTo>
                    <a:pt x="1059" y="763"/>
                    <a:pt x="1057" y="761"/>
                    <a:pt x="1056" y="761"/>
                  </a:cubicBezTo>
                  <a:cubicBezTo>
                    <a:pt x="1053" y="761"/>
                    <a:pt x="1048" y="761"/>
                    <a:pt x="1046" y="763"/>
                  </a:cubicBezTo>
                  <a:cubicBezTo>
                    <a:pt x="1046" y="764"/>
                    <a:pt x="1045" y="766"/>
                    <a:pt x="1043" y="767"/>
                  </a:cubicBezTo>
                  <a:cubicBezTo>
                    <a:pt x="1036" y="775"/>
                    <a:pt x="1025" y="777"/>
                    <a:pt x="1016" y="780"/>
                  </a:cubicBezTo>
                  <a:cubicBezTo>
                    <a:pt x="1011" y="780"/>
                    <a:pt x="1006" y="778"/>
                    <a:pt x="1003" y="777"/>
                  </a:cubicBezTo>
                  <a:cubicBezTo>
                    <a:pt x="1002" y="777"/>
                    <a:pt x="997" y="775"/>
                    <a:pt x="997" y="775"/>
                  </a:cubicBezTo>
                  <a:cubicBezTo>
                    <a:pt x="988" y="763"/>
                    <a:pt x="986" y="761"/>
                    <a:pt x="971" y="758"/>
                  </a:cubicBezTo>
                  <a:cubicBezTo>
                    <a:pt x="971" y="753"/>
                    <a:pt x="974" y="747"/>
                    <a:pt x="971" y="742"/>
                  </a:cubicBezTo>
                  <a:cubicBezTo>
                    <a:pt x="969" y="739"/>
                    <a:pt x="960" y="736"/>
                    <a:pt x="957" y="734"/>
                  </a:cubicBezTo>
                  <a:cubicBezTo>
                    <a:pt x="954" y="733"/>
                    <a:pt x="947" y="731"/>
                    <a:pt x="947" y="731"/>
                  </a:cubicBezTo>
                  <a:cubicBezTo>
                    <a:pt x="941" y="725"/>
                    <a:pt x="935" y="722"/>
                    <a:pt x="929" y="716"/>
                  </a:cubicBezTo>
                  <a:cubicBezTo>
                    <a:pt x="930" y="706"/>
                    <a:pt x="932" y="700"/>
                    <a:pt x="941" y="697"/>
                  </a:cubicBezTo>
                  <a:cubicBezTo>
                    <a:pt x="955" y="698"/>
                    <a:pt x="968" y="702"/>
                    <a:pt x="980" y="705"/>
                  </a:cubicBezTo>
                  <a:cubicBezTo>
                    <a:pt x="986" y="711"/>
                    <a:pt x="988" y="716"/>
                    <a:pt x="995" y="720"/>
                  </a:cubicBezTo>
                  <a:cubicBezTo>
                    <a:pt x="1005" y="734"/>
                    <a:pt x="1012" y="736"/>
                    <a:pt x="1025" y="744"/>
                  </a:cubicBezTo>
                  <a:cubicBezTo>
                    <a:pt x="1033" y="742"/>
                    <a:pt x="1045" y="747"/>
                    <a:pt x="1051" y="741"/>
                  </a:cubicBezTo>
                  <a:cubicBezTo>
                    <a:pt x="1060" y="733"/>
                    <a:pt x="1048" y="738"/>
                    <a:pt x="1059" y="734"/>
                  </a:cubicBezTo>
                  <a:cubicBezTo>
                    <a:pt x="1064" y="738"/>
                    <a:pt x="1068" y="739"/>
                    <a:pt x="1073" y="742"/>
                  </a:cubicBezTo>
                  <a:cubicBezTo>
                    <a:pt x="1079" y="752"/>
                    <a:pt x="1093" y="750"/>
                    <a:pt x="1104" y="753"/>
                  </a:cubicBezTo>
                  <a:cubicBezTo>
                    <a:pt x="1121" y="764"/>
                    <a:pt x="1110" y="759"/>
                    <a:pt x="1141" y="761"/>
                  </a:cubicBezTo>
                  <a:cubicBezTo>
                    <a:pt x="1152" y="763"/>
                    <a:pt x="1156" y="766"/>
                    <a:pt x="1163" y="775"/>
                  </a:cubicBezTo>
                  <a:cubicBezTo>
                    <a:pt x="1159" y="788"/>
                    <a:pt x="1167" y="781"/>
                    <a:pt x="1173" y="777"/>
                  </a:cubicBezTo>
                  <a:cubicBezTo>
                    <a:pt x="1175" y="770"/>
                    <a:pt x="1178" y="770"/>
                    <a:pt x="1181" y="764"/>
                  </a:cubicBezTo>
                  <a:cubicBezTo>
                    <a:pt x="1190" y="767"/>
                    <a:pt x="1189" y="772"/>
                    <a:pt x="1187" y="783"/>
                  </a:cubicBezTo>
                  <a:cubicBezTo>
                    <a:pt x="1195" y="789"/>
                    <a:pt x="1206" y="786"/>
                    <a:pt x="1215" y="789"/>
                  </a:cubicBezTo>
                  <a:cubicBezTo>
                    <a:pt x="1221" y="791"/>
                    <a:pt x="1226" y="797"/>
                    <a:pt x="1234" y="800"/>
                  </a:cubicBezTo>
                  <a:cubicBezTo>
                    <a:pt x="1245" y="803"/>
                    <a:pt x="1255" y="808"/>
                    <a:pt x="1265" y="816"/>
                  </a:cubicBezTo>
                  <a:cubicBezTo>
                    <a:pt x="1268" y="827"/>
                    <a:pt x="1272" y="831"/>
                    <a:pt x="1282" y="834"/>
                  </a:cubicBezTo>
                  <a:cubicBezTo>
                    <a:pt x="1286" y="842"/>
                    <a:pt x="1288" y="847"/>
                    <a:pt x="1296" y="852"/>
                  </a:cubicBezTo>
                  <a:cubicBezTo>
                    <a:pt x="1308" y="849"/>
                    <a:pt x="1302" y="850"/>
                    <a:pt x="1314" y="847"/>
                  </a:cubicBezTo>
                  <a:cubicBezTo>
                    <a:pt x="1316" y="845"/>
                    <a:pt x="1319" y="845"/>
                    <a:pt x="1319" y="845"/>
                  </a:cubicBezTo>
                  <a:cubicBezTo>
                    <a:pt x="1328" y="852"/>
                    <a:pt x="1322" y="842"/>
                    <a:pt x="1319" y="839"/>
                  </a:cubicBezTo>
                  <a:cubicBezTo>
                    <a:pt x="1316" y="844"/>
                    <a:pt x="1311" y="847"/>
                    <a:pt x="1310" y="853"/>
                  </a:cubicBezTo>
                  <a:cubicBezTo>
                    <a:pt x="1310" y="856"/>
                    <a:pt x="1307" y="863"/>
                    <a:pt x="1307" y="863"/>
                  </a:cubicBezTo>
                  <a:cubicBezTo>
                    <a:pt x="1308" y="869"/>
                    <a:pt x="1310" y="880"/>
                    <a:pt x="1319" y="880"/>
                  </a:cubicBezTo>
                  <a:lnTo>
                    <a:pt x="1320" y="916"/>
                  </a:lnTo>
                  <a:lnTo>
                    <a:pt x="1348" y="1005"/>
                  </a:lnTo>
                  <a:lnTo>
                    <a:pt x="1373" y="1033"/>
                  </a:lnTo>
                  <a:lnTo>
                    <a:pt x="1416" y="994"/>
                  </a:lnTo>
                  <a:lnTo>
                    <a:pt x="1413" y="967"/>
                  </a:lnTo>
                  <a:lnTo>
                    <a:pt x="1424" y="959"/>
                  </a:lnTo>
                  <a:lnTo>
                    <a:pt x="1423" y="925"/>
                  </a:lnTo>
                  <a:lnTo>
                    <a:pt x="1452" y="916"/>
                  </a:lnTo>
                  <a:lnTo>
                    <a:pt x="1520" y="855"/>
                  </a:lnTo>
                  <a:lnTo>
                    <a:pt x="1533" y="839"/>
                  </a:lnTo>
                  <a:lnTo>
                    <a:pt x="1588" y="824"/>
                  </a:lnTo>
                  <a:lnTo>
                    <a:pt x="1608" y="847"/>
                  </a:lnTo>
                  <a:lnTo>
                    <a:pt x="1602" y="858"/>
                  </a:lnTo>
                  <a:lnTo>
                    <a:pt x="1619" y="875"/>
                  </a:lnTo>
                  <a:lnTo>
                    <a:pt x="1624" y="899"/>
                  </a:lnTo>
                  <a:lnTo>
                    <a:pt x="1641" y="906"/>
                  </a:lnTo>
                  <a:lnTo>
                    <a:pt x="1677" y="892"/>
                  </a:lnTo>
                  <a:lnTo>
                    <a:pt x="1675" y="975"/>
                  </a:lnTo>
                  <a:lnTo>
                    <a:pt x="1684" y="956"/>
                  </a:lnTo>
                  <a:lnTo>
                    <a:pt x="1707" y="1000"/>
                  </a:lnTo>
                  <a:lnTo>
                    <a:pt x="1704" y="1030"/>
                  </a:lnTo>
                  <a:lnTo>
                    <a:pt x="1718" y="1013"/>
                  </a:lnTo>
                  <a:lnTo>
                    <a:pt x="1721" y="997"/>
                  </a:lnTo>
                  <a:lnTo>
                    <a:pt x="1738" y="972"/>
                  </a:lnTo>
                  <a:lnTo>
                    <a:pt x="1728" y="958"/>
                  </a:lnTo>
                  <a:lnTo>
                    <a:pt x="1737" y="942"/>
                  </a:lnTo>
                  <a:lnTo>
                    <a:pt x="1725" y="913"/>
                  </a:lnTo>
                  <a:lnTo>
                    <a:pt x="1732" y="889"/>
                  </a:lnTo>
                  <a:lnTo>
                    <a:pt x="1715" y="895"/>
                  </a:lnTo>
                  <a:lnTo>
                    <a:pt x="1707" y="874"/>
                  </a:lnTo>
                  <a:lnTo>
                    <a:pt x="1701" y="844"/>
                  </a:lnTo>
                  <a:lnTo>
                    <a:pt x="1714" y="816"/>
                  </a:lnTo>
                  <a:lnTo>
                    <a:pt x="1728" y="834"/>
                  </a:lnTo>
                  <a:lnTo>
                    <a:pt x="1721" y="880"/>
                  </a:lnTo>
                  <a:lnTo>
                    <a:pt x="1738" y="849"/>
                  </a:lnTo>
                  <a:lnTo>
                    <a:pt x="1732" y="824"/>
                  </a:lnTo>
                  <a:lnTo>
                    <a:pt x="1752" y="808"/>
                  </a:lnTo>
                  <a:lnTo>
                    <a:pt x="1752" y="797"/>
                  </a:lnTo>
                  <a:lnTo>
                    <a:pt x="1759" y="800"/>
                  </a:lnTo>
                  <a:lnTo>
                    <a:pt x="1796" y="756"/>
                  </a:lnTo>
                  <a:lnTo>
                    <a:pt x="1805" y="684"/>
                  </a:lnTo>
                  <a:lnTo>
                    <a:pt x="1810" y="655"/>
                  </a:lnTo>
                  <a:lnTo>
                    <a:pt x="1794" y="664"/>
                  </a:lnTo>
                  <a:lnTo>
                    <a:pt x="1788" y="655"/>
                  </a:lnTo>
                  <a:lnTo>
                    <a:pt x="1800" y="638"/>
                  </a:lnTo>
                  <a:lnTo>
                    <a:pt x="1776" y="592"/>
                  </a:lnTo>
                  <a:lnTo>
                    <a:pt x="1763" y="580"/>
                  </a:lnTo>
                  <a:lnTo>
                    <a:pt x="1783" y="544"/>
                  </a:lnTo>
                  <a:lnTo>
                    <a:pt x="1762" y="539"/>
                  </a:lnTo>
                  <a:lnTo>
                    <a:pt x="1743" y="531"/>
                  </a:lnTo>
                  <a:lnTo>
                    <a:pt x="1751" y="503"/>
                  </a:lnTo>
                  <a:lnTo>
                    <a:pt x="1763" y="487"/>
                  </a:lnTo>
                  <a:lnTo>
                    <a:pt x="1766" y="519"/>
                  </a:lnTo>
                  <a:lnTo>
                    <a:pt x="1788" y="498"/>
                  </a:lnTo>
                  <a:lnTo>
                    <a:pt x="1805" y="497"/>
                  </a:lnTo>
                  <a:lnTo>
                    <a:pt x="1797" y="519"/>
                  </a:lnTo>
                  <a:lnTo>
                    <a:pt x="1824" y="528"/>
                  </a:lnTo>
                  <a:lnTo>
                    <a:pt x="1816" y="545"/>
                  </a:lnTo>
                  <a:lnTo>
                    <a:pt x="1830" y="559"/>
                  </a:lnTo>
                  <a:lnTo>
                    <a:pt x="1830" y="588"/>
                  </a:lnTo>
                  <a:lnTo>
                    <a:pt x="1861" y="559"/>
                  </a:lnTo>
                  <a:lnTo>
                    <a:pt x="1850" y="531"/>
                  </a:lnTo>
                  <a:lnTo>
                    <a:pt x="1821" y="489"/>
                  </a:lnTo>
                  <a:lnTo>
                    <a:pt x="1830" y="473"/>
                  </a:lnTo>
                  <a:lnTo>
                    <a:pt x="1824" y="448"/>
                  </a:lnTo>
                  <a:lnTo>
                    <a:pt x="1844" y="427"/>
                  </a:lnTo>
                  <a:lnTo>
                    <a:pt x="1868" y="416"/>
                  </a:lnTo>
                  <a:lnTo>
                    <a:pt x="1867" y="367"/>
                  </a:lnTo>
                  <a:lnTo>
                    <a:pt x="1865" y="333"/>
                  </a:lnTo>
                  <a:lnTo>
                    <a:pt x="1858" y="302"/>
                  </a:lnTo>
                  <a:lnTo>
                    <a:pt x="1830" y="248"/>
                  </a:lnTo>
                  <a:lnTo>
                    <a:pt x="1825" y="275"/>
                  </a:lnTo>
                  <a:lnTo>
                    <a:pt x="1807" y="258"/>
                  </a:lnTo>
                  <a:lnTo>
                    <a:pt x="1790" y="266"/>
                  </a:lnTo>
                  <a:lnTo>
                    <a:pt x="1805" y="226"/>
                  </a:lnTo>
                  <a:lnTo>
                    <a:pt x="1821" y="192"/>
                  </a:lnTo>
                  <a:lnTo>
                    <a:pt x="1850" y="176"/>
                  </a:lnTo>
                  <a:lnTo>
                    <a:pt x="1853" y="161"/>
                  </a:lnTo>
                  <a:lnTo>
                    <a:pt x="1873" y="155"/>
                  </a:lnTo>
                  <a:lnTo>
                    <a:pt x="1873" y="170"/>
                  </a:lnTo>
                  <a:lnTo>
                    <a:pt x="1896" y="145"/>
                  </a:lnTo>
                  <a:lnTo>
                    <a:pt x="1882" y="139"/>
                  </a:lnTo>
                  <a:lnTo>
                    <a:pt x="1882" y="120"/>
                  </a:lnTo>
                  <a:lnTo>
                    <a:pt x="1899" y="108"/>
                  </a:lnTo>
                  <a:lnTo>
                    <a:pt x="1906" y="122"/>
                  </a:lnTo>
                  <a:lnTo>
                    <a:pt x="1929" y="100"/>
                  </a:lnTo>
                  <a:lnTo>
                    <a:pt x="1926" y="120"/>
                  </a:lnTo>
                  <a:lnTo>
                    <a:pt x="1927" y="136"/>
                  </a:lnTo>
                  <a:lnTo>
                    <a:pt x="1926" y="158"/>
                  </a:lnTo>
                  <a:lnTo>
                    <a:pt x="1918" y="175"/>
                  </a:lnTo>
                  <a:lnTo>
                    <a:pt x="1932" y="197"/>
                  </a:lnTo>
                  <a:lnTo>
                    <a:pt x="1938" y="212"/>
                  </a:lnTo>
                  <a:lnTo>
                    <a:pt x="1947" y="209"/>
                  </a:lnTo>
                  <a:lnTo>
                    <a:pt x="1992" y="256"/>
                  </a:lnTo>
                  <a:lnTo>
                    <a:pt x="2002" y="233"/>
                  </a:lnTo>
                  <a:lnTo>
                    <a:pt x="2014" y="216"/>
                  </a:lnTo>
                  <a:lnTo>
                    <a:pt x="1994" y="205"/>
                  </a:lnTo>
                  <a:lnTo>
                    <a:pt x="1999" y="184"/>
                  </a:lnTo>
                  <a:lnTo>
                    <a:pt x="1999" y="172"/>
                  </a:lnTo>
                  <a:lnTo>
                    <a:pt x="1978" y="150"/>
                  </a:lnTo>
                  <a:lnTo>
                    <a:pt x="1960" y="147"/>
                  </a:lnTo>
                  <a:lnTo>
                    <a:pt x="1943" y="123"/>
                  </a:lnTo>
                  <a:lnTo>
                    <a:pt x="1966" y="119"/>
                  </a:lnTo>
                  <a:lnTo>
                    <a:pt x="1977" y="100"/>
                  </a:lnTo>
                  <a:lnTo>
                    <a:pt x="1991" y="106"/>
                  </a:lnTo>
                  <a:lnTo>
                    <a:pt x="2005" y="98"/>
                  </a:lnTo>
                  <a:lnTo>
                    <a:pt x="1990" y="80"/>
                  </a:lnTo>
                  <a:lnTo>
                    <a:pt x="2002" y="69"/>
                  </a:lnTo>
                  <a:lnTo>
                    <a:pt x="2021" y="68"/>
                  </a:lnTo>
                  <a:lnTo>
                    <a:pt x="2000" y="53"/>
                  </a:lnTo>
                  <a:lnTo>
                    <a:pt x="1975" y="51"/>
                  </a:lnTo>
                  <a:lnTo>
                    <a:pt x="1990" y="32"/>
                  </a:lnTo>
                  <a:lnTo>
                    <a:pt x="1989" y="11"/>
                  </a:lnTo>
                  <a:lnTo>
                    <a:pt x="2005" y="27"/>
                  </a:lnTo>
                  <a:lnTo>
                    <a:pt x="2015" y="18"/>
                  </a:lnTo>
                  <a:lnTo>
                    <a:pt x="2024" y="21"/>
                  </a:lnTo>
                  <a:lnTo>
                    <a:pt x="2038" y="36"/>
                  </a:lnTo>
                  <a:lnTo>
                    <a:pt x="2060" y="33"/>
                  </a:lnTo>
                  <a:lnTo>
                    <a:pt x="2042" y="15"/>
                  </a:lnTo>
                  <a:lnTo>
                    <a:pt x="2038" y="0"/>
                  </a:lnTo>
                  <a:lnTo>
                    <a:pt x="2006" y="5"/>
                  </a:lnTo>
                  <a:lnTo>
                    <a:pt x="1994" y="0"/>
                  </a:lnTo>
                  <a:lnTo>
                    <a:pt x="1955" y="11"/>
                  </a:lnTo>
                  <a:lnTo>
                    <a:pt x="1913" y="18"/>
                  </a:lnTo>
                  <a:lnTo>
                    <a:pt x="1886" y="30"/>
                  </a:lnTo>
                  <a:lnTo>
                    <a:pt x="1885" y="47"/>
                  </a:lnTo>
                  <a:lnTo>
                    <a:pt x="1864" y="50"/>
                  </a:lnTo>
                  <a:cubicBezTo>
                    <a:pt x="1858" y="55"/>
                    <a:pt x="1854" y="75"/>
                    <a:pt x="1847" y="77"/>
                  </a:cubicBezTo>
                  <a:cubicBezTo>
                    <a:pt x="1839" y="82"/>
                    <a:pt x="1830" y="65"/>
                    <a:pt x="1820" y="63"/>
                  </a:cubicBezTo>
                  <a:lnTo>
                    <a:pt x="1786" y="66"/>
                  </a:lnTo>
                  <a:lnTo>
                    <a:pt x="1732" y="56"/>
                  </a:lnTo>
                  <a:lnTo>
                    <a:pt x="1709" y="62"/>
                  </a:lnTo>
                  <a:lnTo>
                    <a:pt x="1678" y="56"/>
                  </a:lnTo>
                  <a:lnTo>
                    <a:pt x="1666" y="47"/>
                  </a:lnTo>
                  <a:lnTo>
                    <a:pt x="1643" y="50"/>
                  </a:lnTo>
                  <a:cubicBezTo>
                    <a:pt x="1635" y="52"/>
                    <a:pt x="1626" y="57"/>
                    <a:pt x="1618" y="60"/>
                  </a:cubicBezTo>
                  <a:cubicBezTo>
                    <a:pt x="1610" y="63"/>
                    <a:pt x="1603" y="67"/>
                    <a:pt x="1597" y="71"/>
                  </a:cubicBezTo>
                  <a:cubicBezTo>
                    <a:pt x="1591" y="75"/>
                    <a:pt x="1587" y="84"/>
                    <a:pt x="1583" y="83"/>
                  </a:cubicBezTo>
                  <a:cubicBezTo>
                    <a:pt x="1571" y="90"/>
                    <a:pt x="1576" y="67"/>
                    <a:pt x="1571" y="65"/>
                  </a:cubicBezTo>
                  <a:lnTo>
                    <a:pt x="1553" y="69"/>
                  </a:lnTo>
                  <a:cubicBezTo>
                    <a:pt x="1544" y="66"/>
                    <a:pt x="1531" y="50"/>
                    <a:pt x="1517" y="47"/>
                  </a:cubicBezTo>
                  <a:cubicBezTo>
                    <a:pt x="1503" y="46"/>
                    <a:pt x="1479" y="45"/>
                    <a:pt x="1468" y="48"/>
                  </a:cubicBezTo>
                  <a:cubicBezTo>
                    <a:pt x="1457" y="51"/>
                    <a:pt x="1461" y="63"/>
                    <a:pt x="1451" y="63"/>
                  </a:cubicBezTo>
                  <a:cubicBezTo>
                    <a:pt x="1439" y="66"/>
                    <a:pt x="1419" y="48"/>
                    <a:pt x="1408" y="47"/>
                  </a:cubicBezTo>
                  <a:cubicBezTo>
                    <a:pt x="1397" y="46"/>
                    <a:pt x="1390" y="59"/>
                    <a:pt x="1382" y="59"/>
                  </a:cubicBezTo>
                  <a:cubicBezTo>
                    <a:pt x="1374" y="59"/>
                    <a:pt x="1362" y="52"/>
                    <a:pt x="1357" y="47"/>
                  </a:cubicBezTo>
                  <a:cubicBezTo>
                    <a:pt x="1352" y="42"/>
                    <a:pt x="1356" y="36"/>
                    <a:pt x="1349" y="30"/>
                  </a:cubicBezTo>
                  <a:cubicBezTo>
                    <a:pt x="1333" y="26"/>
                    <a:pt x="1330" y="13"/>
                    <a:pt x="1318" y="11"/>
                  </a:cubicBezTo>
                  <a:cubicBezTo>
                    <a:pt x="1306" y="9"/>
                    <a:pt x="1287" y="20"/>
                    <a:pt x="1277" y="20"/>
                  </a:cubicBezTo>
                  <a:cubicBezTo>
                    <a:pt x="1267" y="20"/>
                    <a:pt x="1268" y="10"/>
                    <a:pt x="1259" y="9"/>
                  </a:cubicBezTo>
                  <a:lnTo>
                    <a:pt x="1222" y="14"/>
                  </a:lnTo>
                  <a:lnTo>
                    <a:pt x="1210" y="32"/>
                  </a:lnTo>
                  <a:cubicBezTo>
                    <a:pt x="1203" y="35"/>
                    <a:pt x="1187" y="28"/>
                    <a:pt x="1178" y="29"/>
                  </a:cubicBezTo>
                  <a:cubicBezTo>
                    <a:pt x="1169" y="30"/>
                    <a:pt x="1164" y="36"/>
                    <a:pt x="1154" y="39"/>
                  </a:cubicBezTo>
                  <a:cubicBezTo>
                    <a:pt x="1144" y="42"/>
                    <a:pt x="1124" y="44"/>
                    <a:pt x="1120" y="48"/>
                  </a:cubicBezTo>
                  <a:cubicBezTo>
                    <a:pt x="1109" y="57"/>
                    <a:pt x="1132" y="61"/>
                    <a:pt x="1132" y="65"/>
                  </a:cubicBezTo>
                  <a:cubicBezTo>
                    <a:pt x="1132" y="69"/>
                    <a:pt x="1126" y="70"/>
                    <a:pt x="1118" y="72"/>
                  </a:cubicBezTo>
                  <a:cubicBezTo>
                    <a:pt x="1110" y="74"/>
                    <a:pt x="1084" y="72"/>
                    <a:pt x="1085" y="77"/>
                  </a:cubicBezTo>
                  <a:cubicBezTo>
                    <a:pt x="1085" y="86"/>
                    <a:pt x="1126" y="103"/>
                    <a:pt x="1127" y="105"/>
                  </a:cubicBezTo>
                  <a:lnTo>
                    <a:pt x="1090" y="90"/>
                  </a:lnTo>
                  <a:lnTo>
                    <a:pt x="1072" y="95"/>
                  </a:lnTo>
                  <a:cubicBezTo>
                    <a:pt x="1063" y="93"/>
                    <a:pt x="1039" y="65"/>
                    <a:pt x="1033" y="80"/>
                  </a:cubicBezTo>
                  <a:cubicBezTo>
                    <a:pt x="1027" y="95"/>
                    <a:pt x="1077" y="132"/>
                    <a:pt x="1084" y="147"/>
                  </a:cubicBezTo>
                  <a:lnTo>
                    <a:pt x="1075" y="171"/>
                  </a:lnTo>
                  <a:lnTo>
                    <a:pt x="1040" y="170"/>
                  </a:lnTo>
                  <a:cubicBezTo>
                    <a:pt x="1040" y="170"/>
                    <a:pt x="1061" y="164"/>
                    <a:pt x="1060" y="155"/>
                  </a:cubicBezTo>
                  <a:cubicBezTo>
                    <a:pt x="1059" y="146"/>
                    <a:pt x="1043" y="127"/>
                    <a:pt x="1031" y="113"/>
                  </a:cubicBezTo>
                  <a:cubicBezTo>
                    <a:pt x="1025" y="101"/>
                    <a:pt x="1030" y="84"/>
                    <a:pt x="1024" y="81"/>
                  </a:cubicBezTo>
                  <a:cubicBezTo>
                    <a:pt x="1018" y="78"/>
                    <a:pt x="997" y="65"/>
                    <a:pt x="989" y="71"/>
                  </a:cubicBezTo>
                  <a:cubicBezTo>
                    <a:pt x="968" y="74"/>
                    <a:pt x="970" y="107"/>
                    <a:pt x="974" y="116"/>
                  </a:cubicBezTo>
                  <a:cubicBezTo>
                    <a:pt x="978" y="125"/>
                    <a:pt x="1009" y="122"/>
                    <a:pt x="1012" y="125"/>
                  </a:cubicBezTo>
                  <a:cubicBezTo>
                    <a:pt x="1028" y="153"/>
                    <a:pt x="1005" y="143"/>
                    <a:pt x="989" y="134"/>
                  </a:cubicBezTo>
                  <a:cubicBezTo>
                    <a:pt x="973" y="125"/>
                    <a:pt x="968" y="128"/>
                    <a:pt x="958" y="128"/>
                  </a:cubicBezTo>
                  <a:cubicBezTo>
                    <a:pt x="948" y="128"/>
                    <a:pt x="931" y="133"/>
                    <a:pt x="926" y="137"/>
                  </a:cubicBezTo>
                  <a:cubicBezTo>
                    <a:pt x="921" y="141"/>
                    <a:pt x="939" y="157"/>
                    <a:pt x="926" y="152"/>
                  </a:cubicBezTo>
                  <a:cubicBezTo>
                    <a:pt x="913" y="147"/>
                    <a:pt x="899" y="149"/>
                    <a:pt x="886" y="147"/>
                  </a:cubicBezTo>
                  <a:cubicBezTo>
                    <a:pt x="873" y="145"/>
                    <a:pt x="863" y="136"/>
                    <a:pt x="847" y="140"/>
                  </a:cubicBezTo>
                  <a:cubicBezTo>
                    <a:pt x="825" y="147"/>
                    <a:pt x="794" y="185"/>
                    <a:pt x="787" y="171"/>
                  </a:cubicBezTo>
                  <a:cubicBezTo>
                    <a:pt x="780" y="157"/>
                    <a:pt x="800" y="155"/>
                    <a:pt x="800" y="150"/>
                  </a:cubicBezTo>
                  <a:cubicBezTo>
                    <a:pt x="800" y="145"/>
                    <a:pt x="796" y="138"/>
                    <a:pt x="790" y="138"/>
                  </a:cubicBezTo>
                  <a:cubicBezTo>
                    <a:pt x="784" y="138"/>
                    <a:pt x="764" y="144"/>
                    <a:pt x="763" y="152"/>
                  </a:cubicBezTo>
                  <a:cubicBezTo>
                    <a:pt x="761" y="163"/>
                    <a:pt x="783" y="181"/>
                    <a:pt x="782" y="186"/>
                  </a:cubicBezTo>
                  <a:cubicBezTo>
                    <a:pt x="781" y="191"/>
                    <a:pt x="765" y="180"/>
                    <a:pt x="758" y="183"/>
                  </a:cubicBezTo>
                  <a:cubicBezTo>
                    <a:pt x="751" y="186"/>
                    <a:pt x="746" y="207"/>
                    <a:pt x="742" y="203"/>
                  </a:cubicBezTo>
                  <a:lnTo>
                    <a:pt x="728" y="189"/>
                  </a:lnTo>
                  <a:lnTo>
                    <a:pt x="746" y="170"/>
                  </a:lnTo>
                  <a:lnTo>
                    <a:pt x="733" y="158"/>
                  </a:lnTo>
                  <a:cubicBezTo>
                    <a:pt x="727" y="155"/>
                    <a:pt x="718" y="150"/>
                    <a:pt x="712" y="149"/>
                  </a:cubicBezTo>
                  <a:cubicBezTo>
                    <a:pt x="706" y="148"/>
                    <a:pt x="701" y="154"/>
                    <a:pt x="698" y="152"/>
                  </a:cubicBezTo>
                  <a:cubicBezTo>
                    <a:pt x="695" y="150"/>
                    <a:pt x="698" y="139"/>
                    <a:pt x="695" y="138"/>
                  </a:cubicBezTo>
                  <a:cubicBezTo>
                    <a:pt x="692" y="137"/>
                    <a:pt x="685" y="146"/>
                    <a:pt x="680" y="146"/>
                  </a:cubicBezTo>
                  <a:cubicBezTo>
                    <a:pt x="675" y="146"/>
                    <a:pt x="677" y="142"/>
                    <a:pt x="667" y="140"/>
                  </a:cubicBezTo>
                  <a:cubicBezTo>
                    <a:pt x="657" y="138"/>
                    <a:pt x="632" y="139"/>
                    <a:pt x="622" y="135"/>
                  </a:cubicBezTo>
                  <a:cubicBezTo>
                    <a:pt x="612" y="131"/>
                    <a:pt x="632" y="117"/>
                    <a:pt x="608" y="113"/>
                  </a:cubicBezTo>
                  <a:cubicBezTo>
                    <a:pt x="584" y="109"/>
                    <a:pt x="590" y="119"/>
                    <a:pt x="583" y="119"/>
                  </a:cubicBezTo>
                  <a:lnTo>
                    <a:pt x="568" y="114"/>
                  </a:lnTo>
                  <a:cubicBezTo>
                    <a:pt x="555" y="116"/>
                    <a:pt x="521" y="125"/>
                    <a:pt x="505" y="131"/>
                  </a:cubicBezTo>
                  <a:cubicBezTo>
                    <a:pt x="482" y="140"/>
                    <a:pt x="485" y="140"/>
                    <a:pt x="472" y="152"/>
                  </a:cubicBezTo>
                  <a:cubicBezTo>
                    <a:pt x="459" y="164"/>
                    <a:pt x="443" y="192"/>
                    <a:pt x="428" y="204"/>
                  </a:cubicBezTo>
                  <a:cubicBezTo>
                    <a:pt x="410" y="223"/>
                    <a:pt x="393" y="217"/>
                    <a:pt x="382" y="224"/>
                  </a:cubicBezTo>
                  <a:lnTo>
                    <a:pt x="364" y="248"/>
                  </a:lnTo>
                  <a:lnTo>
                    <a:pt x="368" y="290"/>
                  </a:lnTo>
                  <a:lnTo>
                    <a:pt x="389" y="306"/>
                  </a:lnTo>
                  <a:lnTo>
                    <a:pt x="436" y="290"/>
                  </a:lnTo>
                  <a:cubicBezTo>
                    <a:pt x="447" y="296"/>
                    <a:pt x="448" y="335"/>
                    <a:pt x="457" y="341"/>
                  </a:cubicBezTo>
                  <a:cubicBezTo>
                    <a:pt x="468" y="348"/>
                    <a:pt x="486" y="330"/>
                    <a:pt x="491" y="324"/>
                  </a:cubicBezTo>
                  <a:lnTo>
                    <a:pt x="496" y="300"/>
                  </a:lnTo>
                  <a:lnTo>
                    <a:pt x="514" y="281"/>
                  </a:lnTo>
                  <a:cubicBezTo>
                    <a:pt x="515" y="270"/>
                    <a:pt x="499" y="245"/>
                    <a:pt x="502" y="234"/>
                  </a:cubicBezTo>
                  <a:cubicBezTo>
                    <a:pt x="505" y="225"/>
                    <a:pt x="526" y="220"/>
                    <a:pt x="535" y="213"/>
                  </a:cubicBezTo>
                  <a:cubicBezTo>
                    <a:pt x="544" y="206"/>
                    <a:pt x="546" y="192"/>
                    <a:pt x="554" y="191"/>
                  </a:cubicBezTo>
                  <a:cubicBezTo>
                    <a:pt x="567" y="190"/>
                    <a:pt x="580" y="200"/>
                    <a:pt x="581" y="204"/>
                  </a:cubicBezTo>
                  <a:cubicBezTo>
                    <a:pt x="581" y="208"/>
                    <a:pt x="560" y="200"/>
                    <a:pt x="557" y="215"/>
                  </a:cubicBezTo>
                  <a:cubicBezTo>
                    <a:pt x="554" y="230"/>
                    <a:pt x="535" y="233"/>
                    <a:pt x="533" y="242"/>
                  </a:cubicBezTo>
                  <a:lnTo>
                    <a:pt x="548" y="267"/>
                  </a:lnTo>
                  <a:lnTo>
                    <a:pt x="571" y="276"/>
                  </a:lnTo>
                  <a:lnTo>
                    <a:pt x="598" y="264"/>
                  </a:lnTo>
                  <a:lnTo>
                    <a:pt x="625" y="261"/>
                  </a:lnTo>
                  <a:cubicBezTo>
                    <a:pt x="632" y="263"/>
                    <a:pt x="645" y="271"/>
                    <a:pt x="638" y="276"/>
                  </a:cubicBezTo>
                  <a:cubicBezTo>
                    <a:pt x="631" y="281"/>
                    <a:pt x="593" y="287"/>
                    <a:pt x="584" y="293"/>
                  </a:cubicBezTo>
                  <a:cubicBezTo>
                    <a:pt x="575" y="299"/>
                    <a:pt x="587" y="309"/>
                    <a:pt x="581" y="311"/>
                  </a:cubicBezTo>
                  <a:cubicBezTo>
                    <a:pt x="567" y="319"/>
                    <a:pt x="556" y="301"/>
                    <a:pt x="550" y="303"/>
                  </a:cubicBezTo>
                  <a:lnTo>
                    <a:pt x="547" y="323"/>
                  </a:lnTo>
                  <a:lnTo>
                    <a:pt x="536" y="350"/>
                  </a:lnTo>
                  <a:lnTo>
                    <a:pt x="512" y="351"/>
                  </a:lnTo>
                  <a:lnTo>
                    <a:pt x="476" y="360"/>
                  </a:lnTo>
                  <a:lnTo>
                    <a:pt x="457" y="351"/>
                  </a:lnTo>
                  <a:lnTo>
                    <a:pt x="443" y="357"/>
                  </a:lnTo>
                  <a:lnTo>
                    <a:pt x="419" y="342"/>
                  </a:lnTo>
                  <a:cubicBezTo>
                    <a:pt x="417" y="335"/>
                    <a:pt x="433" y="329"/>
                    <a:pt x="428" y="317"/>
                  </a:cubicBezTo>
                  <a:cubicBezTo>
                    <a:pt x="423" y="305"/>
                    <a:pt x="396" y="313"/>
                    <a:pt x="392" y="321"/>
                  </a:cubicBezTo>
                  <a:lnTo>
                    <a:pt x="397" y="362"/>
                  </a:lnTo>
                  <a:lnTo>
                    <a:pt x="373" y="362"/>
                  </a:lnTo>
                  <a:cubicBezTo>
                    <a:pt x="365" y="366"/>
                    <a:pt x="355" y="380"/>
                    <a:pt x="347" y="386"/>
                  </a:cubicBezTo>
                  <a:cubicBezTo>
                    <a:pt x="339" y="392"/>
                    <a:pt x="332" y="379"/>
                    <a:pt x="322" y="399"/>
                  </a:cubicBezTo>
                  <a:cubicBezTo>
                    <a:pt x="312" y="419"/>
                    <a:pt x="301" y="411"/>
                    <a:pt x="293" y="414"/>
                  </a:cubicBezTo>
                  <a:cubicBezTo>
                    <a:pt x="285" y="417"/>
                    <a:pt x="280" y="414"/>
                    <a:pt x="275" y="416"/>
                  </a:cubicBezTo>
                  <a:cubicBezTo>
                    <a:pt x="270" y="418"/>
                    <a:pt x="267" y="426"/>
                    <a:pt x="260" y="426"/>
                  </a:cubicBezTo>
                  <a:cubicBezTo>
                    <a:pt x="253" y="426"/>
                    <a:pt x="238" y="417"/>
                    <a:pt x="232" y="419"/>
                  </a:cubicBezTo>
                  <a:cubicBezTo>
                    <a:pt x="226" y="421"/>
                    <a:pt x="221" y="432"/>
                    <a:pt x="226" y="437"/>
                  </a:cubicBezTo>
                  <a:lnTo>
                    <a:pt x="263" y="449"/>
                  </a:lnTo>
                  <a:lnTo>
                    <a:pt x="272" y="474"/>
                  </a:lnTo>
                  <a:lnTo>
                    <a:pt x="262" y="503"/>
                  </a:lnTo>
                  <a:cubicBezTo>
                    <a:pt x="251" y="507"/>
                    <a:pt x="223" y="499"/>
                    <a:pt x="206" y="498"/>
                  </a:cubicBezTo>
                  <a:cubicBezTo>
                    <a:pt x="189" y="497"/>
                    <a:pt x="164" y="492"/>
                    <a:pt x="158" y="498"/>
                  </a:cubicBezTo>
                  <a:cubicBezTo>
                    <a:pt x="152" y="504"/>
                    <a:pt x="167" y="527"/>
                    <a:pt x="167" y="537"/>
                  </a:cubicBezTo>
                  <a:cubicBezTo>
                    <a:pt x="167" y="547"/>
                    <a:pt x="159" y="551"/>
                    <a:pt x="157" y="557"/>
                  </a:cubicBezTo>
                  <a:cubicBezTo>
                    <a:pt x="155" y="563"/>
                    <a:pt x="161" y="569"/>
                    <a:pt x="157" y="576"/>
                  </a:cubicBezTo>
                  <a:cubicBezTo>
                    <a:pt x="153" y="583"/>
                    <a:pt x="127" y="594"/>
                    <a:pt x="130" y="597"/>
                  </a:cubicBezTo>
                  <a:cubicBezTo>
                    <a:pt x="139" y="606"/>
                    <a:pt x="160" y="592"/>
                    <a:pt x="176" y="592"/>
                  </a:cubicBezTo>
                  <a:lnTo>
                    <a:pt x="226" y="598"/>
                  </a:lnTo>
                  <a:lnTo>
                    <a:pt x="260" y="588"/>
                  </a:lnTo>
                  <a:lnTo>
                    <a:pt x="274" y="576"/>
                  </a:lnTo>
                  <a:cubicBezTo>
                    <a:pt x="282" y="573"/>
                    <a:pt x="306" y="573"/>
                    <a:pt x="307" y="569"/>
                  </a:cubicBezTo>
                  <a:cubicBezTo>
                    <a:pt x="321" y="557"/>
                    <a:pt x="283" y="559"/>
                    <a:pt x="283" y="552"/>
                  </a:cubicBezTo>
                  <a:cubicBezTo>
                    <a:pt x="283" y="545"/>
                    <a:pt x="300" y="533"/>
                    <a:pt x="307" y="528"/>
                  </a:cubicBezTo>
                  <a:lnTo>
                    <a:pt x="325" y="522"/>
                  </a:lnTo>
                  <a:lnTo>
                    <a:pt x="320" y="503"/>
                  </a:lnTo>
                  <a:cubicBezTo>
                    <a:pt x="323" y="499"/>
                    <a:pt x="336" y="495"/>
                    <a:pt x="342" y="495"/>
                  </a:cubicBezTo>
                  <a:cubicBezTo>
                    <a:pt x="348" y="495"/>
                    <a:pt x="350" y="506"/>
                    <a:pt x="358" y="505"/>
                  </a:cubicBezTo>
                  <a:cubicBezTo>
                    <a:pt x="366" y="504"/>
                    <a:pt x="384" y="490"/>
                    <a:pt x="393" y="491"/>
                  </a:cubicBezTo>
                  <a:lnTo>
                    <a:pt x="415" y="510"/>
                  </a:lnTo>
                  <a:cubicBezTo>
                    <a:pt x="416" y="517"/>
                    <a:pt x="407" y="520"/>
                    <a:pt x="401" y="530"/>
                  </a:cubicBezTo>
                  <a:lnTo>
                    <a:pt x="381" y="573"/>
                  </a:lnTo>
                  <a:lnTo>
                    <a:pt x="406" y="576"/>
                  </a:lnTo>
                  <a:lnTo>
                    <a:pt x="412" y="561"/>
                  </a:lnTo>
                  <a:lnTo>
                    <a:pt x="404" y="543"/>
                  </a:lnTo>
                  <a:cubicBezTo>
                    <a:pt x="406" y="539"/>
                    <a:pt x="417" y="541"/>
                    <a:pt x="423" y="538"/>
                  </a:cubicBezTo>
                  <a:cubicBezTo>
                    <a:pt x="430" y="537"/>
                    <a:pt x="435" y="526"/>
                    <a:pt x="441" y="527"/>
                  </a:cubicBezTo>
                  <a:cubicBezTo>
                    <a:pt x="447" y="528"/>
                    <a:pt x="453" y="542"/>
                    <a:pt x="460" y="547"/>
                  </a:cubicBezTo>
                  <a:lnTo>
                    <a:pt x="483" y="559"/>
                  </a:lnTo>
                  <a:lnTo>
                    <a:pt x="490" y="573"/>
                  </a:lnTo>
                  <a:lnTo>
                    <a:pt x="493" y="590"/>
                  </a:lnTo>
                  <a:lnTo>
                    <a:pt x="508" y="579"/>
                  </a:lnTo>
                  <a:cubicBezTo>
                    <a:pt x="508" y="579"/>
                    <a:pt x="507" y="566"/>
                    <a:pt x="509" y="564"/>
                  </a:cubicBezTo>
                  <a:cubicBezTo>
                    <a:pt x="513" y="561"/>
                    <a:pt x="512" y="581"/>
                    <a:pt x="521" y="569"/>
                  </a:cubicBezTo>
                  <a:cubicBezTo>
                    <a:pt x="530" y="557"/>
                    <a:pt x="525" y="556"/>
                    <a:pt x="515" y="549"/>
                  </a:cubicBezTo>
                  <a:lnTo>
                    <a:pt x="468" y="523"/>
                  </a:lnTo>
                  <a:lnTo>
                    <a:pt x="441" y="508"/>
                  </a:lnTo>
                  <a:lnTo>
                    <a:pt x="455" y="480"/>
                  </a:lnTo>
                  <a:lnTo>
                    <a:pt x="464" y="498"/>
                  </a:lnTo>
                  <a:lnTo>
                    <a:pt x="487" y="512"/>
                  </a:lnTo>
                  <a:lnTo>
                    <a:pt x="517" y="527"/>
                  </a:lnTo>
                  <a:cubicBezTo>
                    <a:pt x="526" y="535"/>
                    <a:pt x="529" y="546"/>
                    <a:pt x="539" y="559"/>
                  </a:cubicBezTo>
                  <a:cubicBezTo>
                    <a:pt x="549" y="572"/>
                    <a:pt x="570" y="602"/>
                    <a:pt x="579" y="608"/>
                  </a:cubicBezTo>
                  <a:cubicBezTo>
                    <a:pt x="588" y="614"/>
                    <a:pt x="588" y="598"/>
                    <a:pt x="592" y="597"/>
                  </a:cubicBezTo>
                  <a:cubicBezTo>
                    <a:pt x="596" y="594"/>
                    <a:pt x="604" y="602"/>
                    <a:pt x="604" y="599"/>
                  </a:cubicBezTo>
                  <a:cubicBezTo>
                    <a:pt x="604" y="596"/>
                    <a:pt x="596" y="583"/>
                    <a:pt x="593" y="578"/>
                  </a:cubicBezTo>
                  <a:cubicBezTo>
                    <a:pt x="589" y="574"/>
                    <a:pt x="590" y="568"/>
                    <a:pt x="587" y="567"/>
                  </a:cubicBezTo>
                  <a:cubicBezTo>
                    <a:pt x="585" y="563"/>
                    <a:pt x="583" y="558"/>
                    <a:pt x="584" y="555"/>
                  </a:cubicBezTo>
                  <a:cubicBezTo>
                    <a:pt x="585" y="552"/>
                    <a:pt x="589" y="550"/>
                    <a:pt x="592" y="548"/>
                  </a:cubicBezTo>
                  <a:lnTo>
                    <a:pt x="601" y="542"/>
                  </a:lnTo>
                  <a:cubicBezTo>
                    <a:pt x="607" y="541"/>
                    <a:pt x="621" y="541"/>
                    <a:pt x="627" y="541"/>
                  </a:cubicBezTo>
                  <a:cubicBezTo>
                    <a:pt x="633" y="541"/>
                    <a:pt x="636" y="541"/>
                    <a:pt x="640" y="539"/>
                  </a:cubicBezTo>
                  <a:cubicBezTo>
                    <a:pt x="644" y="537"/>
                    <a:pt x="648" y="532"/>
                    <a:pt x="650" y="528"/>
                  </a:cubicBezTo>
                  <a:lnTo>
                    <a:pt x="653" y="513"/>
                  </a:lnTo>
                  <a:lnTo>
                    <a:pt x="639" y="505"/>
                  </a:lnTo>
                  <a:cubicBezTo>
                    <a:pt x="639" y="503"/>
                    <a:pt x="650" y="505"/>
                    <a:pt x="655" y="501"/>
                  </a:cubicBezTo>
                  <a:cubicBezTo>
                    <a:pt x="660" y="497"/>
                    <a:pt x="665" y="488"/>
                    <a:pt x="670" y="483"/>
                  </a:cubicBezTo>
                  <a:cubicBezTo>
                    <a:pt x="675" y="478"/>
                    <a:pt x="681" y="471"/>
                    <a:pt x="686" y="470"/>
                  </a:cubicBezTo>
                  <a:lnTo>
                    <a:pt x="703" y="476"/>
                  </a:lnTo>
                  <a:lnTo>
                    <a:pt x="718" y="494"/>
                  </a:lnTo>
                  <a:cubicBezTo>
                    <a:pt x="723" y="498"/>
                    <a:pt x="727" y="503"/>
                    <a:pt x="731" y="501"/>
                  </a:cubicBezTo>
                  <a:cubicBezTo>
                    <a:pt x="735" y="499"/>
                    <a:pt x="742" y="488"/>
                    <a:pt x="742" y="482"/>
                  </a:cubicBezTo>
                  <a:lnTo>
                    <a:pt x="728" y="466"/>
                  </a:lnTo>
                  <a:cubicBezTo>
                    <a:pt x="730" y="462"/>
                    <a:pt x="746" y="463"/>
                    <a:pt x="755" y="459"/>
                  </a:cubicBezTo>
                  <a:cubicBezTo>
                    <a:pt x="764" y="455"/>
                    <a:pt x="777" y="444"/>
                    <a:pt x="782" y="444"/>
                  </a:cubicBezTo>
                  <a:cubicBezTo>
                    <a:pt x="787" y="444"/>
                    <a:pt x="786" y="452"/>
                    <a:pt x="784" y="458"/>
                  </a:cubicBezTo>
                  <a:cubicBezTo>
                    <a:pt x="782" y="464"/>
                    <a:pt x="765" y="469"/>
                    <a:pt x="772" y="480"/>
                  </a:cubicBezTo>
                  <a:cubicBezTo>
                    <a:pt x="779" y="491"/>
                    <a:pt x="820" y="516"/>
                    <a:pt x="824" y="525"/>
                  </a:cubicBezTo>
                  <a:cubicBezTo>
                    <a:pt x="828" y="534"/>
                    <a:pt x="808" y="535"/>
                    <a:pt x="796" y="537"/>
                  </a:cubicBezTo>
                  <a:cubicBezTo>
                    <a:pt x="784" y="539"/>
                    <a:pt x="763" y="541"/>
                    <a:pt x="751" y="539"/>
                  </a:cubicBezTo>
                  <a:cubicBezTo>
                    <a:pt x="739" y="537"/>
                    <a:pt x="739" y="524"/>
                    <a:pt x="722" y="524"/>
                  </a:cubicBezTo>
                  <a:cubicBezTo>
                    <a:pt x="705" y="524"/>
                    <a:pt x="707" y="533"/>
                    <a:pt x="697" y="537"/>
                  </a:cubicBezTo>
                  <a:lnTo>
                    <a:pt x="667" y="538"/>
                  </a:lnTo>
                  <a:lnTo>
                    <a:pt x="623" y="560"/>
                  </a:lnTo>
                  <a:lnTo>
                    <a:pt x="634" y="576"/>
                  </a:lnTo>
                  <a:lnTo>
                    <a:pt x="639" y="598"/>
                  </a:lnTo>
                  <a:lnTo>
                    <a:pt x="669" y="617"/>
                  </a:lnTo>
                  <a:lnTo>
                    <a:pt x="700" y="602"/>
                  </a:lnTo>
                  <a:lnTo>
                    <a:pt x="718" y="611"/>
                  </a:lnTo>
                  <a:lnTo>
                    <a:pt x="752" y="608"/>
                  </a:lnTo>
                  <a:lnTo>
                    <a:pt x="757" y="644"/>
                  </a:lnTo>
                  <a:lnTo>
                    <a:pt x="697" y="677"/>
                  </a:lnTo>
                  <a:close/>
                </a:path>
              </a:pathLst>
            </a:custGeom>
            <a:solidFill>
              <a:srgbClr val="FEFEFE">
                <a:alpha val="29999"/>
              </a:srgbClr>
            </a:solidFill>
            <a:ln w="9525">
              <a:noFill/>
            </a:ln>
          </p:spPr>
          <p:txBody>
            <a:bodyPr/>
            <a:lstStyle/>
            <a:p>
              <a:endParaRPr lang="zh-CN" altLang="en-US"/>
            </a:p>
          </p:txBody>
        </p:sp>
      </p:grpSp>
      <p:sp>
        <p:nvSpPr>
          <p:cNvPr id="3197" name="Rectangle 2"/>
          <p:cNvSpPr>
            <a:spLocks noGrp="1"/>
          </p:cNvSpPr>
          <p:nvPr>
            <p:ph type="title"/>
          </p:nvPr>
        </p:nvSpPr>
        <p:spPr>
          <a:xfrm>
            <a:off x="574675" y="304800"/>
            <a:ext cx="8001000" cy="1216025"/>
          </a:xfrm>
          <a:prstGeom prst="rect">
            <a:avLst/>
          </a:prstGeom>
          <a:noFill/>
          <a:ln w="9525">
            <a:noFill/>
          </a:ln>
        </p:spPr>
        <p:txBody>
          <a:bodyPr anchor="b"/>
          <a:lstStyle/>
          <a:p>
            <a:pPr lvl="0"/>
            <a:r>
              <a:rPr lang="zh-CN" altLang="en-US"/>
              <a:t>单击此处编辑母版标题样式</a:t>
            </a:r>
            <a:endParaRPr lang="zh-CN" altLang="en-US"/>
          </a:p>
        </p:txBody>
      </p:sp>
      <p:sp>
        <p:nvSpPr>
          <p:cNvPr id="3198" name="Rectangle 3"/>
          <p:cNvSpPr>
            <a:spLocks noGrp="1"/>
          </p:cNvSpPr>
          <p:nvPr>
            <p:ph type="body" idx="1"/>
          </p:nvPr>
        </p:nvSpPr>
        <p:spPr>
          <a:xfrm>
            <a:off x="566738" y="1752600"/>
            <a:ext cx="8001000" cy="4267200"/>
          </a:xfrm>
          <a:prstGeom prst="rect">
            <a:avLst/>
          </a:prstGeom>
          <a:noFill/>
          <a:ln w="9525">
            <a:noFill/>
          </a:ln>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199" name="日期占位符 1"/>
          <p:cNvSpPr>
            <a:spLocks noGrp="1"/>
          </p:cNvSpPr>
          <p:nvPr>
            <p:ph type="dt" sz="half" idx="2"/>
          </p:nvPr>
        </p:nvSpPr>
        <p:spPr>
          <a:xfrm>
            <a:off x="609600" y="6245225"/>
            <a:ext cx="1981200" cy="476250"/>
          </a:xfrm>
          <a:prstGeom prst="rect">
            <a:avLst/>
          </a:prstGeom>
          <a:noFill/>
          <a:ln w="9525">
            <a:noFill/>
          </a:ln>
        </p:spPr>
        <p:txBody>
          <a:bodyPr/>
          <a:lstStyle>
            <a:lvl1pPr>
              <a:defRPr sz="1200">
                <a:latin typeface="Verdana" panose="020B0604030504040204" pitchFamily="2" charset="0"/>
              </a:defRPr>
            </a:lvl1pPr>
          </a:lstStyle>
          <a:p>
            <a:pPr lvl="0" eaLnBrk="1" hangingPunct="1"/>
            <a:endParaRPr lang="zh-CN" altLang="en-US" dirty="0">
              <a:latin typeface="Times New Roman" panose="02020603050405020304" pitchFamily="2" charset="0"/>
            </a:endParaRPr>
          </a:p>
        </p:txBody>
      </p:sp>
      <p:sp>
        <p:nvSpPr>
          <p:cNvPr id="3200" name="页脚占位符 2"/>
          <p:cNvSpPr>
            <a:spLocks noGrp="1"/>
          </p:cNvSpPr>
          <p:nvPr>
            <p:ph type="ftr" sz="quarter" idx="3"/>
          </p:nvPr>
        </p:nvSpPr>
        <p:spPr>
          <a:xfrm>
            <a:off x="3124200" y="6245225"/>
            <a:ext cx="2895600" cy="476250"/>
          </a:xfrm>
          <a:prstGeom prst="rect">
            <a:avLst/>
          </a:prstGeom>
          <a:noFill/>
          <a:ln w="9525">
            <a:noFill/>
          </a:ln>
        </p:spPr>
        <p:txBody>
          <a:bodyPr/>
          <a:lstStyle>
            <a:lvl1pPr>
              <a:defRPr/>
            </a:lvl1pPr>
          </a:lstStyle>
          <a:p>
            <a:pPr lvl="0" eaLnBrk="1" hangingPunct="1"/>
            <a:endParaRPr lang="en-US" altLang="x-none" dirty="0">
              <a:latin typeface="Times New Roman" panose="02020603050405020304" pitchFamily="2" charset="0"/>
            </a:endParaRPr>
          </a:p>
        </p:txBody>
      </p:sp>
      <p:sp>
        <p:nvSpPr>
          <p:cNvPr id="3201" name="灯片编号占位符 3"/>
          <p:cNvSpPr>
            <a:spLocks noGrp="1"/>
          </p:cNvSpPr>
          <p:nvPr>
            <p:ph type="sldNum" sz="quarter" idx="4"/>
          </p:nvPr>
        </p:nvSpPr>
        <p:spPr>
          <a:xfrm>
            <a:off x="6553200" y="6245225"/>
            <a:ext cx="1981200" cy="476250"/>
          </a:xfrm>
          <a:prstGeom prst="rect">
            <a:avLst/>
          </a:prstGeom>
          <a:noFill/>
          <a:ln w="9525">
            <a:noFill/>
          </a:ln>
        </p:spPr>
        <p:txBody>
          <a:bodyPr/>
          <a:lstStyle>
            <a:lvl1pPr algn="r">
              <a:defRPr sz="1200">
                <a:latin typeface="Verdana" panose="020B0604030504040204" pitchFamily="2" charset="0"/>
              </a:defRPr>
            </a:lvl1p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pic>
        <p:nvPicPr>
          <p:cNvPr id="3202" name="WordArt 2"/>
          <p:cNvPicPr/>
          <p:nvPr/>
        </p:nvPicPr>
        <p:blipFill>
          <a:blip r:embed="rId13" cstate="print"/>
          <a:stretch>
            <a:fillRect/>
          </a:stretch>
        </p:blipFill>
        <p:spPr>
          <a:xfrm>
            <a:off x="682625" y="725488"/>
            <a:ext cx="2268538" cy="244475"/>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198">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198">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198">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198">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198">
                                            <p:txEl>
                                              <p:pRg st="4" end="4"/>
                                            </p:txEl>
                                          </p:spTgt>
                                        </p:tgtEl>
                                        <p:attrNameLst>
                                          <p:attrName>style.visibility</p:attrName>
                                        </p:attrNameLst>
                                      </p:cBhvr>
                                      <p:to>
                                        <p:strVal val="visible"/>
                                      </p:to>
                                    </p:set>
                                  </p:childTnLst>
                                </p:cTn>
                              </p:par>
                              <p:par>
                                <p:cTn id="15" presetID="10" presetClass="entr" presetSubtype="0" fill="hold" nodeType="withEffect">
                                  <p:stCondLst>
                                    <p:cond delay="800"/>
                                  </p:stCondLst>
                                  <p:childTnLst>
                                    <p:set>
                                      <p:cBhvr>
                                        <p:cTn id="16" dur="1" fill="hold">
                                          <p:stCondLst>
                                            <p:cond delay="0"/>
                                          </p:stCondLst>
                                        </p:cTn>
                                        <p:tgtEl>
                                          <p:spTgt spid="3088"/>
                                        </p:tgtEl>
                                        <p:attrNameLst>
                                          <p:attrName>style.visibility</p:attrName>
                                        </p:attrNameLst>
                                      </p:cBhvr>
                                      <p:to>
                                        <p:strVal val="visible"/>
                                      </p:to>
                                    </p:set>
                                    <p:animEffect transition="in" filter="fade">
                                      <p:cBhvr>
                                        <p:cTn id="17" dur="2000"/>
                                        <p:tgtEl>
                                          <p:spTgt spid="30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98" grpId="0" build="p">
        <p:tmplLst>
          <p:tmpl lvl="1">
            <p:tnLst>
              <p:par>
                <p:cTn presetID="1" presetClass="entr" presetSubtype="0" fill="hold" nodeType="clickEffect">
                  <p:stCondLst>
                    <p:cond delay="0"/>
                  </p:stCondLst>
                  <p:childTnLst>
                    <p:set>
                      <p:cBhvr>
                        <p:cTn dur="1" fill="hold">
                          <p:stCondLst>
                            <p:cond delay="0"/>
                          </p:stCondLst>
                        </p:cTn>
                        <p:tgtEl>
                          <p:spTgt spid="3198"/>
                        </p:tgtEl>
                        <p:attrNameLst>
                          <p:attrName>style.visibility</p:attrName>
                        </p:attrNameLst>
                      </p:cBhvr>
                      <p:to>
                        <p:strVal val="visible"/>
                      </p:to>
                    </p:set>
                  </p:childTnLst>
                </p:cTn>
              </p:par>
            </p:tnLst>
          </p:tmpl>
          <p:tmpl lvl="2">
            <p:tnLst>
              <p:par>
                <p:cTn presetID="1" presetClass="entr" presetSubtype="0" fill="hold" nodeType="withEffect">
                  <p:stCondLst>
                    <p:cond delay="0"/>
                  </p:stCondLst>
                  <p:childTnLst>
                    <p:set>
                      <p:cBhvr>
                        <p:cTn dur="1" fill="hold">
                          <p:stCondLst>
                            <p:cond delay="0"/>
                          </p:stCondLst>
                        </p:cTn>
                        <p:tgtEl>
                          <p:spTgt spid="3198"/>
                        </p:tgtEl>
                        <p:attrNameLst>
                          <p:attrName>style.visibility</p:attrName>
                        </p:attrNameLst>
                      </p:cBhvr>
                      <p:to>
                        <p:strVal val="visible"/>
                      </p:to>
                    </p:set>
                  </p:childTnLst>
                </p:cTn>
              </p:par>
            </p:tnLst>
          </p:tmpl>
          <p:tmpl lvl="3">
            <p:tnLst>
              <p:par>
                <p:cTn presetID="1" presetClass="entr" presetSubtype="0" fill="hold" nodeType="withEffect">
                  <p:stCondLst>
                    <p:cond delay="0"/>
                  </p:stCondLst>
                  <p:childTnLst>
                    <p:set>
                      <p:cBhvr>
                        <p:cTn dur="1" fill="hold">
                          <p:stCondLst>
                            <p:cond delay="0"/>
                          </p:stCondLst>
                        </p:cTn>
                        <p:tgtEl>
                          <p:spTgt spid="3198"/>
                        </p:tgtEl>
                        <p:attrNameLst>
                          <p:attrName>style.visibility</p:attrName>
                        </p:attrNameLst>
                      </p:cBhvr>
                      <p:to>
                        <p:strVal val="visible"/>
                      </p:to>
                    </p:set>
                  </p:childTnLst>
                </p:cTn>
              </p:par>
            </p:tnLst>
          </p:tmpl>
          <p:tmpl lvl="4">
            <p:tnLst>
              <p:par>
                <p:cTn presetID="1" presetClass="entr" presetSubtype="0" fill="hold" nodeType="withEffect">
                  <p:stCondLst>
                    <p:cond delay="0"/>
                  </p:stCondLst>
                  <p:childTnLst>
                    <p:set>
                      <p:cBhvr>
                        <p:cTn dur="1" fill="hold">
                          <p:stCondLst>
                            <p:cond delay="0"/>
                          </p:stCondLst>
                        </p:cTn>
                        <p:tgtEl>
                          <p:spTgt spid="3198"/>
                        </p:tgtEl>
                        <p:attrNameLst>
                          <p:attrName>style.visibility</p:attrName>
                        </p:attrNameLst>
                      </p:cBhvr>
                      <p:to>
                        <p:strVal val="visible"/>
                      </p:to>
                    </p:set>
                  </p:childTnLst>
                </p:cTn>
              </p:par>
            </p:tnLst>
          </p:tmpl>
          <p:tmpl lvl="5">
            <p:tnLst>
              <p:par>
                <p:cTn presetID="1" presetClass="entr" presetSubtype="0" fill="hold" nodeType="withEffect">
                  <p:stCondLst>
                    <p:cond delay="0"/>
                  </p:stCondLst>
                  <p:childTnLst>
                    <p:set>
                      <p:cBhvr>
                        <p:cTn dur="1" fill="hold">
                          <p:stCondLst>
                            <p:cond delay="0"/>
                          </p:stCondLst>
                        </p:cTn>
                        <p:tgtEl>
                          <p:spTgt spid="3198"/>
                        </p:tgtEl>
                        <p:attrNameLst>
                          <p:attrName>style.visibility</p:attrName>
                        </p:attrNameLst>
                      </p:cBhvr>
                      <p:to>
                        <p:strVal val="visible"/>
                      </p:to>
                    </p:set>
                  </p:childTnLst>
                </p:cTn>
              </p:par>
            </p:tnLst>
          </p:tmpl>
        </p:tmplLst>
      </p:bldP>
    </p:bldLst>
  </p:timing>
  <p:hf sldNum="0" hdr="0" ftr="0" dt="0"/>
  <p:txStyles>
    <p:titleStyle>
      <a:lvl1pPr marL="0" lvl="0" indent="0" algn="l" defTabSz="914400" eaLnBrk="0" fontAlgn="base" latinLnBrk="0" hangingPunct="0">
        <a:lnSpc>
          <a:spcPct val="100000"/>
        </a:lnSpc>
        <a:spcBef>
          <a:spcPct val="0"/>
        </a:spcBef>
        <a:spcAft>
          <a:spcPct val="0"/>
        </a:spcAft>
        <a:buNone/>
        <a:defRPr sz="3800" b="0" i="0" u="none" kern="1200" baseline="0">
          <a:solidFill>
            <a:schemeClr val="tx2"/>
          </a:solidFill>
          <a:latin typeface="+mj-lt"/>
          <a:ea typeface="+mj-ea"/>
          <a:cs typeface="+mj-cs"/>
        </a:defRPr>
      </a:lvl1pPr>
    </p:titleStyle>
    <p:bodyStyle>
      <a:lvl1pPr marL="469900" lvl="0" indent="-469900" algn="l" defTabSz="914400" eaLnBrk="0" fontAlgn="base" latinLnBrk="0" hangingPunct="0">
        <a:lnSpc>
          <a:spcPct val="100000"/>
        </a:lnSpc>
        <a:spcBef>
          <a:spcPct val="20000"/>
        </a:spcBef>
        <a:spcAft>
          <a:spcPct val="0"/>
        </a:spcAft>
        <a:buClr>
          <a:schemeClr val="accent2"/>
        </a:buClr>
        <a:buFont typeface="Wingdings" panose="05000000000000000000" pitchFamily="2" charset="2"/>
        <a:buChar char="o"/>
        <a:defRPr sz="3000" b="0" i="0" u="none" kern="1200" baseline="0">
          <a:solidFill>
            <a:schemeClr val="tx1"/>
          </a:solidFill>
          <a:latin typeface="+mn-lt"/>
          <a:ea typeface="+mn-ea"/>
          <a:cs typeface="+mn-cs"/>
        </a:defRPr>
      </a:lvl1pPr>
      <a:lvl2pPr marL="908050" lvl="1" indent="-436245" algn="l" defTabSz="914400" eaLnBrk="0" fontAlgn="base" latinLnBrk="0" hangingPunct="0">
        <a:lnSpc>
          <a:spcPct val="100000"/>
        </a:lnSpc>
        <a:spcBef>
          <a:spcPct val="20000"/>
        </a:spcBef>
        <a:spcAft>
          <a:spcPct val="0"/>
        </a:spcAft>
        <a:buClr>
          <a:schemeClr val="accent2"/>
        </a:buClr>
        <a:buFont typeface="Wingdings" panose="05000000000000000000" pitchFamily="2" charset="2"/>
        <a:buChar char="n"/>
        <a:defRPr sz="2600" b="0" i="0" u="none" kern="1200" baseline="0">
          <a:solidFill>
            <a:schemeClr val="tx1"/>
          </a:solidFill>
          <a:latin typeface="+mn-lt"/>
          <a:ea typeface="+mn-ea"/>
          <a:cs typeface="+mn-cs"/>
        </a:defRPr>
      </a:lvl2pPr>
      <a:lvl3pPr marL="1304925" lvl="2" indent="-394970" algn="l" defTabSz="914400" eaLnBrk="0" fontAlgn="base" latinLnBrk="0" hangingPunct="0">
        <a:lnSpc>
          <a:spcPct val="100000"/>
        </a:lnSpc>
        <a:spcBef>
          <a:spcPct val="20000"/>
        </a:spcBef>
        <a:spcAft>
          <a:spcPct val="0"/>
        </a:spcAft>
        <a:buClr>
          <a:schemeClr val="accent2"/>
        </a:buClr>
        <a:buFont typeface="Wingdings" panose="05000000000000000000" pitchFamily="2" charset="2"/>
        <a:buChar char="o"/>
        <a:defRPr sz="2300" b="0" i="0" u="none" kern="1200" baseline="0">
          <a:solidFill>
            <a:schemeClr val="tx1"/>
          </a:solidFill>
          <a:latin typeface="+mn-lt"/>
          <a:ea typeface="+mn-ea"/>
          <a:cs typeface="+mn-cs"/>
        </a:defRPr>
      </a:lvl3pPr>
      <a:lvl4pPr marL="1694180" lvl="3" indent="-387350" algn="l" defTabSz="914400" eaLnBrk="0" fontAlgn="base" latinLnBrk="0" hangingPunct="0">
        <a:lnSpc>
          <a:spcPct val="100000"/>
        </a:lnSpc>
        <a:spcBef>
          <a:spcPct val="20000"/>
        </a:spcBef>
        <a:spcAft>
          <a:spcPct val="0"/>
        </a:spcAft>
        <a:buClr>
          <a:schemeClr val="accent2"/>
        </a:buClr>
        <a:buFont typeface="Wingdings" panose="05000000000000000000" pitchFamily="2" charset="2"/>
        <a:buChar char="n"/>
        <a:defRPr sz="2000" b="0" i="0" u="none" kern="1200" baseline="0">
          <a:solidFill>
            <a:schemeClr val="tx1"/>
          </a:solidFill>
          <a:latin typeface="+mn-lt"/>
          <a:ea typeface="+mn-ea"/>
          <a:cs typeface="+mn-cs"/>
        </a:defRPr>
      </a:lvl4pPr>
      <a:lvl5pPr marL="2094230" lvl="4" indent="-398780" algn="l" defTabSz="914400" eaLnBrk="0" fontAlgn="base" latinLnBrk="0" hangingPunct="0">
        <a:lnSpc>
          <a:spcPct val="100000"/>
        </a:lnSpc>
        <a:spcBef>
          <a:spcPct val="25000"/>
        </a:spcBef>
        <a:spcAft>
          <a:spcPct val="0"/>
        </a:spcAft>
        <a:buClr>
          <a:schemeClr val="accent2"/>
        </a:buClr>
        <a:buFont typeface="Wingdings" panose="05000000000000000000" pitchFamily="2" charset="2"/>
        <a:buChar char="§"/>
        <a:defRPr sz="2000" b="0" i="0" u="none" kern="1200" baseline="0">
          <a:solidFill>
            <a:schemeClr val="tx1"/>
          </a:solidFill>
          <a:latin typeface="+mn-lt"/>
          <a:ea typeface="+mn-ea"/>
          <a:cs typeface="+mn-cs"/>
        </a:defRPr>
      </a:lvl5pPr>
      <a:lvl6pPr marL="2514600" lvl="5" indent="-228600" algn="l" defTabSz="914400" eaLnBrk="0" fontAlgn="base" latinLnBrk="0" hangingPunct="0">
        <a:lnSpc>
          <a:spcPct val="100000"/>
        </a:lnSpc>
        <a:spcBef>
          <a:spcPct val="25000"/>
        </a:spcBef>
        <a:spcAft>
          <a:spcPct val="0"/>
        </a:spcAft>
        <a:buClr>
          <a:schemeClr val="accent2"/>
        </a:buClr>
        <a:buFont typeface="Wingdings" panose="05000000000000000000" pitchFamily="2" charset="2"/>
        <a:buChar char="§"/>
        <a:defRPr sz="2000" b="0" i="0" u="none" kern="1200" baseline="0">
          <a:solidFill>
            <a:schemeClr val="tx1"/>
          </a:solidFill>
          <a:latin typeface="+mn-lt"/>
          <a:ea typeface="+mn-ea"/>
          <a:cs typeface="+mn-cs"/>
        </a:defRPr>
      </a:lvl6pPr>
      <a:lvl7pPr marL="2971800" lvl="6" indent="-228600" algn="l" defTabSz="914400" eaLnBrk="0" fontAlgn="base" latinLnBrk="0" hangingPunct="0">
        <a:lnSpc>
          <a:spcPct val="100000"/>
        </a:lnSpc>
        <a:spcBef>
          <a:spcPct val="25000"/>
        </a:spcBef>
        <a:spcAft>
          <a:spcPct val="0"/>
        </a:spcAft>
        <a:buClr>
          <a:schemeClr val="accent2"/>
        </a:buClr>
        <a:buFont typeface="Wingdings" panose="05000000000000000000" pitchFamily="2" charset="2"/>
        <a:buChar char="§"/>
        <a:defRPr sz="2000" b="0" i="0" u="none" kern="1200" baseline="0">
          <a:solidFill>
            <a:schemeClr val="tx1"/>
          </a:solidFill>
          <a:latin typeface="+mn-lt"/>
          <a:ea typeface="+mn-ea"/>
          <a:cs typeface="+mn-cs"/>
        </a:defRPr>
      </a:lvl7pPr>
      <a:lvl8pPr marL="3429000" lvl="7" indent="-228600" algn="l" defTabSz="914400" eaLnBrk="0" fontAlgn="base" latinLnBrk="0" hangingPunct="0">
        <a:lnSpc>
          <a:spcPct val="100000"/>
        </a:lnSpc>
        <a:spcBef>
          <a:spcPct val="25000"/>
        </a:spcBef>
        <a:spcAft>
          <a:spcPct val="0"/>
        </a:spcAft>
        <a:buClr>
          <a:schemeClr val="accent2"/>
        </a:buClr>
        <a:buFont typeface="Wingdings" panose="05000000000000000000" pitchFamily="2" charset="2"/>
        <a:buChar char="§"/>
        <a:defRPr sz="2000" b="0" i="0" u="none" kern="1200" baseline="0">
          <a:solidFill>
            <a:schemeClr val="tx1"/>
          </a:solidFill>
          <a:latin typeface="+mn-lt"/>
          <a:ea typeface="+mn-ea"/>
          <a:cs typeface="+mn-cs"/>
        </a:defRPr>
      </a:lvl8pPr>
      <a:lvl9pPr marL="3886200" lvl="8" indent="-228600" algn="l" defTabSz="914400" eaLnBrk="0" fontAlgn="base" latinLnBrk="0" hangingPunct="0">
        <a:lnSpc>
          <a:spcPct val="100000"/>
        </a:lnSpc>
        <a:spcBef>
          <a:spcPct val="25000"/>
        </a:spcBef>
        <a:spcAft>
          <a:spcPct val="0"/>
        </a:spcAft>
        <a:buClr>
          <a:schemeClr val="accent2"/>
        </a:buClr>
        <a:buFont typeface="Wingdings" panose="05000000000000000000" pitchFamily="2" charset="2"/>
        <a:buChar char="§"/>
        <a:defRPr sz="2000" b="0" i="0" u="none" kern="1200" baseline="0">
          <a:solidFill>
            <a:schemeClr val="tx1"/>
          </a:solidFill>
          <a:latin typeface="+mn-lt"/>
          <a:ea typeface="+mn-ea"/>
          <a:cs typeface="+mn-cs"/>
        </a:defRPr>
      </a:lvl9pPr>
    </p:bodyStyle>
    <p:otherStyle>
      <a:lvl1pPr marL="0" lvl="0"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矩形 5121"/>
          <p:cNvSpPr/>
          <p:nvPr/>
        </p:nvSpPr>
        <p:spPr>
          <a:xfrm>
            <a:off x="565150" y="710565"/>
            <a:ext cx="3302000" cy="254000"/>
          </a:xfrm>
          <a:prstGeom prst="rect">
            <a:avLst/>
          </a:prstGeom>
        </p:spPr>
        <p:txBody>
          <a:bodyPr wrap="none" fromWordArt="1">
            <a:prstTxWarp prst="textDeflate">
              <a:avLst>
                <a:gd name="adj" fmla="val 0"/>
              </a:avLst>
            </a:prstTxWarp>
            <a:normAutofit fontScale="25000" lnSpcReduction="20000"/>
          </a:bodyPr>
          <a:lstStyle/>
          <a:p>
            <a:pPr algn="ct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rPr>
              <a:t>项目十</a:t>
            </a: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rPr>
              <a:t> 锦绣中华—岭南文化旅游区</a:t>
            </a:r>
            <a:endPar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endParaRPr>
          </a:p>
        </p:txBody>
      </p:sp>
      <p:sp>
        <p:nvSpPr>
          <p:cNvPr id="3" name="矩形 2"/>
          <p:cNvSpPr/>
          <p:nvPr/>
        </p:nvSpPr>
        <p:spPr>
          <a:xfrm>
            <a:off x="522605" y="1472565"/>
            <a:ext cx="7425055" cy="3415030"/>
          </a:xfrm>
          <a:prstGeom prst="rect">
            <a:avLst/>
          </a:prstGeom>
        </p:spPr>
        <p:txBody>
          <a:bodyPr wrap="square">
            <a:spAutoFit/>
          </a:bodyPr>
          <a:lstStyle/>
          <a:p>
            <a:pPr indent="457200"/>
            <a:r>
              <a:rPr dirty="0" smtClean="0"/>
              <a:t>【</a:t>
            </a:r>
            <a:r>
              <a:rPr b="1" dirty="0" smtClean="0"/>
              <a:t>学习目标</a:t>
            </a:r>
            <a:r>
              <a:rPr dirty="0" smtClean="0"/>
              <a:t>】</a:t>
            </a:r>
            <a:endParaRPr dirty="0" smtClean="0"/>
          </a:p>
          <a:p>
            <a:pPr indent="457200"/>
            <a:r>
              <a:rPr dirty="0" smtClean="0"/>
              <a:t>知识目标</a:t>
            </a:r>
            <a:endParaRPr dirty="0" smtClean="0"/>
          </a:p>
          <a:p>
            <a:pPr indent="457200"/>
            <a:r>
              <a:rPr dirty="0" smtClean="0"/>
              <a:t>1.了解本区旅游宏观环境特征；</a:t>
            </a:r>
            <a:endParaRPr dirty="0" smtClean="0"/>
          </a:p>
          <a:p>
            <a:pPr indent="457200"/>
            <a:r>
              <a:rPr dirty="0" smtClean="0"/>
              <a:t>2.了解本区旅游地理和特色旅游资源特征；</a:t>
            </a:r>
            <a:endParaRPr dirty="0" smtClean="0"/>
          </a:p>
          <a:p>
            <a:pPr indent="457200"/>
            <a:r>
              <a:rPr dirty="0" smtClean="0"/>
              <a:t>3.熟悉本区最重要的旅游景点概况；</a:t>
            </a:r>
            <a:endParaRPr dirty="0" smtClean="0"/>
          </a:p>
          <a:p>
            <a:pPr indent="457200"/>
            <a:r>
              <a:rPr dirty="0" smtClean="0"/>
              <a:t>4.掌握本区各地的主要旅游线路。</a:t>
            </a:r>
            <a:endParaRPr dirty="0" smtClean="0"/>
          </a:p>
          <a:p>
            <a:pPr indent="457200"/>
            <a:r>
              <a:rPr dirty="0" smtClean="0"/>
              <a:t>技能目标</a:t>
            </a:r>
            <a:endParaRPr dirty="0" smtClean="0"/>
          </a:p>
          <a:p>
            <a:pPr indent="457200"/>
            <a:r>
              <a:rPr dirty="0" smtClean="0"/>
              <a:t>1.能够掌握本区各省特色旅游资源；</a:t>
            </a:r>
            <a:endParaRPr dirty="0" smtClean="0"/>
          </a:p>
          <a:p>
            <a:pPr indent="457200"/>
            <a:r>
              <a:rPr dirty="0" smtClean="0"/>
              <a:t>2.能够进行本区旅游线路设计。</a:t>
            </a:r>
            <a:endParaRPr dirty="0" smtClean="0"/>
          </a:p>
          <a:p>
            <a:pPr indent="457200"/>
            <a:r>
              <a:rPr dirty="0" smtClean="0"/>
              <a:t>情感目标</a:t>
            </a:r>
            <a:endParaRPr dirty="0" smtClean="0"/>
          </a:p>
          <a:p>
            <a:pPr indent="457200"/>
            <a:r>
              <a:rPr dirty="0" smtClean="0"/>
              <a:t>1.培养对岭南旅游文化的兴趣与热爱；</a:t>
            </a:r>
            <a:endParaRPr dirty="0" smtClean="0"/>
          </a:p>
          <a:p>
            <a:pPr indent="457200"/>
            <a:r>
              <a:rPr dirty="0" smtClean="0"/>
              <a:t>2.弘扬锦绣中华的特色和精神。</a:t>
            </a:r>
            <a:endParaRPr dirty="0" smtClean="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04215" y="1724025"/>
            <a:ext cx="7564755" cy="3692525"/>
          </a:xfrm>
          <a:prstGeom prst="rect">
            <a:avLst/>
          </a:prstGeom>
          <a:noFill/>
          <a:ln w="9525">
            <a:noFill/>
          </a:ln>
        </p:spPr>
        <p:txBody>
          <a:bodyPr wrap="square">
            <a:spAutoFit/>
          </a:bodyPr>
          <a:lstStyle/>
          <a:p>
            <a:r>
              <a:rPr lang="en-US" altLang="zh-CN" b="1" dirty="0" smtClean="0"/>
              <a:t>[</a:t>
            </a:r>
            <a:r>
              <a:rPr lang="zh-CN" altLang="zh-CN" b="1" dirty="0" smtClean="0"/>
              <a:t>任务学习</a:t>
            </a:r>
            <a:r>
              <a:rPr lang="en-US" altLang="zh-CN" b="1" dirty="0" smtClean="0"/>
              <a:t>]</a:t>
            </a:r>
            <a:endParaRPr lang="en-US" altLang="zh-CN" b="1" dirty="0" smtClean="0"/>
          </a:p>
          <a:p>
            <a:r>
              <a:rPr lang="zh-CN" altLang="en-US" dirty="0" smtClean="0">
                <a:latin typeface="宋体" panose="02010600030101010101" pitchFamily="2" charset="-122"/>
                <a:cs typeface="宋体" panose="02010600030101010101" pitchFamily="2" charset="-122"/>
                <a:sym typeface="+mn-ea"/>
              </a:rPr>
              <a:t>2.南山寺</a:t>
            </a:r>
            <a:endParaRPr lang="zh-CN" altLang="en-US" dirty="0" smtClean="0">
              <a:latin typeface="宋体" panose="02010600030101010101" pitchFamily="2" charset="-122"/>
              <a:cs typeface="宋体" panose="02010600030101010101" pitchFamily="2" charset="-122"/>
              <a:sym typeface="+mn-ea"/>
            </a:endParaRPr>
          </a:p>
          <a:p>
            <a:r>
              <a:rPr lang="zh-CN" altLang="en-US" dirty="0" smtClean="0">
                <a:latin typeface="宋体" panose="02010600030101010101" pitchFamily="2" charset="-122"/>
                <a:cs typeface="宋体" panose="02010600030101010101" pitchFamily="2" charset="-122"/>
                <a:sym typeface="+mn-ea"/>
              </a:rPr>
              <a:t>3.赵家堡</a:t>
            </a:r>
            <a:endParaRPr lang="zh-CN" altLang="en-US" dirty="0" smtClean="0">
              <a:latin typeface="宋体" panose="02010600030101010101" pitchFamily="2" charset="-122"/>
              <a:cs typeface="宋体" panose="02010600030101010101" pitchFamily="2" charset="-122"/>
              <a:sym typeface="+mn-ea"/>
            </a:endParaRPr>
          </a:p>
          <a:p>
            <a:r>
              <a:rPr lang="zh-CN" altLang="en-US" dirty="0" smtClean="0">
                <a:latin typeface="宋体" panose="02010600030101010101" pitchFamily="2" charset="-122"/>
                <a:cs typeface="宋体" panose="02010600030101010101" pitchFamily="2" charset="-122"/>
                <a:sym typeface="+mn-ea"/>
              </a:rPr>
              <a:t>(四)泉州游览区</a:t>
            </a:r>
            <a:endParaRPr lang="zh-CN" altLang="en-US" dirty="0" smtClean="0">
              <a:latin typeface="宋体" panose="02010600030101010101" pitchFamily="2" charset="-122"/>
              <a:cs typeface="宋体" panose="02010600030101010101" pitchFamily="2" charset="-122"/>
              <a:sym typeface="+mn-ea"/>
            </a:endParaRPr>
          </a:p>
          <a:p>
            <a:r>
              <a:rPr dirty="0" smtClean="0"/>
              <a:t>1.开元寺</a:t>
            </a:r>
            <a:endParaRPr dirty="0" smtClean="0"/>
          </a:p>
          <a:p>
            <a:r>
              <a:rPr dirty="0" smtClean="0"/>
              <a:t>2.草庵</a:t>
            </a:r>
            <a:endParaRPr dirty="0" smtClean="0"/>
          </a:p>
          <a:p>
            <a:r>
              <a:rPr dirty="0" smtClean="0"/>
              <a:t>3.清源山</a:t>
            </a:r>
            <a:endParaRPr dirty="0" smtClean="0"/>
          </a:p>
          <a:p>
            <a:r>
              <a:rPr dirty="0" smtClean="0"/>
              <a:t>4.洛阳桥</a:t>
            </a:r>
            <a:endParaRPr dirty="0" smtClean="0"/>
          </a:p>
          <a:p>
            <a:r>
              <a:rPr dirty="0" smtClean="0"/>
              <a:t>5.三贤四贤墓 </a:t>
            </a:r>
            <a:endParaRPr dirty="0" smtClean="0"/>
          </a:p>
          <a:p>
            <a:r>
              <a:rPr dirty="0" smtClean="0"/>
              <a:t>(五）武夷山风景名胜区</a:t>
            </a:r>
            <a:endParaRPr dirty="0" smtClean="0"/>
          </a:p>
          <a:p>
            <a:r>
              <a:rPr dirty="0" smtClean="0"/>
              <a:t>(六)三明游览区</a:t>
            </a:r>
            <a:endParaRPr dirty="0" smtClean="0"/>
          </a:p>
          <a:p>
            <a:r>
              <a:rPr dirty="0" smtClean="0"/>
              <a:t>1.金湖</a:t>
            </a:r>
            <a:endParaRPr dirty="0" smtClean="0"/>
          </a:p>
          <a:p>
            <a:r>
              <a:rPr dirty="0" smtClean="0"/>
              <a:t>2.玉华洞</a:t>
            </a:r>
            <a:endParaRPr dirty="0" smtClean="0"/>
          </a:p>
        </p:txBody>
      </p:sp>
      <p:sp>
        <p:nvSpPr>
          <p:cNvPr id="4"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6" name="Rectangle 6"/>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9" name="Rectangle 11"/>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2" name="Rectangle 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8" name="Rectangle 1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4" name="Rectangle 1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5" name="矩形 4"/>
          <p:cNvSpPr/>
          <p:nvPr/>
        </p:nvSpPr>
        <p:spPr>
          <a:xfrm>
            <a:off x="3122930" y="1355408"/>
            <a:ext cx="1619250" cy="368300"/>
          </a:xfrm>
          <a:prstGeom prst="rect">
            <a:avLst/>
          </a:prstGeom>
          <a:noFill/>
          <a:ln w="9525">
            <a:noFill/>
          </a:ln>
          <a:effectLst>
            <a:prstShdw prst="shdw13" dist="53882" dir="13499999">
              <a:schemeClr val="bg2">
                <a:alpha val="50000"/>
              </a:schemeClr>
            </a:prstShdw>
          </a:effectLst>
        </p:spPr>
        <p:txBody>
          <a:bodyPr wrap="none" anchor="ctr">
            <a:spAutoFit/>
          </a:bodyPr>
          <a:p>
            <a:pPr algn="l" eaLnBrk="0" hangingPunct="0"/>
            <a:r>
              <a:rPr lang="zh-CN" altLang="zh-CN" b="1" dirty="0" smtClean="0">
                <a:sym typeface="+mn-ea"/>
              </a:rPr>
              <a:t>任务二</a:t>
            </a:r>
            <a:r>
              <a:rPr lang="en-US" altLang="zh-CN" b="1" dirty="0" smtClean="0">
                <a:sym typeface="+mn-ea"/>
              </a:rPr>
              <a:t> </a:t>
            </a:r>
            <a:r>
              <a:rPr lang="zh-CN" altLang="zh-CN" b="1" dirty="0" smtClean="0">
                <a:sym typeface="+mn-ea"/>
              </a:rPr>
              <a:t>福建省</a:t>
            </a:r>
            <a:endParaRPr lang="zh-CN" altLang="zh-CN" b="1" dirty="0" smtClean="0">
              <a:sym typeface="+mn-ea"/>
            </a:endParaRPr>
          </a:p>
        </p:txBody>
      </p:sp>
      <p:sp>
        <p:nvSpPr>
          <p:cNvPr id="5122" name="矩形 5121"/>
          <p:cNvSpPr/>
          <p:nvPr/>
        </p:nvSpPr>
        <p:spPr>
          <a:xfrm>
            <a:off x="565150" y="710565"/>
            <a:ext cx="3302000" cy="254000"/>
          </a:xfrm>
          <a:prstGeom prst="rect">
            <a:avLst/>
          </a:prstGeom>
        </p:spPr>
        <p:txBody>
          <a:bodyPr wrap="none" fromWordArt="1">
            <a:prstTxWarp prst="textDeflate">
              <a:avLst>
                <a:gd name="adj" fmla="val 0"/>
              </a:avLst>
            </a:prstTxWarp>
            <a:normAutofit fontScale="25000" lnSpcReduction="20000"/>
          </a:bodyPr>
          <a:lstStyle/>
          <a:p>
            <a:pPr algn="ct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rPr>
              <a:t>项目十 锦绣中华—岭南文化旅游区</a:t>
            </a:r>
            <a:endPar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04215" y="1724025"/>
            <a:ext cx="7564755" cy="3692525"/>
          </a:xfrm>
          <a:prstGeom prst="rect">
            <a:avLst/>
          </a:prstGeom>
          <a:noFill/>
          <a:ln w="9525">
            <a:noFill/>
          </a:ln>
        </p:spPr>
        <p:txBody>
          <a:bodyPr wrap="square">
            <a:spAutoFit/>
          </a:bodyPr>
          <a:lstStyle/>
          <a:p>
            <a:r>
              <a:rPr lang="en-US" altLang="zh-CN" b="1" dirty="0" smtClean="0"/>
              <a:t>[</a:t>
            </a:r>
            <a:r>
              <a:rPr lang="zh-CN" altLang="zh-CN" b="1" dirty="0" smtClean="0"/>
              <a:t>任务学习</a:t>
            </a:r>
            <a:r>
              <a:rPr lang="en-US" altLang="zh-CN" b="1" dirty="0" smtClean="0"/>
              <a:t>]</a:t>
            </a:r>
            <a:endParaRPr dirty="0" smtClean="0"/>
          </a:p>
          <a:p>
            <a:r>
              <a:rPr dirty="0" smtClean="0"/>
              <a:t>三、特色旅游线路</a:t>
            </a:r>
            <a:endParaRPr dirty="0" smtClean="0"/>
          </a:p>
          <a:p>
            <a:r>
              <a:rPr dirty="0" smtClean="0"/>
              <a:t>1.滨海温泉游</a:t>
            </a:r>
            <a:endParaRPr dirty="0" smtClean="0"/>
          </a:p>
          <a:p>
            <a:r>
              <a:rPr dirty="0" smtClean="0"/>
              <a:t>    该线路主要包括：鼓浪屿—日月谷。</a:t>
            </a:r>
            <a:endParaRPr dirty="0" smtClean="0"/>
          </a:p>
          <a:p>
            <a:r>
              <a:rPr dirty="0" smtClean="0"/>
              <a:t>2.宗教风光游</a:t>
            </a:r>
            <a:endParaRPr dirty="0" smtClean="0"/>
          </a:p>
          <a:p>
            <a:r>
              <a:rPr dirty="0" smtClean="0"/>
              <a:t>    该线路主要包括：南普陀景区—武夷山。</a:t>
            </a:r>
            <a:endParaRPr dirty="0" smtClean="0"/>
          </a:p>
          <a:p>
            <a:r>
              <a:rPr dirty="0" smtClean="0"/>
              <a:t>知识链接</a:t>
            </a:r>
            <a:r>
              <a:rPr lang="zh-CN" dirty="0" smtClean="0"/>
              <a:t>：</a:t>
            </a:r>
            <a:r>
              <a:rPr dirty="0" smtClean="0"/>
              <a:t>永定土楼</a:t>
            </a:r>
            <a:endParaRPr dirty="0" smtClean="0"/>
          </a:p>
          <a:p>
            <a:r>
              <a:rPr dirty="0" smtClean="0"/>
              <a:t>【同步职场】</a:t>
            </a:r>
            <a:endParaRPr dirty="0" smtClean="0"/>
          </a:p>
          <a:p>
            <a:r>
              <a:rPr dirty="0" smtClean="0"/>
              <a:t>思考：</a:t>
            </a:r>
            <a:endParaRPr dirty="0" smtClean="0"/>
          </a:p>
          <a:p>
            <a:r>
              <a:rPr dirty="0" smtClean="0"/>
              <a:t>查询资料说说“古镇四堡”的“四宝”有哪些？并举例说明地理位置对于景区旅游的影响。</a:t>
            </a:r>
            <a:endParaRPr dirty="0" smtClean="0"/>
          </a:p>
          <a:p>
            <a:r>
              <a:rPr dirty="0" smtClean="0"/>
              <a:t>〖任务实训〗</a:t>
            </a:r>
            <a:endParaRPr dirty="0" smtClean="0"/>
          </a:p>
          <a:p>
            <a:r>
              <a:rPr dirty="0" smtClean="0"/>
              <a:t>武夷山旅游线路设计实训表</a:t>
            </a:r>
            <a:endParaRPr dirty="0" smtClean="0"/>
          </a:p>
        </p:txBody>
      </p:sp>
      <p:sp>
        <p:nvSpPr>
          <p:cNvPr id="4"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6" name="Rectangle 6"/>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9" name="Rectangle 11"/>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2" name="Rectangle 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8" name="Rectangle 1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4" name="Rectangle 1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5" name="矩形 4"/>
          <p:cNvSpPr/>
          <p:nvPr/>
        </p:nvSpPr>
        <p:spPr>
          <a:xfrm>
            <a:off x="3122930" y="1355408"/>
            <a:ext cx="1619250" cy="368300"/>
          </a:xfrm>
          <a:prstGeom prst="rect">
            <a:avLst/>
          </a:prstGeom>
          <a:noFill/>
          <a:ln w="9525">
            <a:noFill/>
          </a:ln>
          <a:effectLst>
            <a:prstShdw prst="shdw13" dist="53882" dir="13499999">
              <a:schemeClr val="bg2">
                <a:alpha val="50000"/>
              </a:schemeClr>
            </a:prstShdw>
          </a:effectLst>
        </p:spPr>
        <p:txBody>
          <a:bodyPr wrap="none" anchor="ctr">
            <a:spAutoFit/>
          </a:bodyPr>
          <a:p>
            <a:pPr algn="l" eaLnBrk="0" hangingPunct="0"/>
            <a:r>
              <a:rPr lang="zh-CN" altLang="zh-CN" b="1" dirty="0" smtClean="0">
                <a:sym typeface="+mn-ea"/>
              </a:rPr>
              <a:t>任务二</a:t>
            </a:r>
            <a:r>
              <a:rPr lang="en-US" altLang="zh-CN" b="1" dirty="0" smtClean="0">
                <a:sym typeface="+mn-ea"/>
              </a:rPr>
              <a:t> </a:t>
            </a:r>
            <a:r>
              <a:rPr lang="zh-CN" altLang="zh-CN" b="1" dirty="0" smtClean="0">
                <a:sym typeface="+mn-ea"/>
              </a:rPr>
              <a:t>福建省</a:t>
            </a:r>
            <a:endParaRPr lang="zh-CN" altLang="zh-CN" b="1" dirty="0" smtClean="0">
              <a:sym typeface="+mn-ea"/>
            </a:endParaRPr>
          </a:p>
        </p:txBody>
      </p:sp>
      <p:sp>
        <p:nvSpPr>
          <p:cNvPr id="5122" name="矩形 5121"/>
          <p:cNvSpPr/>
          <p:nvPr/>
        </p:nvSpPr>
        <p:spPr>
          <a:xfrm>
            <a:off x="565150" y="710565"/>
            <a:ext cx="3302000" cy="254000"/>
          </a:xfrm>
          <a:prstGeom prst="rect">
            <a:avLst/>
          </a:prstGeom>
        </p:spPr>
        <p:txBody>
          <a:bodyPr wrap="none" fromWordArt="1">
            <a:prstTxWarp prst="textDeflate">
              <a:avLst>
                <a:gd name="adj" fmla="val 0"/>
              </a:avLst>
            </a:prstTxWarp>
            <a:normAutofit fontScale="25000" lnSpcReduction="20000"/>
          </a:bodyPr>
          <a:lstStyle/>
          <a:p>
            <a:pPr algn="ct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rPr>
              <a:t>项目十 锦绣中华—岭南文化旅游区</a:t>
            </a:r>
            <a:endPar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51840" y="1562735"/>
            <a:ext cx="7517130" cy="4523105"/>
          </a:xfrm>
          <a:prstGeom prst="rect">
            <a:avLst/>
          </a:prstGeom>
          <a:noFill/>
          <a:ln w="9525">
            <a:noFill/>
          </a:ln>
        </p:spPr>
        <p:txBody>
          <a:bodyPr wrap="square">
            <a:spAutoFit/>
          </a:bodyPr>
          <a:lstStyle/>
          <a:p>
            <a:r>
              <a:rPr lang="en-US" altLang="zh-CN" b="1" dirty="0" smtClean="0"/>
              <a:t>[</a:t>
            </a:r>
            <a:r>
              <a:rPr lang="zh-CN" altLang="zh-CN" b="1" dirty="0" smtClean="0"/>
              <a:t>任务引入</a:t>
            </a:r>
            <a:r>
              <a:rPr lang="en-US" altLang="zh-CN" b="1" dirty="0" smtClean="0"/>
              <a:t>]</a:t>
            </a:r>
            <a:endParaRPr lang="zh-CN" altLang="zh-CN" dirty="0"/>
          </a:p>
          <a:p>
            <a:pPr indent="457200" algn="l"/>
            <a:r>
              <a:rPr lang="zh-CN" altLang="en-US" dirty="0" smtClean="0">
                <a:latin typeface="宋体" panose="02010600030101010101" pitchFamily="2" charset="-122"/>
                <a:cs typeface="宋体" panose="02010600030101010101" pitchFamily="2" charset="-122"/>
                <a:sym typeface="+mn-ea"/>
              </a:rPr>
              <a:t>潮汕地区揭阳、潮州、汕头构成的“倒三角”独据省尾国角。就连飞机场和高铁站的选址都争得难分难舍。三位难兄难弟都有各自的特色，无论深入哪座城市，都会收获不一样的“潮汕”体验。以汕头为例，互联网上关于你的游记似乎都得与美食扯上关系，这其实在意料之中。将你称之为广东省的“美食大缸”也不为过。心心念念来汕头品尝美食的想法终于实现。</a:t>
            </a:r>
            <a:endParaRPr lang="zh-CN" altLang="en-US" dirty="0" smtClean="0">
              <a:latin typeface="宋体" panose="02010600030101010101" pitchFamily="2" charset="-122"/>
              <a:cs typeface="宋体" panose="02010600030101010101" pitchFamily="2" charset="-122"/>
              <a:sym typeface="+mn-ea"/>
            </a:endParaRPr>
          </a:p>
          <a:p>
            <a:pPr indent="457200" algn="l"/>
            <a:r>
              <a:rPr lang="zh-CN" altLang="en-US" dirty="0" smtClean="0">
                <a:latin typeface="宋体" panose="02010600030101010101" pitchFamily="2" charset="-122"/>
                <a:cs typeface="宋体" panose="02010600030101010101" pitchFamily="2" charset="-122"/>
                <a:sym typeface="+mn-ea"/>
              </a:rPr>
              <a:t>汕头不愧是粤东的美食天堂，一旦跌入便无法自拔。各种粿刺激着食客的味蕾，果汁冰浓厚可口，煲粥清香甜淡，海鲜夜市里依然人声鼎沸。</a:t>
            </a:r>
            <a:endParaRPr lang="zh-CN" altLang="en-US" dirty="0" smtClean="0">
              <a:latin typeface="宋体" panose="02010600030101010101" pitchFamily="2" charset="-122"/>
              <a:cs typeface="宋体" panose="02010600030101010101" pitchFamily="2" charset="-122"/>
              <a:sym typeface="+mn-ea"/>
            </a:endParaRPr>
          </a:p>
          <a:p>
            <a:pPr indent="457200" algn="l"/>
            <a:r>
              <a:rPr lang="zh-CN" altLang="en-US" dirty="0" smtClean="0">
                <a:latin typeface="宋体" panose="02010600030101010101" pitchFamily="2" charset="-122"/>
                <a:cs typeface="宋体" panose="02010600030101010101" pitchFamily="2" charset="-122"/>
                <a:sym typeface="+mn-ea"/>
              </a:rPr>
              <a:t>犹如串联起时空的蒙太奇，小公园里依旧藏着老汕头的沧桑回忆，开埠陈列馆内将汕头的历史脉络娓娓道来。上个世纪建成的中山公园至今仍是人们散心聊天的好去处。海滨公园将汕头内海紧紧抱住，海风一直吹。</a:t>
            </a:r>
            <a:endParaRPr lang="zh-CN" altLang="en-US" dirty="0" smtClean="0">
              <a:latin typeface="宋体" panose="02010600030101010101" pitchFamily="2" charset="-122"/>
              <a:cs typeface="宋体" panose="02010600030101010101" pitchFamily="2" charset="-122"/>
              <a:sym typeface="+mn-ea"/>
            </a:endParaRPr>
          </a:p>
          <a:p>
            <a:pPr indent="457200" algn="l"/>
            <a:r>
              <a:rPr lang="zh-CN" altLang="en-US" dirty="0" smtClean="0">
                <a:latin typeface="宋体" panose="02010600030101010101" pitchFamily="2" charset="-122"/>
                <a:cs typeface="宋体" panose="02010600030101010101" pitchFamily="2" charset="-122"/>
                <a:sym typeface="+mn-ea"/>
              </a:rPr>
              <a:t>汕头——北回归线与海岸线相交的一颗璀璨明珠，在时代潮流中不断开拓、奋进。（资料来源：浪成一片海的文阔森）                   思考：与汕头相比，潮州和揭阳的特色之处在于哪里？三地形成的“倒三角”区在广东旅游业的发展中所占比例。</a:t>
            </a:r>
            <a:endParaRPr lang="zh-CN" altLang="en-US" dirty="0" smtClean="0">
              <a:latin typeface="宋体" panose="02010600030101010101" pitchFamily="2" charset="-122"/>
              <a:cs typeface="宋体" panose="02010600030101010101" pitchFamily="2" charset="-122"/>
              <a:sym typeface="+mn-ea"/>
            </a:endParaRPr>
          </a:p>
        </p:txBody>
      </p:sp>
      <p:sp>
        <p:nvSpPr>
          <p:cNvPr id="4"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6" name="Rectangle 6"/>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9" name="Rectangle 11"/>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2" name="Rectangle 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8" name="Rectangle 1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4" name="Rectangle 1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5" name="矩形 4"/>
          <p:cNvSpPr/>
          <p:nvPr/>
        </p:nvSpPr>
        <p:spPr>
          <a:xfrm>
            <a:off x="3122930" y="1355408"/>
            <a:ext cx="1733550" cy="368300"/>
          </a:xfrm>
          <a:prstGeom prst="rect">
            <a:avLst/>
          </a:prstGeom>
          <a:noFill/>
          <a:ln w="9525">
            <a:noFill/>
          </a:ln>
          <a:effectLst>
            <a:prstShdw prst="shdw13" dist="53882" dir="13499999">
              <a:schemeClr val="bg2">
                <a:alpha val="50000"/>
              </a:schemeClr>
            </a:prstShdw>
          </a:effectLst>
        </p:spPr>
        <p:txBody>
          <a:bodyPr wrap="none" anchor="ctr">
            <a:spAutoFit/>
          </a:bodyPr>
          <a:lstStyle/>
          <a:p>
            <a:pPr algn="l" eaLnBrk="0" hangingPunct="0"/>
            <a:r>
              <a:rPr lang="zh-CN" altLang="zh-CN" b="1" dirty="0" smtClean="0">
                <a:sym typeface="+mn-ea"/>
              </a:rPr>
              <a:t>任务三</a:t>
            </a:r>
            <a:r>
              <a:rPr lang="en-US" altLang="zh-CN" b="1" dirty="0" smtClean="0">
                <a:sym typeface="+mn-ea"/>
              </a:rPr>
              <a:t>   </a:t>
            </a:r>
            <a:r>
              <a:rPr lang="zh-CN" altLang="zh-CN" b="1" dirty="0" smtClean="0">
                <a:sym typeface="+mn-ea"/>
              </a:rPr>
              <a:t>广东</a:t>
            </a:r>
            <a:r>
              <a:rPr lang="zh-CN" altLang="zh-CN" b="1" dirty="0" smtClean="0">
                <a:sym typeface="+mn-ea"/>
              </a:rPr>
              <a:t>省</a:t>
            </a:r>
            <a:endParaRPr lang="zh-CN" altLang="zh-CN" b="1" dirty="0" smtClean="0">
              <a:sym typeface="+mn-ea"/>
            </a:endParaRPr>
          </a:p>
        </p:txBody>
      </p:sp>
      <p:sp>
        <p:nvSpPr>
          <p:cNvPr id="5122" name="矩形 5121"/>
          <p:cNvSpPr/>
          <p:nvPr/>
        </p:nvSpPr>
        <p:spPr>
          <a:xfrm>
            <a:off x="565150" y="710565"/>
            <a:ext cx="3302000" cy="254000"/>
          </a:xfrm>
          <a:prstGeom prst="rect">
            <a:avLst/>
          </a:prstGeom>
        </p:spPr>
        <p:txBody>
          <a:bodyPr wrap="none" fromWordArt="1">
            <a:prstTxWarp prst="textDeflate">
              <a:avLst>
                <a:gd name="adj" fmla="val 0"/>
              </a:avLst>
            </a:prstTxWarp>
            <a:normAutofit fontScale="25000" lnSpcReduction="20000"/>
          </a:bodyPr>
          <a:lstStyle/>
          <a:p>
            <a:pPr algn="ct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rPr>
              <a:t>项目十 锦绣中华—岭南文化旅游区</a:t>
            </a:r>
            <a:endPar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3" name="矩形 24582"/>
          <p:cNvSpPr/>
          <p:nvPr/>
        </p:nvSpPr>
        <p:spPr>
          <a:xfrm>
            <a:off x="3146425" y="1360488"/>
            <a:ext cx="1676400" cy="368300"/>
          </a:xfrm>
          <a:prstGeom prst="rect">
            <a:avLst/>
          </a:prstGeom>
          <a:noFill/>
          <a:ln w="9525">
            <a:noFill/>
          </a:ln>
          <a:effectLst>
            <a:prstShdw prst="shdw13" dist="53882" dir="13499999">
              <a:schemeClr val="bg2">
                <a:alpha val="50000"/>
              </a:schemeClr>
            </a:prstShdw>
          </a:effectLst>
        </p:spPr>
        <p:txBody>
          <a:bodyPr wrap="none" anchor="ctr">
            <a:spAutoFit/>
          </a:bodyPr>
          <a:lstStyle/>
          <a:p>
            <a:pPr algn="l" eaLnBrk="0" hangingPunct="0"/>
            <a:r>
              <a:rPr lang="zh-CN" altLang="zh-CN" b="1" dirty="0" smtClean="0"/>
              <a:t>任务三</a:t>
            </a:r>
            <a:r>
              <a:rPr lang="en-US" altLang="zh-CN" b="1" dirty="0" smtClean="0"/>
              <a:t>  </a:t>
            </a:r>
            <a:r>
              <a:rPr lang="zh-CN" altLang="en-US" b="1" dirty="0" smtClean="0"/>
              <a:t>广东</a:t>
            </a:r>
            <a:r>
              <a:rPr lang="zh-CN" altLang="zh-CN" b="1" dirty="0" smtClean="0">
                <a:sym typeface="+mn-ea"/>
              </a:rPr>
              <a:t>省</a:t>
            </a:r>
            <a:endParaRPr lang="zh-CN" altLang="zh-CN" b="1" dirty="0" smtClean="0">
              <a:sym typeface="+mn-ea"/>
            </a:endParaRPr>
          </a:p>
        </p:txBody>
      </p:sp>
      <p:sp>
        <p:nvSpPr>
          <p:cNvPr id="100" name="文本框 99"/>
          <p:cNvSpPr txBox="1"/>
          <p:nvPr/>
        </p:nvSpPr>
        <p:spPr>
          <a:xfrm>
            <a:off x="723900" y="1663065"/>
            <a:ext cx="7545070" cy="4799965"/>
          </a:xfrm>
          <a:prstGeom prst="rect">
            <a:avLst/>
          </a:prstGeom>
          <a:noFill/>
          <a:ln w="9525">
            <a:noFill/>
          </a:ln>
        </p:spPr>
        <p:txBody>
          <a:bodyPr wrap="square">
            <a:spAutoFit/>
          </a:bodyPr>
          <a:lstStyle/>
          <a:p>
            <a:r>
              <a:rPr lang="en-US" altLang="zh-CN" b="1" dirty="0" smtClean="0">
                <a:sym typeface="+mn-ea"/>
              </a:rPr>
              <a:t>[</a:t>
            </a:r>
            <a:r>
              <a:rPr lang="zh-CN" altLang="zh-CN" b="1" dirty="0" smtClean="0">
                <a:sym typeface="+mn-ea"/>
              </a:rPr>
              <a:t>任务学习</a:t>
            </a:r>
            <a:r>
              <a:rPr lang="en-US" altLang="zh-CN" b="1" dirty="0" smtClean="0">
                <a:sym typeface="+mn-ea"/>
              </a:rPr>
              <a:t>]</a:t>
            </a:r>
            <a:endParaRPr lang="zh-CN" altLang="zh-CN" dirty="0"/>
          </a:p>
          <a:p>
            <a:r>
              <a:rPr lang="zh-CN" altLang="en-US" dirty="0" smtClean="0">
                <a:latin typeface="宋体" panose="02010600030101010101" pitchFamily="2" charset="-122"/>
                <a:cs typeface="宋体" panose="02010600030101010101" pitchFamily="2" charset="-122"/>
              </a:rPr>
              <a:t>一、概况</a:t>
            </a:r>
            <a:endParaRPr lang="zh-CN" altLang="en-US" dirty="0" smtClean="0">
              <a:latin typeface="宋体" panose="02010600030101010101" pitchFamily="2" charset="-122"/>
              <a:cs typeface="宋体" panose="02010600030101010101" pitchFamily="2" charset="-122"/>
            </a:endParaRPr>
          </a:p>
          <a:p>
            <a:r>
              <a:rPr lang="zh-CN" altLang="en-US" dirty="0" smtClean="0">
                <a:latin typeface="宋体" panose="02010600030101010101" pitchFamily="2" charset="-122"/>
                <a:cs typeface="宋体" panose="02010600030101010101" pitchFamily="2" charset="-122"/>
              </a:rPr>
              <a:t>广东省简称“粤”，地处中国大陆南端，是中国的门户，与香港、澳门接壤，与东南亚诸国毗邻。二、主要旅游景点</a:t>
            </a:r>
            <a:endParaRPr lang="zh-CN" altLang="en-US" dirty="0" smtClean="0">
              <a:latin typeface="宋体" panose="02010600030101010101" pitchFamily="2" charset="-122"/>
              <a:cs typeface="宋体" panose="02010600030101010101" pitchFamily="2" charset="-122"/>
            </a:endParaRPr>
          </a:p>
          <a:p>
            <a:r>
              <a:rPr lang="zh-CN" altLang="en-US" dirty="0" smtClean="0">
                <a:latin typeface="宋体" panose="02010600030101010101" pitchFamily="2" charset="-122"/>
                <a:cs typeface="宋体" panose="02010600030101010101" pitchFamily="2" charset="-122"/>
              </a:rPr>
              <a:t>(一)广州游览区</a:t>
            </a:r>
            <a:endParaRPr lang="zh-CN" altLang="en-US" dirty="0" smtClean="0">
              <a:latin typeface="宋体" panose="02010600030101010101" pitchFamily="2" charset="-122"/>
              <a:cs typeface="宋体" panose="02010600030101010101" pitchFamily="2" charset="-122"/>
            </a:endParaRPr>
          </a:p>
          <a:p>
            <a:r>
              <a:rPr lang="zh-CN" altLang="en-US" dirty="0" smtClean="0">
                <a:latin typeface="宋体" panose="02010600030101010101" pitchFamily="2" charset="-122"/>
                <a:cs typeface="宋体" panose="02010600030101010101" pitchFamily="2" charset="-122"/>
              </a:rPr>
              <a:t>1.越秀公园</a:t>
            </a:r>
            <a:endParaRPr lang="zh-CN" altLang="en-US" dirty="0" smtClean="0">
              <a:latin typeface="宋体" panose="02010600030101010101" pitchFamily="2" charset="-122"/>
              <a:cs typeface="宋体" panose="02010600030101010101" pitchFamily="2" charset="-122"/>
            </a:endParaRPr>
          </a:p>
          <a:p>
            <a:r>
              <a:rPr lang="zh-CN" altLang="en-US" dirty="0" smtClean="0">
                <a:latin typeface="宋体" panose="02010600030101010101" pitchFamily="2" charset="-122"/>
                <a:cs typeface="宋体" panose="02010600030101010101" pitchFamily="2" charset="-122"/>
              </a:rPr>
              <a:t>2.白云山</a:t>
            </a:r>
            <a:endParaRPr lang="zh-CN" altLang="en-US" dirty="0" smtClean="0">
              <a:latin typeface="宋体" panose="02010600030101010101" pitchFamily="2" charset="-122"/>
              <a:cs typeface="宋体" panose="02010600030101010101" pitchFamily="2" charset="-122"/>
            </a:endParaRPr>
          </a:p>
          <a:p>
            <a:r>
              <a:rPr lang="zh-CN" altLang="en-US" dirty="0" smtClean="0">
                <a:latin typeface="宋体" panose="02010600030101010101" pitchFamily="2" charset="-122"/>
                <a:cs typeface="宋体" panose="02010600030101010101" pitchFamily="2" charset="-122"/>
              </a:rPr>
              <a:t>3.从化温泉</a:t>
            </a:r>
            <a:endParaRPr lang="zh-CN" altLang="en-US" dirty="0" smtClean="0">
              <a:latin typeface="宋体" panose="02010600030101010101" pitchFamily="2" charset="-122"/>
              <a:cs typeface="宋体" panose="02010600030101010101" pitchFamily="2" charset="-122"/>
            </a:endParaRPr>
          </a:p>
          <a:p>
            <a:r>
              <a:rPr lang="zh-CN" altLang="en-US" dirty="0" smtClean="0">
                <a:latin typeface="宋体" panose="02010600030101010101" pitchFamily="2" charset="-122"/>
                <a:cs typeface="宋体" panose="02010600030101010101" pitchFamily="2" charset="-122"/>
              </a:rPr>
              <a:t>4.黄埔军校旧址</a:t>
            </a:r>
            <a:endParaRPr lang="zh-CN" altLang="en-US" dirty="0" smtClean="0">
              <a:latin typeface="宋体" panose="02010600030101010101" pitchFamily="2" charset="-122"/>
              <a:cs typeface="宋体" panose="02010600030101010101" pitchFamily="2" charset="-122"/>
            </a:endParaRPr>
          </a:p>
          <a:p>
            <a:r>
              <a:rPr lang="zh-CN" altLang="en-US" dirty="0" smtClean="0">
                <a:latin typeface="宋体" panose="02010600030101010101" pitchFamily="2" charset="-122"/>
                <a:cs typeface="宋体" panose="02010600030101010101" pitchFamily="2" charset="-122"/>
              </a:rPr>
              <a:t>5.三元里</a:t>
            </a:r>
            <a:endParaRPr lang="zh-CN" altLang="en-US" dirty="0" smtClean="0">
              <a:latin typeface="宋体" panose="02010600030101010101" pitchFamily="2" charset="-122"/>
              <a:cs typeface="宋体" panose="02010600030101010101" pitchFamily="2" charset="-122"/>
            </a:endParaRPr>
          </a:p>
          <a:p>
            <a:r>
              <a:rPr lang="zh-CN" altLang="en-US" dirty="0" smtClean="0">
                <a:latin typeface="宋体" panose="02010600030101010101" pitchFamily="2" charset="-122"/>
                <a:cs typeface="宋体" panose="02010600030101010101" pitchFamily="2" charset="-122"/>
              </a:rPr>
              <a:t>6.虎门</a:t>
            </a:r>
            <a:endParaRPr lang="zh-CN" altLang="en-US" dirty="0" smtClean="0">
              <a:latin typeface="宋体" panose="02010600030101010101" pitchFamily="2" charset="-122"/>
              <a:cs typeface="宋体" panose="02010600030101010101" pitchFamily="2" charset="-122"/>
            </a:endParaRPr>
          </a:p>
          <a:p>
            <a:r>
              <a:rPr lang="zh-CN" altLang="en-US" dirty="0" smtClean="0">
                <a:latin typeface="宋体" panose="02010600030101010101" pitchFamily="2" charset="-122"/>
                <a:cs typeface="宋体" panose="02010600030101010101" pitchFamily="2" charset="-122"/>
              </a:rPr>
              <a:t>7.飞来峡</a:t>
            </a:r>
            <a:endParaRPr lang="zh-CN" altLang="en-US" dirty="0" smtClean="0">
              <a:latin typeface="宋体" panose="02010600030101010101" pitchFamily="2" charset="-122"/>
              <a:cs typeface="宋体" panose="02010600030101010101" pitchFamily="2" charset="-122"/>
            </a:endParaRPr>
          </a:p>
          <a:p>
            <a:r>
              <a:rPr lang="zh-CN" altLang="en-US" dirty="0" smtClean="0">
                <a:latin typeface="宋体" panose="02010600030101010101" pitchFamily="2" charset="-122"/>
                <a:cs typeface="宋体" panose="02010600030101010101" pitchFamily="2" charset="-122"/>
              </a:rPr>
              <a:t>(二)肇庆游览区</a:t>
            </a:r>
            <a:endParaRPr lang="zh-CN" altLang="en-US" dirty="0" smtClean="0">
              <a:latin typeface="宋体" panose="02010600030101010101" pitchFamily="2" charset="-122"/>
              <a:cs typeface="宋体" panose="02010600030101010101" pitchFamily="2" charset="-122"/>
            </a:endParaRPr>
          </a:p>
          <a:p>
            <a:r>
              <a:rPr lang="zh-CN" altLang="en-US" dirty="0" smtClean="0">
                <a:latin typeface="宋体" panose="02010600030101010101" pitchFamily="2" charset="-122"/>
                <a:cs typeface="宋体" panose="02010600030101010101" pitchFamily="2" charset="-122"/>
              </a:rPr>
              <a:t>1.鼎湖山</a:t>
            </a:r>
            <a:endParaRPr lang="zh-CN" altLang="en-US" dirty="0" smtClean="0">
              <a:latin typeface="宋体" panose="02010600030101010101" pitchFamily="2" charset="-122"/>
              <a:cs typeface="宋体" panose="02010600030101010101" pitchFamily="2" charset="-122"/>
            </a:endParaRPr>
          </a:p>
          <a:p>
            <a:r>
              <a:rPr lang="zh-CN" altLang="en-US" dirty="0" smtClean="0">
                <a:latin typeface="宋体" panose="02010600030101010101" pitchFamily="2" charset="-122"/>
                <a:cs typeface="宋体" panose="02010600030101010101" pitchFamily="2" charset="-122"/>
                <a:sym typeface="+mn-ea"/>
              </a:rPr>
              <a:t>2.七星岩</a:t>
            </a:r>
            <a:endParaRPr lang="zh-CN" altLang="en-US" dirty="0" smtClean="0">
              <a:latin typeface="宋体" panose="02010600030101010101" pitchFamily="2" charset="-122"/>
              <a:cs typeface="宋体" panose="02010600030101010101" pitchFamily="2" charset="-122"/>
              <a:sym typeface="+mn-ea"/>
            </a:endParaRPr>
          </a:p>
          <a:p>
            <a:r>
              <a:rPr lang="zh-CN" altLang="en-US" dirty="0" smtClean="0">
                <a:latin typeface="宋体" panose="02010600030101010101" pitchFamily="2" charset="-122"/>
                <a:cs typeface="宋体" panose="02010600030101010101" pitchFamily="2" charset="-122"/>
                <a:sym typeface="+mn-ea"/>
              </a:rPr>
              <a:t>(三)佛山游览区</a:t>
            </a:r>
            <a:endParaRPr lang="zh-CN" altLang="en-US" dirty="0" smtClean="0">
              <a:latin typeface="宋体" panose="02010600030101010101" pitchFamily="2" charset="-122"/>
              <a:cs typeface="宋体" panose="02010600030101010101" pitchFamily="2" charset="-122"/>
            </a:endParaRPr>
          </a:p>
          <a:p>
            <a:endParaRPr altLang="zh-CN" b="1" dirty="0" smtClean="0"/>
          </a:p>
        </p:txBody>
      </p:sp>
      <p:sp>
        <p:nvSpPr>
          <p:cNvPr id="4"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6" name="Rectangle 6"/>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7" name="Rectangle 7"/>
          <p:cNvSpPr>
            <a:spLocks noChangeArrowheads="1"/>
          </p:cNvSpPr>
          <p:nvPr/>
        </p:nvSpPr>
        <p:spPr bwMode="auto">
          <a:xfrm>
            <a:off x="0" y="24384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9" name="Rectangle 11"/>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2" name="Rectangle 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8" name="Rectangle 1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4" name="Rectangle 1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5122" name="矩形 5121"/>
          <p:cNvSpPr/>
          <p:nvPr/>
        </p:nvSpPr>
        <p:spPr>
          <a:xfrm>
            <a:off x="565150" y="710565"/>
            <a:ext cx="3302000" cy="254000"/>
          </a:xfrm>
          <a:prstGeom prst="rect">
            <a:avLst/>
          </a:prstGeom>
        </p:spPr>
        <p:txBody>
          <a:bodyPr wrap="none" fromWordArt="1">
            <a:prstTxWarp prst="textDeflate">
              <a:avLst>
                <a:gd name="adj" fmla="val 0"/>
              </a:avLst>
            </a:prstTxWarp>
            <a:normAutofit fontScale="25000" lnSpcReduction="20000"/>
          </a:bodyPr>
          <a:p>
            <a:pPr algn="ct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rPr>
              <a:t>项目十 锦绣中华—岭南文化旅游区</a:t>
            </a:r>
            <a:endPar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3" name="矩形 24582"/>
          <p:cNvSpPr/>
          <p:nvPr/>
        </p:nvSpPr>
        <p:spPr>
          <a:xfrm>
            <a:off x="3108960" y="1386523"/>
            <a:ext cx="1790700" cy="368300"/>
          </a:xfrm>
          <a:prstGeom prst="rect">
            <a:avLst/>
          </a:prstGeom>
          <a:noFill/>
          <a:ln w="9525">
            <a:noFill/>
          </a:ln>
          <a:effectLst>
            <a:prstShdw prst="shdw13" dist="53882" dir="13499999">
              <a:schemeClr val="bg2">
                <a:alpha val="50000"/>
              </a:schemeClr>
            </a:prstShdw>
          </a:effectLst>
        </p:spPr>
        <p:txBody>
          <a:bodyPr wrap="none" anchor="ctr">
            <a:spAutoFit/>
          </a:bodyPr>
          <a:lstStyle/>
          <a:p>
            <a:pPr algn="l" eaLnBrk="0" hangingPunct="0"/>
            <a:r>
              <a:rPr lang="zh-CN" altLang="zh-CN" b="1" dirty="0" smtClean="0"/>
              <a:t>任务三</a:t>
            </a:r>
            <a:r>
              <a:rPr lang="en-US" altLang="zh-CN" b="1" dirty="0" smtClean="0"/>
              <a:t>    </a:t>
            </a:r>
            <a:r>
              <a:rPr lang="zh-CN" altLang="zh-CN" b="1" dirty="0" smtClean="0">
                <a:sym typeface="+mn-ea"/>
              </a:rPr>
              <a:t>广东</a:t>
            </a:r>
            <a:r>
              <a:rPr lang="zh-CN" altLang="zh-CN" b="1" dirty="0" smtClean="0">
                <a:sym typeface="+mn-ea"/>
              </a:rPr>
              <a:t>省</a:t>
            </a:r>
            <a:endParaRPr lang="zh-CN" altLang="zh-CN" b="1" dirty="0" smtClean="0">
              <a:sym typeface="+mn-ea"/>
            </a:endParaRPr>
          </a:p>
        </p:txBody>
      </p:sp>
      <p:sp>
        <p:nvSpPr>
          <p:cNvPr id="100" name="文本框 99"/>
          <p:cNvSpPr txBox="1"/>
          <p:nvPr/>
        </p:nvSpPr>
        <p:spPr>
          <a:xfrm>
            <a:off x="721995" y="1631950"/>
            <a:ext cx="7546975" cy="4523105"/>
          </a:xfrm>
          <a:prstGeom prst="rect">
            <a:avLst/>
          </a:prstGeom>
          <a:noFill/>
          <a:ln w="9525">
            <a:noFill/>
          </a:ln>
        </p:spPr>
        <p:txBody>
          <a:bodyPr wrap="square">
            <a:spAutoFit/>
          </a:bodyPr>
          <a:lstStyle/>
          <a:p>
            <a:r>
              <a:rPr lang="en-US" altLang="zh-CN" b="1" dirty="0" smtClean="0"/>
              <a:t>[</a:t>
            </a:r>
            <a:r>
              <a:rPr lang="zh-CN" altLang="zh-CN" b="1" dirty="0" smtClean="0"/>
              <a:t>任务学习</a:t>
            </a:r>
            <a:r>
              <a:rPr lang="en-US" altLang="zh-CN" b="1" dirty="0" smtClean="0"/>
              <a:t>]</a:t>
            </a:r>
            <a:endParaRPr lang="zh-CN" altLang="zh-CN" dirty="0"/>
          </a:p>
          <a:p>
            <a:pPr indent="457200"/>
            <a:r>
              <a:rPr lang="zh-CN" altLang="en-US" dirty="0" smtClean="0">
                <a:latin typeface="宋体" panose="02010600030101010101" pitchFamily="2" charset="-122"/>
                <a:cs typeface="宋体" panose="02010600030101010101" pitchFamily="2" charset="-122"/>
              </a:rPr>
              <a:t>1.佛山祖庙</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2.清晖园</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3.西樵山风景名胜区</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(四）深圳游览区</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1.华侨城</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2.观澜湖高尔夫球会</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(五)珠海游览区</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1.石景山旅游中心</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2.东澳岛</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（六）韶关游览区 </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1.丹霞山</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2.南华寺</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(七)潮州游览区</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1.广济桥</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2.开元寺</a:t>
            </a:r>
            <a:endParaRPr lang="zh-CN" altLang="en-US" dirty="0" smtClean="0">
              <a:latin typeface="宋体" panose="02010600030101010101" pitchFamily="2" charset="-122"/>
              <a:cs typeface="宋体" panose="02010600030101010101" pitchFamily="2" charset="-122"/>
            </a:endParaRPr>
          </a:p>
        </p:txBody>
      </p:sp>
      <p:sp>
        <p:nvSpPr>
          <p:cNvPr id="4"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6" name="Rectangle 6"/>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7" name="Rectangle 7"/>
          <p:cNvSpPr>
            <a:spLocks noChangeArrowheads="1"/>
          </p:cNvSpPr>
          <p:nvPr/>
        </p:nvSpPr>
        <p:spPr bwMode="auto">
          <a:xfrm>
            <a:off x="0" y="24384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9" name="Rectangle 11"/>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2" name="Rectangle 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8" name="Rectangle 1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4" name="Rectangle 1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5122" name="矩形 5121"/>
          <p:cNvSpPr/>
          <p:nvPr/>
        </p:nvSpPr>
        <p:spPr>
          <a:xfrm>
            <a:off x="565150" y="710565"/>
            <a:ext cx="3302000" cy="254000"/>
          </a:xfrm>
          <a:prstGeom prst="rect">
            <a:avLst/>
          </a:prstGeom>
        </p:spPr>
        <p:txBody>
          <a:bodyPr wrap="none" fromWordArt="1">
            <a:prstTxWarp prst="textDeflate">
              <a:avLst>
                <a:gd name="adj" fmla="val 0"/>
              </a:avLst>
            </a:prstTxWarp>
            <a:normAutofit fontScale="25000" lnSpcReduction="20000"/>
          </a:bodyPr>
          <a:lstStyle/>
          <a:p>
            <a:pPr algn="ct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rPr>
              <a:t>项目十 锦绣中华—岭南文化旅游区</a:t>
            </a:r>
            <a:endPar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3" name="矩形 24582"/>
          <p:cNvSpPr/>
          <p:nvPr/>
        </p:nvSpPr>
        <p:spPr>
          <a:xfrm>
            <a:off x="3061970" y="1330325"/>
            <a:ext cx="1837690" cy="368300"/>
          </a:xfrm>
          <a:prstGeom prst="rect">
            <a:avLst/>
          </a:prstGeom>
          <a:noFill/>
          <a:ln w="9525">
            <a:noFill/>
          </a:ln>
          <a:effectLst>
            <a:prstShdw prst="shdw13" dist="53882" dir="13499999">
              <a:schemeClr val="bg2">
                <a:alpha val="50000"/>
              </a:schemeClr>
            </a:prstShdw>
          </a:effectLst>
        </p:spPr>
        <p:txBody>
          <a:bodyPr wrap="square" anchor="ctr">
            <a:spAutoFit/>
          </a:bodyPr>
          <a:lstStyle/>
          <a:p>
            <a:pPr algn="l" eaLnBrk="0" hangingPunct="0"/>
            <a:r>
              <a:rPr lang="zh-CN" altLang="zh-CN" b="1" dirty="0" smtClean="0"/>
              <a:t>任务三</a:t>
            </a:r>
            <a:r>
              <a:rPr lang="en-US" altLang="zh-CN" b="1" dirty="0" smtClean="0"/>
              <a:t>    </a:t>
            </a:r>
            <a:r>
              <a:rPr lang="zh-CN" altLang="zh-CN" b="1" dirty="0" smtClean="0">
                <a:sym typeface="+mn-ea"/>
              </a:rPr>
              <a:t>广东</a:t>
            </a:r>
            <a:r>
              <a:rPr lang="zh-CN" altLang="zh-CN" b="1" dirty="0" smtClean="0">
                <a:sym typeface="+mn-ea"/>
              </a:rPr>
              <a:t>省</a:t>
            </a:r>
            <a:endParaRPr lang="zh-CN" altLang="zh-CN" b="1" dirty="0" smtClean="0">
              <a:sym typeface="+mn-ea"/>
            </a:endParaRPr>
          </a:p>
        </p:txBody>
      </p:sp>
      <p:sp>
        <p:nvSpPr>
          <p:cNvPr id="100" name="文本框 99"/>
          <p:cNvSpPr txBox="1"/>
          <p:nvPr/>
        </p:nvSpPr>
        <p:spPr>
          <a:xfrm>
            <a:off x="655320" y="1536700"/>
            <a:ext cx="7613650" cy="3692525"/>
          </a:xfrm>
          <a:prstGeom prst="rect">
            <a:avLst/>
          </a:prstGeom>
          <a:noFill/>
          <a:ln w="9525">
            <a:noFill/>
          </a:ln>
        </p:spPr>
        <p:txBody>
          <a:bodyPr wrap="square">
            <a:spAutoFit/>
          </a:bodyPr>
          <a:lstStyle/>
          <a:p>
            <a:r>
              <a:rPr lang="en-US" altLang="zh-CN" b="1" dirty="0" smtClean="0"/>
              <a:t>[</a:t>
            </a:r>
            <a:r>
              <a:rPr lang="zh-CN" altLang="zh-CN" b="1" dirty="0" smtClean="0"/>
              <a:t>任务学习</a:t>
            </a:r>
            <a:r>
              <a:rPr lang="en-US" altLang="zh-CN" b="1" dirty="0" smtClean="0"/>
              <a:t>]</a:t>
            </a:r>
            <a:endParaRPr lang="en-US" altLang="zh-CN" b="1" dirty="0" smtClean="0"/>
          </a:p>
          <a:p>
            <a:r>
              <a:rPr lang="zh-CN" altLang="en-US" dirty="0" smtClean="0">
                <a:latin typeface="宋体" panose="02010600030101010101" pitchFamily="2" charset="-122"/>
                <a:cs typeface="宋体" panose="02010600030101010101" pitchFamily="2" charset="-122"/>
              </a:rPr>
              <a:t>三、特色旅游线路</a:t>
            </a:r>
            <a:endParaRPr lang="zh-CN" altLang="en-US" dirty="0" smtClean="0">
              <a:latin typeface="宋体" panose="02010600030101010101" pitchFamily="2" charset="-122"/>
              <a:cs typeface="宋体" panose="02010600030101010101" pitchFamily="2" charset="-122"/>
            </a:endParaRPr>
          </a:p>
          <a:p>
            <a:r>
              <a:rPr lang="zh-CN" altLang="en-US" dirty="0" smtClean="0">
                <a:latin typeface="宋体" panose="02010600030101010101" pitchFamily="2" charset="-122"/>
                <a:cs typeface="宋体" panose="02010600030101010101" pitchFamily="2" charset="-122"/>
              </a:rPr>
              <a:t>1.经典海岛游</a:t>
            </a:r>
            <a:endParaRPr lang="zh-CN" altLang="en-US" dirty="0" smtClean="0">
              <a:latin typeface="宋体" panose="02010600030101010101" pitchFamily="2" charset="-122"/>
              <a:cs typeface="宋体" panose="02010600030101010101" pitchFamily="2" charset="-122"/>
            </a:endParaRPr>
          </a:p>
          <a:p>
            <a:r>
              <a:rPr lang="zh-CN" altLang="en-US" dirty="0" smtClean="0">
                <a:latin typeface="宋体" panose="02010600030101010101" pitchFamily="2" charset="-122"/>
                <a:cs typeface="宋体" panose="02010600030101010101" pitchFamily="2" charset="-122"/>
              </a:rPr>
              <a:t>    该线路主要包括：外伶仃岛—东澳岛—荷包岛—白沥岛。</a:t>
            </a:r>
            <a:endParaRPr lang="zh-CN" altLang="en-US" dirty="0" smtClean="0">
              <a:latin typeface="宋体" panose="02010600030101010101" pitchFamily="2" charset="-122"/>
              <a:cs typeface="宋体" panose="02010600030101010101" pitchFamily="2" charset="-122"/>
            </a:endParaRPr>
          </a:p>
          <a:p>
            <a:r>
              <a:rPr lang="zh-CN" altLang="en-US" dirty="0" smtClean="0">
                <a:latin typeface="宋体" panose="02010600030101010101" pitchFamily="2" charset="-122"/>
                <a:cs typeface="宋体" panose="02010600030101010101" pitchFamily="2" charset="-122"/>
              </a:rPr>
              <a:t>2.广深珠经典游</a:t>
            </a:r>
            <a:endParaRPr lang="zh-CN" altLang="en-US" dirty="0" smtClean="0">
              <a:latin typeface="宋体" panose="02010600030101010101" pitchFamily="2" charset="-122"/>
              <a:cs typeface="宋体" panose="02010600030101010101" pitchFamily="2" charset="-122"/>
            </a:endParaRPr>
          </a:p>
          <a:p>
            <a:r>
              <a:rPr lang="zh-CN" altLang="en-US" dirty="0" smtClean="0">
                <a:latin typeface="宋体" panose="02010600030101010101" pitchFamily="2" charset="-122"/>
                <a:cs typeface="宋体" panose="02010600030101010101" pitchFamily="2" charset="-122"/>
              </a:rPr>
              <a:t>    该线路主要包括：白云山—黄埔军校—世界之窗—中华民俗村。知识链接：</a:t>
            </a:r>
            <a:endParaRPr lang="zh-CN" altLang="en-US" dirty="0" smtClean="0">
              <a:latin typeface="宋体" panose="02010600030101010101" pitchFamily="2" charset="-122"/>
              <a:cs typeface="宋体" panose="02010600030101010101" pitchFamily="2" charset="-122"/>
            </a:endParaRPr>
          </a:p>
          <a:p>
            <a:r>
              <a:rPr lang="zh-CN" altLang="en-US" dirty="0" smtClean="0">
                <a:latin typeface="宋体" panose="02010600030101010101" pitchFamily="2" charset="-122"/>
                <a:cs typeface="宋体" panose="02010600030101010101" pitchFamily="2" charset="-122"/>
              </a:rPr>
              <a:t>客家语</a:t>
            </a:r>
            <a:endParaRPr lang="zh-CN" altLang="en-US" dirty="0" smtClean="0">
              <a:latin typeface="宋体" panose="02010600030101010101" pitchFamily="2" charset="-122"/>
              <a:cs typeface="宋体" panose="02010600030101010101" pitchFamily="2" charset="-122"/>
            </a:endParaRPr>
          </a:p>
          <a:p>
            <a:r>
              <a:rPr lang="zh-CN" altLang="en-US" dirty="0" smtClean="0">
                <a:latin typeface="宋体" panose="02010600030101010101" pitchFamily="2" charset="-122"/>
                <a:cs typeface="宋体" panose="02010600030101010101" pitchFamily="2" charset="-122"/>
              </a:rPr>
              <a:t>【同步职场】2018年广东旅游五一假期大数据报告</a:t>
            </a:r>
            <a:endParaRPr lang="zh-CN" altLang="en-US" dirty="0" smtClean="0">
              <a:latin typeface="宋体" panose="02010600030101010101" pitchFamily="2" charset="-122"/>
              <a:cs typeface="宋体" panose="02010600030101010101" pitchFamily="2" charset="-122"/>
            </a:endParaRPr>
          </a:p>
          <a:p>
            <a:r>
              <a:rPr lang="zh-CN" altLang="en-US" dirty="0" smtClean="0">
                <a:latin typeface="宋体" panose="02010600030101010101" pitchFamily="2" charset="-122"/>
                <a:cs typeface="宋体" panose="02010600030101010101" pitchFamily="2" charset="-122"/>
              </a:rPr>
              <a:t>思考：广东如何发掘整合区内自然人文社会旅游资源实现旅游全要素升级发展。</a:t>
            </a:r>
            <a:endParaRPr lang="zh-CN" altLang="en-US" dirty="0" smtClean="0">
              <a:latin typeface="宋体" panose="02010600030101010101" pitchFamily="2" charset="-122"/>
              <a:cs typeface="宋体" panose="02010600030101010101" pitchFamily="2" charset="-122"/>
            </a:endParaRPr>
          </a:p>
          <a:p>
            <a:r>
              <a:rPr lang="zh-CN" altLang="en-US" dirty="0" smtClean="0">
                <a:latin typeface="宋体" panose="02010600030101010101" pitchFamily="2" charset="-122"/>
                <a:cs typeface="宋体" panose="02010600030101010101" pitchFamily="2" charset="-122"/>
              </a:rPr>
              <a:t>〖任务实训〗</a:t>
            </a:r>
            <a:endParaRPr lang="zh-CN" altLang="en-US" dirty="0" smtClean="0">
              <a:latin typeface="宋体" panose="02010600030101010101" pitchFamily="2" charset="-122"/>
              <a:cs typeface="宋体" panose="02010600030101010101" pitchFamily="2" charset="-122"/>
            </a:endParaRPr>
          </a:p>
          <a:p>
            <a:r>
              <a:rPr lang="zh-CN" altLang="en-US" dirty="0" smtClean="0">
                <a:latin typeface="宋体" panose="02010600030101010101" pitchFamily="2" charset="-122"/>
                <a:cs typeface="宋体" panose="02010600030101010101" pitchFamily="2" charset="-122"/>
              </a:rPr>
              <a:t>深圳旅游线路设计实训表</a:t>
            </a:r>
            <a:endParaRPr lang="zh-CN" altLang="en-US" dirty="0" smtClean="0">
              <a:latin typeface="宋体" panose="02010600030101010101" pitchFamily="2" charset="-122"/>
              <a:cs typeface="宋体" panose="02010600030101010101" pitchFamily="2" charset="-122"/>
            </a:endParaRPr>
          </a:p>
        </p:txBody>
      </p:sp>
      <p:sp>
        <p:nvSpPr>
          <p:cNvPr id="4"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6" name="Rectangle 6"/>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7" name="Rectangle 7"/>
          <p:cNvSpPr>
            <a:spLocks noChangeArrowheads="1"/>
          </p:cNvSpPr>
          <p:nvPr/>
        </p:nvSpPr>
        <p:spPr bwMode="auto">
          <a:xfrm>
            <a:off x="0" y="24384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9" name="Rectangle 11"/>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2" name="Rectangle 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3" name="Rectangle 9"/>
          <p:cNvSpPr>
            <a:spLocks noChangeArrowheads="1"/>
          </p:cNvSpPr>
          <p:nvPr/>
        </p:nvSpPr>
        <p:spPr bwMode="auto">
          <a:xfrm>
            <a:off x="0" y="22764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8" name="Rectangle 1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4" name="Rectangle 1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5122" name="矩形 5121"/>
          <p:cNvSpPr/>
          <p:nvPr/>
        </p:nvSpPr>
        <p:spPr>
          <a:xfrm>
            <a:off x="565150" y="710565"/>
            <a:ext cx="3302000" cy="254000"/>
          </a:xfrm>
          <a:prstGeom prst="rect">
            <a:avLst/>
          </a:prstGeom>
        </p:spPr>
        <p:txBody>
          <a:bodyPr wrap="none" fromWordArt="1">
            <a:prstTxWarp prst="textDeflate">
              <a:avLst>
                <a:gd name="adj" fmla="val 0"/>
              </a:avLst>
            </a:prstTxWarp>
            <a:normAutofit fontScale="25000" lnSpcReduction="20000"/>
          </a:bodyPr>
          <a:p>
            <a:pPr algn="ct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rPr>
              <a:t>项目十 锦绣中华—岭南文化旅游区</a:t>
            </a:r>
            <a:endPar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3" name="矩形 24582"/>
          <p:cNvSpPr/>
          <p:nvPr/>
        </p:nvSpPr>
        <p:spPr>
          <a:xfrm>
            <a:off x="3136900" y="1281748"/>
            <a:ext cx="1619250" cy="368300"/>
          </a:xfrm>
          <a:prstGeom prst="rect">
            <a:avLst/>
          </a:prstGeom>
          <a:noFill/>
          <a:ln w="9525">
            <a:noFill/>
          </a:ln>
          <a:effectLst>
            <a:prstShdw prst="shdw13" dist="53882" dir="13499999">
              <a:schemeClr val="bg2">
                <a:alpha val="50000"/>
              </a:schemeClr>
            </a:prstShdw>
          </a:effectLst>
        </p:spPr>
        <p:txBody>
          <a:bodyPr wrap="none" anchor="ctr">
            <a:spAutoFit/>
          </a:bodyPr>
          <a:lstStyle/>
          <a:p>
            <a:pPr algn="l" eaLnBrk="0" hangingPunct="0"/>
            <a:r>
              <a:rPr altLang="zh-CN" b="1" dirty="0" smtClean="0"/>
              <a:t>任务</a:t>
            </a:r>
            <a:r>
              <a:rPr lang="zh-CN" b="1" dirty="0" smtClean="0"/>
              <a:t>四</a:t>
            </a:r>
            <a:r>
              <a:rPr altLang="zh-CN" b="1" dirty="0" smtClean="0"/>
              <a:t> </a:t>
            </a:r>
            <a:r>
              <a:rPr lang="zh-CN" b="1" dirty="0" smtClean="0"/>
              <a:t>海南</a:t>
            </a:r>
            <a:r>
              <a:rPr lang="zh-CN" b="1" dirty="0" smtClean="0"/>
              <a:t>省</a:t>
            </a:r>
            <a:endParaRPr lang="zh-CN" b="1" dirty="0" smtClean="0"/>
          </a:p>
        </p:txBody>
      </p:sp>
      <p:sp>
        <p:nvSpPr>
          <p:cNvPr id="4"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6" name="Rectangle 6"/>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7" name="Rectangle 7"/>
          <p:cNvSpPr>
            <a:spLocks noChangeArrowheads="1"/>
          </p:cNvSpPr>
          <p:nvPr/>
        </p:nvSpPr>
        <p:spPr bwMode="auto">
          <a:xfrm>
            <a:off x="0" y="2300605"/>
            <a:ext cx="9144000" cy="2755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9" name="Rectangle 11"/>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0" name="Rectangle 12"/>
          <p:cNvSpPr>
            <a:spLocks noChangeArrowheads="1"/>
          </p:cNvSpPr>
          <p:nvPr/>
        </p:nvSpPr>
        <p:spPr bwMode="auto">
          <a:xfrm>
            <a:off x="0" y="2114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2" name="Rectangle 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3" name="Rectangle 9"/>
          <p:cNvSpPr>
            <a:spLocks noChangeArrowheads="1"/>
          </p:cNvSpPr>
          <p:nvPr/>
        </p:nvSpPr>
        <p:spPr bwMode="auto">
          <a:xfrm>
            <a:off x="0" y="22764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8" name="Rectangle 1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2" name="Rectangle 14"/>
          <p:cNvSpPr>
            <a:spLocks noChangeArrowheads="1"/>
          </p:cNvSpPr>
          <p:nvPr/>
        </p:nvSpPr>
        <p:spPr bwMode="auto">
          <a:xfrm>
            <a:off x="0" y="21526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ctr" latinLnBrk="0" hangingPunct="1">
              <a:lnSpc>
                <a:spcPct val="100000"/>
              </a:lnSpc>
              <a:spcBef>
                <a:spcPct val="0"/>
              </a:spcBef>
              <a:spcAft>
                <a:spcPct val="0"/>
              </a:spcAft>
              <a:buClrTx/>
              <a:buSzTx/>
              <a:buFontTx/>
              <a:buNone/>
            </a:pPr>
            <a:r>
              <a:rPr kumimoji="0" lang="en-US" altLang="zh-CN" sz="10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4" name="Rectangle 1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5" name="Rectangle 19"/>
          <p:cNvSpPr>
            <a:spLocks noChangeArrowheads="1"/>
          </p:cNvSpPr>
          <p:nvPr/>
        </p:nvSpPr>
        <p:spPr bwMode="auto">
          <a:xfrm>
            <a:off x="0" y="21907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5" name="文本框 4"/>
          <p:cNvSpPr txBox="1"/>
          <p:nvPr/>
        </p:nvSpPr>
        <p:spPr>
          <a:xfrm>
            <a:off x="829310" y="1543050"/>
            <a:ext cx="7609840" cy="4799965"/>
          </a:xfrm>
          <a:prstGeom prst="rect">
            <a:avLst/>
          </a:prstGeom>
          <a:noFill/>
          <a:ln w="9525">
            <a:noFill/>
          </a:ln>
        </p:spPr>
        <p:txBody>
          <a:bodyPr wrap="square">
            <a:spAutoFit/>
          </a:bodyPr>
          <a:p>
            <a:r>
              <a:rPr lang="en-US" altLang="zh-CN" b="1" dirty="0" smtClean="0"/>
              <a:t>[</a:t>
            </a:r>
            <a:r>
              <a:rPr lang="zh-CN" altLang="zh-CN" b="1" dirty="0" smtClean="0"/>
              <a:t>任务引入</a:t>
            </a:r>
            <a:r>
              <a:rPr lang="en-US" altLang="zh-CN" b="1" dirty="0" smtClean="0"/>
              <a:t>]</a:t>
            </a:r>
            <a:endParaRPr lang="en-US" altLang="zh-CN" b="1" dirty="0" smtClean="0"/>
          </a:p>
          <a:p>
            <a:pPr algn="ctr"/>
            <a:r>
              <a:rPr lang="zh-CN" altLang="en-US" dirty="0" smtClean="0"/>
              <a:t>    欢墅：海南全岛自贸区，共享农庄布局商机</a:t>
            </a:r>
            <a:endParaRPr lang="zh-CN" altLang="en-US" dirty="0" smtClean="0"/>
          </a:p>
          <a:p>
            <a:pPr algn="l"/>
            <a:r>
              <a:rPr lang="zh-CN" altLang="en-US" dirty="0" smtClean="0"/>
              <a:t>        2018年4月13日下午，习近平主席在海南建省办经济特区三十周年大会上，宣布了党中央决定支持海南全岛建设自由贸易试验区的消息。这是海南旅游行业发展的重大利好，也是海南建设“国际旅游岛”2.0的全新起航。</a:t>
            </a:r>
            <a:endParaRPr lang="zh-CN" altLang="en-US" dirty="0" smtClean="0"/>
          </a:p>
          <a:p>
            <a:pPr algn="l"/>
            <a:r>
              <a:rPr lang="zh-CN" altLang="en-US" dirty="0" smtClean="0"/>
              <a:t>在上周，博鳌亚洲论坛在海南顺利闭幕，“美丽海南”“博鳌情怀”等等海南风情大片不断出现在荧幕上，让世界友人再一次被海南迷人的风光所震撼。与以往的旅游风光大片不同，除了“碧海蓝天”之外，“农庄 、果园、花园”出镜愈发频繁。随着海南建设“国际旅游岛”需求日益迫切，从2017年开始，符合海南产业整合需求的“共享农庄”项目开始慢慢兴起。</a:t>
            </a:r>
            <a:endParaRPr lang="zh-CN" altLang="en-US" dirty="0" smtClean="0"/>
          </a:p>
          <a:p>
            <a:pPr algn="l"/>
            <a:r>
              <a:rPr lang="zh-CN" altLang="en-US" dirty="0" smtClean="0"/>
              <a:t>“共享农庄”的出现，整合了一、二、三产业，实现“三产融合”；整合农业、文化、旅游，实现“三位一体”，它将是海南建设“国际旅游岛”，实现消费升级，产业链升级的的创新产物。2017年10月，三亚首批8个（批复5个）“共享农庄”试点项目完成申报，“远洋大茅LULU农庄”凭借“回归生态，产业示范”等有利条件，成为首先获得专家组考察的三亚“共享农庄”项目。</a:t>
            </a:r>
            <a:endParaRPr lang="zh-CN" altLang="en-US" dirty="0" smtClean="0"/>
          </a:p>
        </p:txBody>
      </p:sp>
      <p:sp>
        <p:nvSpPr>
          <p:cNvPr id="5122" name="矩形 5121"/>
          <p:cNvSpPr/>
          <p:nvPr/>
        </p:nvSpPr>
        <p:spPr>
          <a:xfrm>
            <a:off x="565150" y="710565"/>
            <a:ext cx="3302000" cy="254000"/>
          </a:xfrm>
          <a:prstGeom prst="rect">
            <a:avLst/>
          </a:prstGeom>
        </p:spPr>
        <p:txBody>
          <a:bodyPr wrap="none" fromWordArt="1">
            <a:prstTxWarp prst="textDeflate">
              <a:avLst>
                <a:gd name="adj" fmla="val 0"/>
              </a:avLst>
            </a:prstTxWarp>
            <a:normAutofit fontScale="25000" lnSpcReduction="20000"/>
          </a:bodyPr>
          <a:lstStyle/>
          <a:p>
            <a:pPr algn="ct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rPr>
              <a:t>项目十 锦绣中华—岭南文化旅游区</a:t>
            </a:r>
            <a:endPar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3" name="矩形 24582"/>
          <p:cNvSpPr/>
          <p:nvPr/>
        </p:nvSpPr>
        <p:spPr>
          <a:xfrm>
            <a:off x="3136900" y="1406208"/>
            <a:ext cx="1847850" cy="368300"/>
          </a:xfrm>
          <a:prstGeom prst="rect">
            <a:avLst/>
          </a:prstGeom>
          <a:noFill/>
          <a:ln w="9525">
            <a:noFill/>
          </a:ln>
          <a:effectLst>
            <a:prstShdw prst="shdw13" dist="53882" dir="13499999">
              <a:schemeClr val="bg2">
                <a:alpha val="50000"/>
              </a:schemeClr>
            </a:prstShdw>
          </a:effectLst>
        </p:spPr>
        <p:txBody>
          <a:bodyPr wrap="none" anchor="ctr">
            <a:spAutoFit/>
          </a:bodyPr>
          <a:lstStyle/>
          <a:p>
            <a:pPr algn="l" eaLnBrk="0" hangingPunct="0"/>
            <a:r>
              <a:rPr altLang="zh-CN" b="1" dirty="0" smtClean="0"/>
              <a:t>任务</a:t>
            </a:r>
            <a:r>
              <a:rPr lang="zh-CN" b="1" dirty="0" smtClean="0"/>
              <a:t>四    </a:t>
            </a:r>
            <a:r>
              <a:rPr altLang="zh-CN" b="1" dirty="0" smtClean="0"/>
              <a:t> </a:t>
            </a:r>
            <a:r>
              <a:rPr lang="zh-CN" b="1" dirty="0" smtClean="0"/>
              <a:t>海南</a:t>
            </a:r>
            <a:r>
              <a:rPr lang="zh-CN" b="1" dirty="0" smtClean="0"/>
              <a:t>省</a:t>
            </a:r>
            <a:endParaRPr lang="zh-CN" b="1" dirty="0" smtClean="0"/>
          </a:p>
        </p:txBody>
      </p:sp>
      <p:sp>
        <p:nvSpPr>
          <p:cNvPr id="4"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6" name="Rectangle 6"/>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7" name="Rectangle 7"/>
          <p:cNvSpPr>
            <a:spLocks noChangeArrowheads="1"/>
          </p:cNvSpPr>
          <p:nvPr/>
        </p:nvSpPr>
        <p:spPr bwMode="auto">
          <a:xfrm>
            <a:off x="0" y="2300605"/>
            <a:ext cx="9144000" cy="2755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9" name="Rectangle 11"/>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0" name="Rectangle 12"/>
          <p:cNvSpPr>
            <a:spLocks noChangeArrowheads="1"/>
          </p:cNvSpPr>
          <p:nvPr/>
        </p:nvSpPr>
        <p:spPr bwMode="auto">
          <a:xfrm>
            <a:off x="0" y="2114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2" name="Rectangle 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3" name="Rectangle 9"/>
          <p:cNvSpPr>
            <a:spLocks noChangeArrowheads="1"/>
          </p:cNvSpPr>
          <p:nvPr/>
        </p:nvSpPr>
        <p:spPr bwMode="auto">
          <a:xfrm>
            <a:off x="0" y="22764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8" name="Rectangle 1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2" name="Rectangle 14"/>
          <p:cNvSpPr>
            <a:spLocks noChangeArrowheads="1"/>
          </p:cNvSpPr>
          <p:nvPr/>
        </p:nvSpPr>
        <p:spPr bwMode="auto">
          <a:xfrm>
            <a:off x="0" y="21526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ctr" latinLnBrk="0" hangingPunct="1">
              <a:lnSpc>
                <a:spcPct val="100000"/>
              </a:lnSpc>
              <a:spcBef>
                <a:spcPct val="0"/>
              </a:spcBef>
              <a:spcAft>
                <a:spcPct val="0"/>
              </a:spcAft>
              <a:buClrTx/>
              <a:buSzTx/>
              <a:buFontTx/>
              <a:buNone/>
            </a:pPr>
            <a:r>
              <a:rPr kumimoji="0" lang="en-US" altLang="zh-CN" sz="10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4" name="Rectangle 1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5" name="Rectangle 19"/>
          <p:cNvSpPr>
            <a:spLocks noChangeArrowheads="1"/>
          </p:cNvSpPr>
          <p:nvPr/>
        </p:nvSpPr>
        <p:spPr bwMode="auto">
          <a:xfrm>
            <a:off x="0" y="21907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5" name="文本框 4"/>
          <p:cNvSpPr txBox="1"/>
          <p:nvPr/>
        </p:nvSpPr>
        <p:spPr>
          <a:xfrm>
            <a:off x="1065530" y="1774825"/>
            <a:ext cx="7373620" cy="4523105"/>
          </a:xfrm>
          <a:prstGeom prst="rect">
            <a:avLst/>
          </a:prstGeom>
          <a:noFill/>
          <a:ln w="9525">
            <a:noFill/>
          </a:ln>
        </p:spPr>
        <p:txBody>
          <a:bodyPr wrap="square">
            <a:spAutoFit/>
          </a:bodyPr>
          <a:p>
            <a:r>
              <a:rPr lang="en-US" altLang="zh-CN" b="1" dirty="0" smtClean="0"/>
              <a:t>[</a:t>
            </a:r>
            <a:r>
              <a:rPr lang="zh-CN" altLang="zh-CN" b="1" dirty="0" smtClean="0"/>
              <a:t>任务引入</a:t>
            </a:r>
            <a:r>
              <a:rPr lang="en-US" altLang="zh-CN" b="1" dirty="0" smtClean="0"/>
              <a:t>]</a:t>
            </a:r>
            <a:endParaRPr lang="en-US" altLang="zh-CN" b="1" dirty="0" smtClean="0"/>
          </a:p>
          <a:p>
            <a:pPr algn="l"/>
            <a:r>
              <a:rPr lang="zh-CN" altLang="en-US" dirty="0" smtClean="0">
                <a:sym typeface="+mn-ea"/>
              </a:rPr>
              <a:t>        该项目位于三亚市吉阳区大茅行政村，距离三亚市区仅16公里，三亚凤凰机场24公里。项目总投资超过1.5亿元，总面积500亩。农庄依托现代高科技农业展示，生态亲子主题木屋别墅，海南本土特色餐饮，户外童趣运动基地，三亚最美骑行步道等休闲娱乐设施，打造“一处亲子欢聚的农庄,一方回归自然生活的伊甸园”的特色度假场景，倡导“一处年轻人型格生活研究所”的创新生活方式。</a:t>
            </a:r>
            <a:endParaRPr lang="zh-CN" altLang="en-US" dirty="0" smtClean="0">
              <a:sym typeface="+mn-ea"/>
            </a:endParaRPr>
          </a:p>
          <a:p>
            <a:pPr algn="l"/>
            <a:r>
              <a:rPr lang="zh-CN" altLang="en-US" dirty="0" smtClean="0">
                <a:sym typeface="+mn-ea"/>
              </a:rPr>
              <a:t>         2018年3月，项目投入试运营。运营团队由斯维登集团旗下高端分享住宿品牌“欢墅”全权负责。“欢墅”是斯维登集团旗下高端分享住宿运营品牌，现在的“欢墅”已经涵盖了从度假别墅、特色民宿、美丽乡村、共享农庄等多种形态，为度假者提供差异化的住宿产品，满足短租、旅行定制、私人管家、美食料理等个性化定制服务，并整合了特色度假资源并为度假资产提供专业托管服务。“欢墅”以自身对别墅度假产品6年的运营经验，和集团强大的渠道销售资源，依托农庄住宿，整合餐饮、采摘、娱乐配套项目，为客户提供家庭度假、公司团建、定制场景等，打造独一无二的“私人假期”。</a:t>
            </a:r>
            <a:endParaRPr lang="zh-CN" altLang="en-US" dirty="0" smtClean="0">
              <a:sym typeface="+mn-ea"/>
            </a:endParaRPr>
          </a:p>
        </p:txBody>
      </p:sp>
      <p:sp>
        <p:nvSpPr>
          <p:cNvPr id="5122" name="矩形 5121"/>
          <p:cNvSpPr/>
          <p:nvPr/>
        </p:nvSpPr>
        <p:spPr>
          <a:xfrm>
            <a:off x="565150" y="710565"/>
            <a:ext cx="3302000" cy="254000"/>
          </a:xfrm>
          <a:prstGeom prst="rect">
            <a:avLst/>
          </a:prstGeom>
        </p:spPr>
        <p:txBody>
          <a:bodyPr wrap="none" fromWordArt="1">
            <a:prstTxWarp prst="textDeflate">
              <a:avLst>
                <a:gd name="adj" fmla="val 0"/>
              </a:avLst>
            </a:prstTxWarp>
            <a:normAutofit fontScale="25000" lnSpcReduction="20000"/>
          </a:bodyPr>
          <a:lstStyle/>
          <a:p>
            <a:pPr algn="ct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rPr>
              <a:t>项目十 锦绣中华—岭南文化旅游区</a:t>
            </a:r>
            <a:endPar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3" name="矩形 24582"/>
          <p:cNvSpPr/>
          <p:nvPr/>
        </p:nvSpPr>
        <p:spPr>
          <a:xfrm>
            <a:off x="3136900" y="1406208"/>
            <a:ext cx="1847850" cy="368300"/>
          </a:xfrm>
          <a:prstGeom prst="rect">
            <a:avLst/>
          </a:prstGeom>
          <a:noFill/>
          <a:ln w="9525">
            <a:noFill/>
          </a:ln>
          <a:effectLst>
            <a:prstShdw prst="shdw13" dist="53882" dir="13499999">
              <a:schemeClr val="bg2">
                <a:alpha val="50000"/>
              </a:schemeClr>
            </a:prstShdw>
          </a:effectLst>
        </p:spPr>
        <p:txBody>
          <a:bodyPr wrap="none" anchor="ctr">
            <a:spAutoFit/>
          </a:bodyPr>
          <a:lstStyle/>
          <a:p>
            <a:pPr algn="l" eaLnBrk="0" hangingPunct="0"/>
            <a:r>
              <a:rPr altLang="zh-CN" b="1" dirty="0" smtClean="0"/>
              <a:t>任务</a:t>
            </a:r>
            <a:r>
              <a:rPr lang="zh-CN" b="1" dirty="0" smtClean="0"/>
              <a:t>四    </a:t>
            </a:r>
            <a:r>
              <a:rPr altLang="zh-CN" b="1" dirty="0" smtClean="0"/>
              <a:t> </a:t>
            </a:r>
            <a:r>
              <a:rPr lang="zh-CN" b="1" dirty="0" smtClean="0"/>
              <a:t>海南省</a:t>
            </a:r>
            <a:endParaRPr lang="zh-CN" b="1" dirty="0" smtClean="0"/>
          </a:p>
        </p:txBody>
      </p:sp>
      <p:sp>
        <p:nvSpPr>
          <p:cNvPr id="4"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6" name="Rectangle 6"/>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7" name="Rectangle 7"/>
          <p:cNvSpPr>
            <a:spLocks noChangeArrowheads="1"/>
          </p:cNvSpPr>
          <p:nvPr/>
        </p:nvSpPr>
        <p:spPr bwMode="auto">
          <a:xfrm>
            <a:off x="0" y="2300605"/>
            <a:ext cx="9144000" cy="2755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9" name="Rectangle 11"/>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0" name="Rectangle 12"/>
          <p:cNvSpPr>
            <a:spLocks noChangeArrowheads="1"/>
          </p:cNvSpPr>
          <p:nvPr/>
        </p:nvSpPr>
        <p:spPr bwMode="auto">
          <a:xfrm>
            <a:off x="0" y="2114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2" name="Rectangle 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3" name="Rectangle 9"/>
          <p:cNvSpPr>
            <a:spLocks noChangeArrowheads="1"/>
          </p:cNvSpPr>
          <p:nvPr/>
        </p:nvSpPr>
        <p:spPr bwMode="auto">
          <a:xfrm>
            <a:off x="0" y="22764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8" name="Rectangle 1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2" name="Rectangle 14"/>
          <p:cNvSpPr>
            <a:spLocks noChangeArrowheads="1"/>
          </p:cNvSpPr>
          <p:nvPr/>
        </p:nvSpPr>
        <p:spPr bwMode="auto">
          <a:xfrm>
            <a:off x="0" y="21526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ctr" latinLnBrk="0" hangingPunct="1">
              <a:lnSpc>
                <a:spcPct val="100000"/>
              </a:lnSpc>
              <a:spcBef>
                <a:spcPct val="0"/>
              </a:spcBef>
              <a:spcAft>
                <a:spcPct val="0"/>
              </a:spcAft>
              <a:buClrTx/>
              <a:buSzTx/>
              <a:buFontTx/>
              <a:buNone/>
            </a:pPr>
            <a:r>
              <a:rPr kumimoji="0" lang="en-US" altLang="zh-CN" sz="10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4" name="Rectangle 1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5" name="Rectangle 19"/>
          <p:cNvSpPr>
            <a:spLocks noChangeArrowheads="1"/>
          </p:cNvSpPr>
          <p:nvPr/>
        </p:nvSpPr>
        <p:spPr bwMode="auto">
          <a:xfrm>
            <a:off x="0" y="21907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5" name="文本框 4"/>
          <p:cNvSpPr txBox="1"/>
          <p:nvPr/>
        </p:nvSpPr>
        <p:spPr>
          <a:xfrm>
            <a:off x="1065530" y="1774825"/>
            <a:ext cx="7373620" cy="3415030"/>
          </a:xfrm>
          <a:prstGeom prst="rect">
            <a:avLst/>
          </a:prstGeom>
          <a:noFill/>
          <a:ln w="9525">
            <a:noFill/>
          </a:ln>
        </p:spPr>
        <p:txBody>
          <a:bodyPr wrap="square">
            <a:spAutoFit/>
          </a:bodyPr>
          <a:p>
            <a:r>
              <a:rPr lang="en-US" altLang="zh-CN" b="1" dirty="0" smtClean="0"/>
              <a:t>[</a:t>
            </a:r>
            <a:r>
              <a:rPr lang="zh-CN" altLang="zh-CN" b="1" dirty="0" smtClean="0"/>
              <a:t>任务引入</a:t>
            </a:r>
            <a:r>
              <a:rPr lang="en-US" altLang="zh-CN" b="1" dirty="0" smtClean="0"/>
              <a:t>]</a:t>
            </a:r>
            <a:endParaRPr lang="en-US" altLang="zh-CN" b="1" dirty="0" smtClean="0"/>
          </a:p>
          <a:p>
            <a:pPr algn="l"/>
            <a:r>
              <a:rPr lang="zh-CN" altLang="en-US" dirty="0" smtClean="0">
                <a:sym typeface="+mn-ea"/>
              </a:rPr>
              <a:t>        “欢墅”总经理周磊介绍，“欢墅”运营团队与“远洋大茅LULU农庄”项目的合作，从2017年项目招标之初，运营工作已经前置参与。从项目筹建到规划，到后期运营指导，“欢墅”均以专业运营立场全程参与建议。“整合三产资源，深度运营农庄,响应国家“建设绿色银行”的号召，是”欢墅”运营服务团队在三亚大茅扎根的首要任务。”</a:t>
            </a:r>
            <a:endParaRPr lang="zh-CN" altLang="en-US" dirty="0" smtClean="0">
              <a:sym typeface="+mn-ea"/>
            </a:endParaRPr>
          </a:p>
          <a:p>
            <a:pPr algn="l"/>
            <a:r>
              <a:rPr lang="zh-CN" altLang="en-US" dirty="0" smtClean="0">
                <a:sym typeface="+mn-ea"/>
              </a:rPr>
              <a:t>据“远洋大茅LULU农庄”负责人介绍，该项目预计于2018年五一节前试开园。项目依托大茅乡村独特的自然环境优势，响应国家“增绿，护蓝”，“为子孙后代留下可持续发展的绿色银行”的号召，将积极配合三亚政府，做好新业态，发现新途径，实现村庄美、产业兴、农民富、环境优的目标。（资料来源：品橙旅游）</a:t>
            </a:r>
            <a:endParaRPr lang="zh-CN" altLang="en-US" dirty="0" smtClean="0">
              <a:sym typeface="+mn-ea"/>
            </a:endParaRPr>
          </a:p>
          <a:p>
            <a:pPr algn="l"/>
            <a:r>
              <a:rPr lang="zh-CN" altLang="en-US" dirty="0" smtClean="0">
                <a:sym typeface="+mn-ea"/>
              </a:rPr>
              <a:t>思考：海南建设“国际旅游岛”目的地品牌的旅游资源基础。</a:t>
            </a:r>
            <a:endParaRPr lang="zh-CN" altLang="en-US" dirty="0" smtClean="0">
              <a:sym typeface="+mn-ea"/>
            </a:endParaRPr>
          </a:p>
        </p:txBody>
      </p:sp>
      <p:sp>
        <p:nvSpPr>
          <p:cNvPr id="5122" name="矩形 5121"/>
          <p:cNvSpPr/>
          <p:nvPr/>
        </p:nvSpPr>
        <p:spPr>
          <a:xfrm>
            <a:off x="565150" y="710565"/>
            <a:ext cx="3302000" cy="254000"/>
          </a:xfrm>
          <a:prstGeom prst="rect">
            <a:avLst/>
          </a:prstGeom>
        </p:spPr>
        <p:txBody>
          <a:bodyPr wrap="none" fromWordArt="1">
            <a:prstTxWarp prst="textDeflate">
              <a:avLst>
                <a:gd name="adj" fmla="val 0"/>
              </a:avLst>
            </a:prstTxWarp>
            <a:normAutofit fontScale="25000" lnSpcReduction="20000"/>
          </a:bodyPr>
          <a:lstStyle/>
          <a:p>
            <a:pPr algn="ct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rPr>
              <a:t>项目十 锦绣中华—岭南文化旅游区</a:t>
            </a:r>
            <a:endPar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3" name="矩形 24582"/>
          <p:cNvSpPr/>
          <p:nvPr/>
        </p:nvSpPr>
        <p:spPr>
          <a:xfrm>
            <a:off x="3175000" y="1293813"/>
            <a:ext cx="2305050" cy="368300"/>
          </a:xfrm>
          <a:prstGeom prst="rect">
            <a:avLst/>
          </a:prstGeom>
          <a:noFill/>
          <a:ln w="9525">
            <a:noFill/>
          </a:ln>
          <a:effectLst>
            <a:prstShdw prst="shdw13" dist="53882" dir="13499999">
              <a:schemeClr val="bg2">
                <a:alpha val="50000"/>
              </a:schemeClr>
            </a:prstShdw>
          </a:effectLst>
        </p:spPr>
        <p:txBody>
          <a:bodyPr wrap="none" anchor="ctr">
            <a:spAutoFit/>
          </a:bodyPr>
          <a:lstStyle/>
          <a:p>
            <a:pPr algn="l" eaLnBrk="0" hangingPunct="0"/>
            <a:r>
              <a:rPr altLang="zh-CN" b="1" dirty="0" smtClean="0"/>
              <a:t>任务</a:t>
            </a:r>
            <a:r>
              <a:rPr lang="zh-CN" b="1" dirty="0" smtClean="0"/>
              <a:t>四      海南</a:t>
            </a:r>
            <a:r>
              <a:rPr lang="zh-CN" b="1" dirty="0" smtClean="0"/>
              <a:t>省</a:t>
            </a:r>
            <a:r>
              <a:rPr altLang="zh-CN" b="1" dirty="0" smtClean="0"/>
              <a:t>       </a:t>
            </a:r>
            <a:endParaRPr altLang="zh-CN" b="1" dirty="0" smtClean="0"/>
          </a:p>
        </p:txBody>
      </p:sp>
      <p:sp>
        <p:nvSpPr>
          <p:cNvPr id="4"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6" name="Rectangle 6"/>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7" name="Rectangle 7"/>
          <p:cNvSpPr>
            <a:spLocks noChangeArrowheads="1"/>
          </p:cNvSpPr>
          <p:nvPr/>
        </p:nvSpPr>
        <p:spPr bwMode="auto">
          <a:xfrm>
            <a:off x="0" y="2300605"/>
            <a:ext cx="9144000" cy="2755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9" name="Rectangle 11"/>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0" name="Rectangle 12"/>
          <p:cNvSpPr>
            <a:spLocks noChangeArrowheads="1"/>
          </p:cNvSpPr>
          <p:nvPr/>
        </p:nvSpPr>
        <p:spPr bwMode="auto">
          <a:xfrm>
            <a:off x="0" y="2114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2" name="Rectangle 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3" name="Rectangle 9"/>
          <p:cNvSpPr>
            <a:spLocks noChangeArrowheads="1"/>
          </p:cNvSpPr>
          <p:nvPr/>
        </p:nvSpPr>
        <p:spPr bwMode="auto">
          <a:xfrm>
            <a:off x="0" y="22764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8" name="Rectangle 1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2" name="Rectangle 14"/>
          <p:cNvSpPr>
            <a:spLocks noChangeArrowheads="1"/>
          </p:cNvSpPr>
          <p:nvPr/>
        </p:nvSpPr>
        <p:spPr bwMode="auto">
          <a:xfrm>
            <a:off x="0" y="21526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ctr" latinLnBrk="0" hangingPunct="1">
              <a:lnSpc>
                <a:spcPct val="100000"/>
              </a:lnSpc>
              <a:spcBef>
                <a:spcPct val="0"/>
              </a:spcBef>
              <a:spcAft>
                <a:spcPct val="0"/>
              </a:spcAft>
              <a:buClrTx/>
              <a:buSzTx/>
              <a:buFontTx/>
              <a:buNone/>
            </a:pPr>
            <a:r>
              <a:rPr kumimoji="0" lang="en-US" altLang="zh-CN" sz="10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4" name="Rectangle 1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5" name="Rectangle 19"/>
          <p:cNvSpPr>
            <a:spLocks noChangeArrowheads="1"/>
          </p:cNvSpPr>
          <p:nvPr/>
        </p:nvSpPr>
        <p:spPr bwMode="auto">
          <a:xfrm>
            <a:off x="0" y="21907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5" name="文本框 4"/>
          <p:cNvSpPr txBox="1"/>
          <p:nvPr/>
        </p:nvSpPr>
        <p:spPr>
          <a:xfrm>
            <a:off x="806450" y="1662430"/>
            <a:ext cx="7531735" cy="4799965"/>
          </a:xfrm>
          <a:prstGeom prst="rect">
            <a:avLst/>
          </a:prstGeom>
          <a:noFill/>
          <a:ln w="9525">
            <a:noFill/>
          </a:ln>
        </p:spPr>
        <p:txBody>
          <a:bodyPr wrap="square">
            <a:spAutoFit/>
          </a:bodyPr>
          <a:p>
            <a:r>
              <a:rPr lang="en-US" altLang="zh-CN" b="1" dirty="0" smtClean="0"/>
              <a:t>[</a:t>
            </a:r>
            <a:r>
              <a:rPr lang="zh-CN" altLang="zh-CN" b="1" dirty="0" smtClean="0"/>
              <a:t>任务学习</a:t>
            </a:r>
            <a:r>
              <a:rPr lang="en-US" altLang="zh-CN" b="1" dirty="0" smtClean="0"/>
              <a:t>]</a:t>
            </a:r>
            <a:endParaRPr lang="en-US" altLang="zh-CN" b="1" dirty="0" smtClean="0"/>
          </a:p>
          <a:p>
            <a:pPr algn="l"/>
            <a:r>
              <a:rPr lang="zh-CN" altLang="en-US" dirty="0" smtClean="0"/>
              <a:t>一、概况</a:t>
            </a:r>
            <a:endParaRPr lang="zh-CN" altLang="en-US" dirty="0" smtClean="0"/>
          </a:p>
          <a:p>
            <a:pPr algn="l"/>
            <a:r>
              <a:rPr lang="zh-CN" altLang="en-US" dirty="0" smtClean="0"/>
              <a:t>海南省简称“琼”。位于中国最南端，包括海南岛、西沙群岛、中沙群岛、南沙群岛各岛礁及海域。其中，海南岛为我国第二大岛，南沙群岛的曾母暗沙是我国最南端领土。海南岛有黎族、苗族、回族等少数民族，民族风情浓郁。</a:t>
            </a:r>
            <a:endParaRPr lang="zh-CN" altLang="en-US" dirty="0" smtClean="0"/>
          </a:p>
          <a:p>
            <a:pPr algn="l"/>
            <a:r>
              <a:rPr lang="zh-CN" altLang="en-US" dirty="0" smtClean="0"/>
              <a:t>二、主要旅游景点</a:t>
            </a:r>
            <a:endParaRPr lang="zh-CN" altLang="en-US" dirty="0" smtClean="0"/>
          </a:p>
          <a:p>
            <a:pPr algn="l"/>
            <a:r>
              <a:rPr lang="zh-CN" altLang="en-US" dirty="0" smtClean="0"/>
              <a:t>(一)海口游览区</a:t>
            </a:r>
            <a:endParaRPr lang="zh-CN" altLang="en-US" dirty="0" smtClean="0"/>
          </a:p>
          <a:p>
            <a:pPr algn="l"/>
            <a:r>
              <a:rPr lang="zh-CN" altLang="en-US" dirty="0" smtClean="0"/>
              <a:t>1.五公祠</a:t>
            </a:r>
            <a:endParaRPr lang="zh-CN" altLang="en-US" dirty="0" smtClean="0"/>
          </a:p>
          <a:p>
            <a:pPr algn="l"/>
            <a:r>
              <a:rPr lang="zh-CN" altLang="en-US" dirty="0" smtClean="0"/>
              <a:t>2.海瑞墓</a:t>
            </a:r>
            <a:endParaRPr lang="zh-CN" altLang="en-US" dirty="0" smtClean="0"/>
          </a:p>
          <a:p>
            <a:pPr algn="l"/>
            <a:r>
              <a:rPr lang="zh-CN" altLang="en-US" dirty="0" smtClean="0"/>
              <a:t>3.秀英古炮台</a:t>
            </a:r>
            <a:endParaRPr lang="zh-CN" altLang="en-US" dirty="0" smtClean="0"/>
          </a:p>
          <a:p>
            <a:pPr algn="l"/>
            <a:r>
              <a:rPr lang="zh-CN" altLang="en-US" dirty="0" smtClean="0"/>
              <a:t>(二)琼海游览区</a:t>
            </a:r>
            <a:endParaRPr lang="zh-CN" altLang="en-US" dirty="0" smtClean="0"/>
          </a:p>
          <a:p>
            <a:pPr algn="l"/>
            <a:r>
              <a:rPr lang="zh-CN" altLang="en-US" dirty="0" smtClean="0"/>
              <a:t>1.万泉河</a:t>
            </a:r>
            <a:endParaRPr lang="zh-CN" altLang="en-US" dirty="0" smtClean="0"/>
          </a:p>
          <a:p>
            <a:pPr algn="l"/>
            <a:r>
              <a:rPr lang="zh-CN" altLang="en-US" dirty="0" smtClean="0"/>
              <a:t>2.博鳌</a:t>
            </a:r>
            <a:endParaRPr lang="zh-CN" altLang="en-US" dirty="0" smtClean="0"/>
          </a:p>
          <a:p>
            <a:pPr algn="l"/>
            <a:r>
              <a:rPr lang="zh-CN" altLang="en-US" dirty="0" smtClean="0"/>
              <a:t>(三) 万宁旅游区</a:t>
            </a:r>
            <a:endParaRPr lang="zh-CN" altLang="en-US" dirty="0" smtClean="0"/>
          </a:p>
          <a:p>
            <a:pPr algn="l"/>
            <a:r>
              <a:rPr lang="zh-CN" altLang="en-US" dirty="0" smtClean="0"/>
              <a:t>（四</a:t>
            </a:r>
            <a:r>
              <a:rPr lang="zh-CN" altLang="en-US" dirty="0" smtClean="0"/>
              <a:t>）三亚游览区</a:t>
            </a:r>
            <a:endParaRPr lang="zh-CN" altLang="en-US" dirty="0" smtClean="0"/>
          </a:p>
          <a:p>
            <a:pPr algn="l"/>
            <a:endParaRPr lang="zh-CN" altLang="en-US" dirty="0" smtClean="0"/>
          </a:p>
        </p:txBody>
      </p:sp>
      <p:sp>
        <p:nvSpPr>
          <p:cNvPr id="5122" name="矩形 5121"/>
          <p:cNvSpPr/>
          <p:nvPr/>
        </p:nvSpPr>
        <p:spPr>
          <a:xfrm>
            <a:off x="565150" y="710565"/>
            <a:ext cx="3302000" cy="254000"/>
          </a:xfrm>
          <a:prstGeom prst="rect">
            <a:avLst/>
          </a:prstGeom>
        </p:spPr>
        <p:txBody>
          <a:bodyPr wrap="none" fromWordArt="1">
            <a:prstTxWarp prst="textDeflate">
              <a:avLst>
                <a:gd name="adj" fmla="val 0"/>
              </a:avLst>
            </a:prstTxWarp>
            <a:normAutofit fontScale="25000" lnSpcReduction="20000"/>
          </a:bodyPr>
          <a:lstStyle/>
          <a:p>
            <a:pPr algn="ct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rPr>
              <a:t>项目十 锦绣中华—岭南文化旅游区</a:t>
            </a:r>
            <a:endPar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3" name="矩形 24582"/>
          <p:cNvSpPr/>
          <p:nvPr/>
        </p:nvSpPr>
        <p:spPr>
          <a:xfrm>
            <a:off x="3136900" y="1570038"/>
            <a:ext cx="2825750" cy="368300"/>
          </a:xfrm>
          <a:prstGeom prst="rect">
            <a:avLst/>
          </a:prstGeom>
          <a:noFill/>
          <a:ln w="9525">
            <a:noFill/>
          </a:ln>
          <a:effectLst>
            <a:prstShdw prst="shdw13" dist="53882" dir="13499999">
              <a:schemeClr val="bg2">
                <a:alpha val="50000"/>
              </a:schemeClr>
            </a:prstShdw>
          </a:effectLst>
        </p:spPr>
        <p:txBody>
          <a:bodyPr wrap="none" anchor="ctr">
            <a:spAutoFit/>
          </a:bodyPr>
          <a:lstStyle/>
          <a:p>
            <a:pPr algn="l" eaLnBrk="0" hangingPunct="0"/>
            <a:r>
              <a:rPr lang="zh-CN" altLang="zh-CN" b="1" dirty="0" smtClean="0"/>
              <a:t>任务一</a:t>
            </a:r>
            <a:r>
              <a:rPr lang="en-US" altLang="zh-CN" b="1" dirty="0" smtClean="0"/>
              <a:t>  </a:t>
            </a:r>
            <a:r>
              <a:rPr lang="zh-CN" altLang="zh-CN" b="1" dirty="0" smtClean="0"/>
              <a:t>本区旅游资源概述</a:t>
            </a:r>
            <a:endParaRPr lang="zh-CN" altLang="zh-CN" b="1" dirty="0" smtClean="0"/>
          </a:p>
        </p:txBody>
      </p:sp>
      <p:sp>
        <p:nvSpPr>
          <p:cNvPr id="100" name="文本框 99"/>
          <p:cNvSpPr txBox="1"/>
          <p:nvPr/>
        </p:nvSpPr>
        <p:spPr>
          <a:xfrm>
            <a:off x="997585" y="1938020"/>
            <a:ext cx="7454900" cy="4523105"/>
          </a:xfrm>
          <a:prstGeom prst="rect">
            <a:avLst/>
          </a:prstGeom>
          <a:noFill/>
          <a:ln w="9525">
            <a:noFill/>
          </a:ln>
        </p:spPr>
        <p:txBody>
          <a:bodyPr wrap="square">
            <a:spAutoFit/>
          </a:bodyPr>
          <a:lstStyle/>
          <a:p>
            <a:r>
              <a:rPr lang="en-US" altLang="zh-CN" b="1" dirty="0" smtClean="0"/>
              <a:t>[</a:t>
            </a:r>
            <a:r>
              <a:rPr lang="zh-CN" altLang="zh-CN" b="1" dirty="0" smtClean="0"/>
              <a:t>任务引入</a:t>
            </a:r>
            <a:r>
              <a:rPr lang="en-US" altLang="zh-CN" b="1" dirty="0" smtClean="0"/>
              <a:t>]</a:t>
            </a:r>
            <a:endParaRPr lang="en-US" altLang="zh-CN" b="1" dirty="0" smtClean="0"/>
          </a:p>
          <a:p>
            <a:pPr algn="l"/>
            <a:r>
              <a:rPr lang="en-US" altLang="zh-CN" b="1" dirty="0" smtClean="0"/>
              <a:t>        中新网惠州2015年4月23日电(康孝娟 郑力文)为期7天的广东惠州·巽寮第五届妈祖文化旅游节23日在惠州巽寮湾天后宫启幕。当地对这位“海上守护神”的各项纪念活动陆续展开。</a:t>
            </a:r>
            <a:endParaRPr lang="en-US" altLang="zh-CN" b="1" dirty="0" smtClean="0"/>
          </a:p>
          <a:p>
            <a:pPr algn="l"/>
            <a:r>
              <a:rPr lang="en-US" altLang="zh-CN" b="1" dirty="0" smtClean="0"/>
              <a:t>        妈祖文化是劳动人民千百年来尊崇、信仰妈祖过程中遗留和传承下来的物质及精神财富的总称，是中华民族重要文化瑰宝之一。作为汉族海洋文化的代表，妈祖文化近千年来一直与我国诸多和平外交活动、海上交通贸易，都有着密切关联。随着2009年“妈祖信俗”被联合国科教文组织列入《人类非物质文化遗产代表作名录》，妈祖文化更是成为了全人类尤其是21世纪海上丝绸之路沿线国家共属的精神财富。</a:t>
            </a:r>
            <a:endParaRPr lang="en-US" altLang="zh-CN" b="1" dirty="0" smtClean="0"/>
          </a:p>
          <a:p>
            <a:pPr algn="l"/>
            <a:r>
              <a:rPr lang="en-US" altLang="zh-CN" b="1" dirty="0" smtClean="0"/>
              <a:t>        据悉，近年来，广东沿海多个地区都曾开展妈祖文化联谊交流活动，妈祖文化在南粤大地有丰厚的积淀，尤其是惠东沿海民众对妈祖的信仰情感浓厚，当地传承和保护妈祖民俗文化作了大量努力，每年农历三月廿三妈祖诞辰纪念日前后，巽寮各个村大大小小的妈祖庙宇都有各种祭拜活动，虔诚纪念这位“海上守护神”。（资料来源：广州新闻）</a:t>
            </a:r>
            <a:endParaRPr lang="en-US" altLang="zh-CN" b="1" dirty="0" smtClean="0"/>
          </a:p>
          <a:p>
            <a:pPr algn="l"/>
            <a:endParaRPr lang="en-US" altLang="zh-CN" b="1" dirty="0" smtClean="0"/>
          </a:p>
        </p:txBody>
      </p:sp>
      <p:sp>
        <p:nvSpPr>
          <p:cNvPr id="5122" name="矩形 5121"/>
          <p:cNvSpPr/>
          <p:nvPr/>
        </p:nvSpPr>
        <p:spPr>
          <a:xfrm>
            <a:off x="565150" y="710565"/>
            <a:ext cx="3302000" cy="254000"/>
          </a:xfrm>
          <a:prstGeom prst="rect">
            <a:avLst/>
          </a:prstGeom>
        </p:spPr>
        <p:txBody>
          <a:bodyPr wrap="none" fromWordArt="1">
            <a:prstTxWarp prst="textDeflate">
              <a:avLst>
                <a:gd name="adj" fmla="val 0"/>
              </a:avLst>
            </a:prstTxWarp>
            <a:normAutofit fontScale="25000" lnSpcReduction="20000"/>
          </a:bodyPr>
          <a:p>
            <a:pPr algn="ct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rPr>
              <a:t>项目十 锦绣中华—岭南文化旅游区</a:t>
            </a:r>
            <a:endPar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3" name="矩形 24582"/>
          <p:cNvSpPr/>
          <p:nvPr/>
        </p:nvSpPr>
        <p:spPr>
          <a:xfrm>
            <a:off x="3150870" y="1354773"/>
            <a:ext cx="2190750" cy="368300"/>
          </a:xfrm>
          <a:prstGeom prst="rect">
            <a:avLst/>
          </a:prstGeom>
          <a:noFill/>
          <a:ln w="9525">
            <a:noFill/>
          </a:ln>
          <a:effectLst>
            <a:prstShdw prst="shdw13" dist="53882" dir="13499999">
              <a:schemeClr val="bg2">
                <a:alpha val="50000"/>
              </a:schemeClr>
            </a:prstShdw>
          </a:effectLst>
        </p:spPr>
        <p:txBody>
          <a:bodyPr wrap="none" anchor="ctr">
            <a:spAutoFit/>
          </a:bodyPr>
          <a:lstStyle/>
          <a:p>
            <a:pPr algn="l" eaLnBrk="0" hangingPunct="0"/>
            <a:r>
              <a:rPr altLang="zh-CN" b="1" dirty="0" smtClean="0"/>
              <a:t>任务</a:t>
            </a:r>
            <a:r>
              <a:rPr lang="zh-CN" b="1" dirty="0" smtClean="0"/>
              <a:t>四    海南</a:t>
            </a:r>
            <a:r>
              <a:rPr lang="zh-CN" b="1" dirty="0" smtClean="0"/>
              <a:t>省</a:t>
            </a:r>
            <a:r>
              <a:rPr altLang="zh-CN" b="1" dirty="0" smtClean="0"/>
              <a:t>       </a:t>
            </a:r>
            <a:endParaRPr altLang="zh-CN" b="1" dirty="0" smtClean="0"/>
          </a:p>
        </p:txBody>
      </p:sp>
      <p:sp>
        <p:nvSpPr>
          <p:cNvPr id="4"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6" name="Rectangle 6"/>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7" name="Rectangle 7"/>
          <p:cNvSpPr>
            <a:spLocks noChangeArrowheads="1"/>
          </p:cNvSpPr>
          <p:nvPr/>
        </p:nvSpPr>
        <p:spPr bwMode="auto">
          <a:xfrm>
            <a:off x="0" y="2300605"/>
            <a:ext cx="9144000" cy="2755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9" name="Rectangle 11"/>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0" name="Rectangle 12"/>
          <p:cNvSpPr>
            <a:spLocks noChangeArrowheads="1"/>
          </p:cNvSpPr>
          <p:nvPr/>
        </p:nvSpPr>
        <p:spPr bwMode="auto">
          <a:xfrm>
            <a:off x="0" y="2114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2" name="Rectangle 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3" name="Rectangle 9"/>
          <p:cNvSpPr>
            <a:spLocks noChangeArrowheads="1"/>
          </p:cNvSpPr>
          <p:nvPr/>
        </p:nvSpPr>
        <p:spPr bwMode="auto">
          <a:xfrm>
            <a:off x="0" y="22764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8" name="Rectangle 1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2" name="Rectangle 14"/>
          <p:cNvSpPr>
            <a:spLocks noChangeArrowheads="1"/>
          </p:cNvSpPr>
          <p:nvPr/>
        </p:nvSpPr>
        <p:spPr bwMode="auto">
          <a:xfrm>
            <a:off x="0" y="21526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ctr" latinLnBrk="0" hangingPunct="1">
              <a:lnSpc>
                <a:spcPct val="100000"/>
              </a:lnSpc>
              <a:spcBef>
                <a:spcPct val="0"/>
              </a:spcBef>
              <a:spcAft>
                <a:spcPct val="0"/>
              </a:spcAft>
              <a:buClrTx/>
              <a:buSzTx/>
              <a:buFontTx/>
              <a:buNone/>
            </a:pPr>
            <a:r>
              <a:rPr kumimoji="0" lang="en-US" altLang="zh-CN" sz="10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4" name="Rectangle 1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5" name="Rectangle 19"/>
          <p:cNvSpPr>
            <a:spLocks noChangeArrowheads="1"/>
          </p:cNvSpPr>
          <p:nvPr/>
        </p:nvSpPr>
        <p:spPr bwMode="auto">
          <a:xfrm>
            <a:off x="0" y="21907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5" name="文本框 4"/>
          <p:cNvSpPr txBox="1"/>
          <p:nvPr/>
        </p:nvSpPr>
        <p:spPr>
          <a:xfrm>
            <a:off x="902970" y="1636395"/>
            <a:ext cx="7536180" cy="4799965"/>
          </a:xfrm>
          <a:prstGeom prst="rect">
            <a:avLst/>
          </a:prstGeom>
          <a:noFill/>
          <a:ln w="9525">
            <a:noFill/>
          </a:ln>
        </p:spPr>
        <p:txBody>
          <a:bodyPr wrap="square">
            <a:spAutoFit/>
          </a:bodyPr>
          <a:p>
            <a:r>
              <a:rPr lang="en-US" altLang="zh-CN" b="1" dirty="0" smtClean="0">
                <a:sym typeface="+mn-ea"/>
              </a:rPr>
              <a:t>[</a:t>
            </a:r>
            <a:r>
              <a:rPr lang="zh-CN" altLang="zh-CN" b="1" dirty="0" smtClean="0">
                <a:sym typeface="+mn-ea"/>
              </a:rPr>
              <a:t>任务学习</a:t>
            </a:r>
            <a:r>
              <a:rPr lang="en-US" altLang="zh-CN" b="1" dirty="0" smtClean="0">
                <a:sym typeface="+mn-ea"/>
              </a:rPr>
              <a:t>]</a:t>
            </a:r>
            <a:endParaRPr lang="zh-CN" altLang="en-US" dirty="0" smtClean="0"/>
          </a:p>
          <a:p>
            <a:pPr algn="l"/>
            <a:r>
              <a:rPr lang="zh-CN" altLang="en-US" dirty="0" smtClean="0">
                <a:sym typeface="+mn-ea"/>
              </a:rPr>
              <a:t>1.天涯海角</a:t>
            </a:r>
            <a:endParaRPr lang="zh-CN" altLang="en-US" dirty="0" smtClean="0"/>
          </a:p>
          <a:p>
            <a:pPr algn="l"/>
            <a:r>
              <a:rPr lang="zh-CN" altLang="en-US" dirty="0" smtClean="0">
                <a:sym typeface="+mn-ea"/>
              </a:rPr>
              <a:t>2.鹿回头</a:t>
            </a:r>
            <a:endParaRPr lang="zh-CN" altLang="en-US" dirty="0" smtClean="0"/>
          </a:p>
          <a:p>
            <a:pPr algn="l"/>
            <a:r>
              <a:rPr lang="zh-CN" altLang="en-US" dirty="0" smtClean="0">
                <a:sym typeface="+mn-ea"/>
              </a:rPr>
              <a:t>3.亚龙湾</a:t>
            </a:r>
            <a:endParaRPr lang="zh-CN" altLang="en-US" dirty="0" smtClean="0">
              <a:sym typeface="+mn-ea"/>
            </a:endParaRPr>
          </a:p>
          <a:p>
            <a:pPr algn="l"/>
            <a:r>
              <a:rPr lang="zh-CN" altLang="en-US" dirty="0" smtClean="0"/>
              <a:t>三、特色旅游线路</a:t>
            </a:r>
            <a:endParaRPr lang="zh-CN" altLang="en-US" dirty="0" smtClean="0"/>
          </a:p>
          <a:p>
            <a:pPr algn="l"/>
            <a:r>
              <a:rPr lang="zh-CN" altLang="en-US" dirty="0" smtClean="0"/>
              <a:t>1.历史古迹游</a:t>
            </a:r>
            <a:endParaRPr lang="zh-CN" altLang="en-US" dirty="0" smtClean="0"/>
          </a:p>
          <a:p>
            <a:pPr algn="l"/>
            <a:r>
              <a:rPr lang="zh-CN" altLang="en-US" dirty="0" smtClean="0"/>
              <a:t>    该线路主要包括：海口五公祠—海口海瑞墓—东坡书院。</a:t>
            </a:r>
            <a:endParaRPr lang="zh-CN" altLang="en-US" dirty="0" smtClean="0"/>
          </a:p>
          <a:p>
            <a:pPr algn="l"/>
            <a:r>
              <a:rPr lang="zh-CN" altLang="en-US" dirty="0" smtClean="0"/>
              <a:t>2.自然风光游</a:t>
            </a:r>
            <a:endParaRPr lang="zh-CN" altLang="en-US" dirty="0" smtClean="0"/>
          </a:p>
          <a:p>
            <a:pPr algn="l"/>
            <a:r>
              <a:rPr lang="zh-CN" altLang="en-US" dirty="0" smtClean="0"/>
              <a:t>    该线路主要包括：东寨港—文昌—琼海—万宁—五指山—三亚。知识链接：</a:t>
            </a:r>
            <a:endParaRPr lang="zh-CN" altLang="en-US" dirty="0" smtClean="0"/>
          </a:p>
          <a:p>
            <a:pPr algn="l"/>
            <a:r>
              <a:rPr lang="zh-CN" altLang="en-US" dirty="0" smtClean="0"/>
              <a:t>博鳌亚洲论坛</a:t>
            </a:r>
            <a:endParaRPr lang="zh-CN" altLang="en-US" dirty="0" smtClean="0"/>
          </a:p>
          <a:p>
            <a:pPr algn="l"/>
            <a:r>
              <a:rPr lang="zh-CN" altLang="en-US" dirty="0" smtClean="0"/>
              <a:t>【同步职场】</a:t>
            </a:r>
            <a:endParaRPr lang="zh-CN" altLang="en-US" dirty="0" smtClean="0"/>
          </a:p>
          <a:p>
            <a:pPr algn="l"/>
            <a:r>
              <a:rPr lang="zh-CN" altLang="en-US" dirty="0" smtClean="0"/>
              <a:t>思考：</a:t>
            </a:r>
            <a:endParaRPr lang="zh-CN" altLang="en-US" dirty="0" smtClean="0"/>
          </a:p>
          <a:p>
            <a:pPr algn="l"/>
            <a:r>
              <a:rPr lang="zh-CN" altLang="en-US" dirty="0" smtClean="0"/>
              <a:t>1.海南国际旅游海岛节通过哪些活动彰显海南本土特色文化，营造全民参与共享海岛欢乐的氛围的？</a:t>
            </a:r>
            <a:endParaRPr lang="zh-CN" altLang="en-US" dirty="0" smtClean="0"/>
          </a:p>
          <a:p>
            <a:pPr algn="l"/>
            <a:r>
              <a:rPr lang="zh-CN" altLang="en-US" dirty="0" smtClean="0"/>
              <a:t>2.海南国际旅游海岛节从哪些方面使得海南国际化元素进一步提升？</a:t>
            </a:r>
            <a:endParaRPr lang="zh-CN" altLang="en-US" dirty="0" smtClean="0"/>
          </a:p>
          <a:p>
            <a:pPr algn="l"/>
            <a:r>
              <a:rPr lang="zh-CN" altLang="en-US" dirty="0" smtClean="0"/>
              <a:t>〖任务实训〗海南岛风情之旅旅游线路设计实训表</a:t>
            </a:r>
            <a:endParaRPr lang="zh-CN" altLang="en-US" dirty="0" smtClean="0"/>
          </a:p>
        </p:txBody>
      </p:sp>
      <p:sp>
        <p:nvSpPr>
          <p:cNvPr id="5122" name="矩形 5121"/>
          <p:cNvSpPr/>
          <p:nvPr/>
        </p:nvSpPr>
        <p:spPr>
          <a:xfrm>
            <a:off x="565150" y="710565"/>
            <a:ext cx="3302000" cy="254000"/>
          </a:xfrm>
          <a:prstGeom prst="rect">
            <a:avLst/>
          </a:prstGeom>
        </p:spPr>
        <p:txBody>
          <a:bodyPr wrap="none" fromWordArt="1">
            <a:prstTxWarp prst="textDeflate">
              <a:avLst>
                <a:gd name="adj" fmla="val 0"/>
              </a:avLst>
            </a:prstTxWarp>
            <a:normAutofit fontScale="25000" lnSpcReduction="20000"/>
          </a:bodyPr>
          <a:lstStyle/>
          <a:p>
            <a:pPr algn="ct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rPr>
              <a:t>项目十 锦绣中华—岭南文化旅游区</a:t>
            </a:r>
            <a:endPar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6" name="Rectangle 6"/>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7" name="Rectangle 7"/>
          <p:cNvSpPr>
            <a:spLocks noChangeArrowheads="1"/>
          </p:cNvSpPr>
          <p:nvPr/>
        </p:nvSpPr>
        <p:spPr bwMode="auto">
          <a:xfrm>
            <a:off x="0" y="2300605"/>
            <a:ext cx="9144000" cy="2755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9" name="Rectangle 11"/>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0" name="Rectangle 12"/>
          <p:cNvSpPr>
            <a:spLocks noChangeArrowheads="1"/>
          </p:cNvSpPr>
          <p:nvPr/>
        </p:nvSpPr>
        <p:spPr bwMode="auto">
          <a:xfrm>
            <a:off x="0" y="2114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2" name="Rectangle 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3" name="Rectangle 9"/>
          <p:cNvSpPr>
            <a:spLocks noChangeArrowheads="1"/>
          </p:cNvSpPr>
          <p:nvPr/>
        </p:nvSpPr>
        <p:spPr bwMode="auto">
          <a:xfrm>
            <a:off x="0" y="22764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8" name="Rectangle 1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2" name="Rectangle 14"/>
          <p:cNvSpPr>
            <a:spLocks noChangeArrowheads="1"/>
          </p:cNvSpPr>
          <p:nvPr/>
        </p:nvSpPr>
        <p:spPr bwMode="auto">
          <a:xfrm>
            <a:off x="0" y="21526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ctr" latinLnBrk="0" hangingPunct="1">
              <a:lnSpc>
                <a:spcPct val="100000"/>
              </a:lnSpc>
              <a:spcBef>
                <a:spcPct val="0"/>
              </a:spcBef>
              <a:spcAft>
                <a:spcPct val="0"/>
              </a:spcAft>
              <a:buClrTx/>
              <a:buSzTx/>
              <a:buFontTx/>
              <a:buNone/>
            </a:pPr>
            <a:r>
              <a:rPr kumimoji="0" lang="en-US" altLang="zh-CN" sz="10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4" name="Rectangle 1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5" name="Rectangle 19"/>
          <p:cNvSpPr>
            <a:spLocks noChangeArrowheads="1"/>
          </p:cNvSpPr>
          <p:nvPr/>
        </p:nvSpPr>
        <p:spPr bwMode="auto">
          <a:xfrm>
            <a:off x="0" y="21907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5" name="文本框 4"/>
          <p:cNvSpPr txBox="1"/>
          <p:nvPr/>
        </p:nvSpPr>
        <p:spPr>
          <a:xfrm>
            <a:off x="930910" y="1475105"/>
            <a:ext cx="7508240" cy="2306955"/>
          </a:xfrm>
          <a:prstGeom prst="rect">
            <a:avLst/>
          </a:prstGeom>
          <a:noFill/>
          <a:ln w="9525">
            <a:noFill/>
          </a:ln>
        </p:spPr>
        <p:txBody>
          <a:bodyPr wrap="square">
            <a:spAutoFit/>
          </a:bodyPr>
          <a:p>
            <a:pPr algn="ctr"/>
            <a:r>
              <a:rPr altLang="zh-CN" b="1" dirty="0" smtClean="0">
                <a:sym typeface="+mn-ea"/>
              </a:rPr>
              <a:t>【项目小结】</a:t>
            </a:r>
            <a:endParaRPr altLang="zh-CN" b="1" dirty="0" smtClean="0">
              <a:sym typeface="+mn-ea"/>
            </a:endParaRPr>
          </a:p>
          <a:p>
            <a:r>
              <a:rPr altLang="zh-CN" b="1" dirty="0" smtClean="0">
                <a:sym typeface="+mn-ea"/>
              </a:rPr>
              <a:t>本区涵盖区域较广，包括广东、福建、海南等三个省级行政区，位于我国的东南沿海，地理位置优越，交通运输发达，经济基础较好。冬温夏热的亚热带湿润性季风气候和终年高温多雨的热带季风气候，使本区一年四季都可以旅游。本区有悠久的历史，有绚丽多彩的古文化遗存，还有鬼斧神工的自然景观以及气候宜人的海滨。本区旅游发展较早，发展水平领先于各大区，在旅游产业进程中已由旅游资源大区过渡到旅游大区。</a:t>
            </a:r>
            <a:endParaRPr altLang="zh-CN" b="1" dirty="0" smtClean="0">
              <a:sym typeface="+mn-ea"/>
            </a:endParaRPr>
          </a:p>
        </p:txBody>
      </p:sp>
      <p:sp>
        <p:nvSpPr>
          <p:cNvPr id="5122" name="矩形 5121"/>
          <p:cNvSpPr/>
          <p:nvPr/>
        </p:nvSpPr>
        <p:spPr>
          <a:xfrm>
            <a:off x="565150" y="710565"/>
            <a:ext cx="3302000" cy="254000"/>
          </a:xfrm>
          <a:prstGeom prst="rect">
            <a:avLst/>
          </a:prstGeom>
        </p:spPr>
        <p:txBody>
          <a:bodyPr wrap="none" fromWordArt="1">
            <a:prstTxWarp prst="textDeflate">
              <a:avLst>
                <a:gd name="adj" fmla="val 0"/>
              </a:avLst>
            </a:prstTxWarp>
            <a:normAutofit fontScale="25000" lnSpcReduction="20000"/>
          </a:bodyPr>
          <a:lstStyle/>
          <a:p>
            <a:pPr algn="ct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rPr>
              <a:t>项目十 锦绣中华—岭南文化旅游区</a:t>
            </a:r>
            <a:endPar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6" name="Rectangle 6"/>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7" name="Rectangle 7"/>
          <p:cNvSpPr>
            <a:spLocks noChangeArrowheads="1"/>
          </p:cNvSpPr>
          <p:nvPr/>
        </p:nvSpPr>
        <p:spPr bwMode="auto">
          <a:xfrm>
            <a:off x="0" y="2300605"/>
            <a:ext cx="9144000" cy="2755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9" name="Rectangle 11"/>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0" name="Rectangle 12"/>
          <p:cNvSpPr>
            <a:spLocks noChangeArrowheads="1"/>
          </p:cNvSpPr>
          <p:nvPr/>
        </p:nvSpPr>
        <p:spPr bwMode="auto">
          <a:xfrm>
            <a:off x="0" y="2114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2" name="Rectangle 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3" name="Rectangle 9"/>
          <p:cNvSpPr>
            <a:spLocks noChangeArrowheads="1"/>
          </p:cNvSpPr>
          <p:nvPr/>
        </p:nvSpPr>
        <p:spPr bwMode="auto">
          <a:xfrm>
            <a:off x="0" y="22764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8" name="Rectangle 1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2" name="Rectangle 14"/>
          <p:cNvSpPr>
            <a:spLocks noChangeArrowheads="1"/>
          </p:cNvSpPr>
          <p:nvPr/>
        </p:nvSpPr>
        <p:spPr bwMode="auto">
          <a:xfrm>
            <a:off x="0" y="21526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ctr" latinLnBrk="0" hangingPunct="1">
              <a:lnSpc>
                <a:spcPct val="100000"/>
              </a:lnSpc>
              <a:spcBef>
                <a:spcPct val="0"/>
              </a:spcBef>
              <a:spcAft>
                <a:spcPct val="0"/>
              </a:spcAft>
              <a:buClrTx/>
              <a:buSzTx/>
              <a:buFontTx/>
              <a:buNone/>
            </a:pPr>
            <a:r>
              <a:rPr kumimoji="0" lang="en-US" altLang="zh-CN" sz="10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4" name="Rectangle 1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5" name="Rectangle 19"/>
          <p:cNvSpPr>
            <a:spLocks noChangeArrowheads="1"/>
          </p:cNvSpPr>
          <p:nvPr/>
        </p:nvSpPr>
        <p:spPr bwMode="auto">
          <a:xfrm>
            <a:off x="0" y="21907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5" name="文本框 4"/>
          <p:cNvSpPr txBox="1"/>
          <p:nvPr/>
        </p:nvSpPr>
        <p:spPr>
          <a:xfrm>
            <a:off x="565150" y="1279525"/>
            <a:ext cx="7454900" cy="5354320"/>
          </a:xfrm>
          <a:prstGeom prst="rect">
            <a:avLst/>
          </a:prstGeom>
          <a:noFill/>
          <a:ln w="9525">
            <a:noFill/>
          </a:ln>
        </p:spPr>
        <p:txBody>
          <a:bodyPr wrap="square">
            <a:spAutoFit/>
          </a:bodyPr>
          <a:p>
            <a:r>
              <a:rPr altLang="zh-CN" b="1" dirty="0" smtClean="0"/>
              <a:t>【同步练习】</a:t>
            </a:r>
            <a:endParaRPr altLang="zh-CN" b="1" dirty="0" smtClean="0"/>
          </a:p>
          <a:p>
            <a:r>
              <a:rPr altLang="zh-CN" b="1" dirty="0" smtClean="0"/>
              <a:t>一、填空题</a:t>
            </a:r>
            <a:endParaRPr altLang="zh-CN" b="1" dirty="0" smtClean="0"/>
          </a:p>
          <a:p>
            <a:r>
              <a:rPr altLang="zh-CN" b="1" dirty="0" smtClean="0"/>
              <a:t>1、有“万国建筑博览会”之称的是厦门的          。</a:t>
            </a:r>
            <a:endParaRPr altLang="zh-CN" b="1" dirty="0" smtClean="0"/>
          </a:p>
          <a:p>
            <a:r>
              <a:rPr altLang="zh-CN" b="1" dirty="0" smtClean="0"/>
              <a:t>2、芝山山峰挺拔高峻，山上有          、          、          三亭，为登临观日的好平台。</a:t>
            </a:r>
            <a:endParaRPr altLang="zh-CN" b="1" dirty="0" smtClean="0"/>
          </a:p>
          <a:p>
            <a:r>
              <a:rPr altLang="zh-CN" b="1" dirty="0" smtClean="0"/>
              <a:t>3、          、          、          并称为我国三大戒坛。</a:t>
            </a:r>
            <a:endParaRPr altLang="zh-CN" b="1" dirty="0" smtClean="0"/>
          </a:p>
          <a:p>
            <a:r>
              <a:rPr altLang="zh-CN" b="1" dirty="0" smtClean="0"/>
              <a:t>4、七星岩包括波海湖、湖光湖、青莲湖、          、          和          等6部分。</a:t>
            </a:r>
            <a:endParaRPr altLang="zh-CN" b="1" dirty="0" smtClean="0"/>
          </a:p>
          <a:p>
            <a:r>
              <a:rPr altLang="zh-CN" b="1" dirty="0" smtClean="0"/>
              <a:t>5、佛山镇与          、          和          并称为中国四大名镇。</a:t>
            </a:r>
            <a:endParaRPr altLang="zh-CN" b="1" dirty="0" smtClean="0"/>
          </a:p>
          <a:p>
            <a:r>
              <a:rPr altLang="zh-CN" b="1" dirty="0" smtClean="0"/>
              <a:t>二、选择题</a:t>
            </a:r>
            <a:endParaRPr altLang="zh-CN" b="1" dirty="0" smtClean="0"/>
          </a:p>
          <a:p>
            <a:r>
              <a:rPr altLang="zh-CN" b="1" dirty="0" smtClean="0"/>
              <a:t>1、下列不属于福州 “三山”的是（     ）。</a:t>
            </a:r>
            <a:endParaRPr altLang="zh-CN" b="1" dirty="0" smtClean="0"/>
          </a:p>
          <a:p>
            <a:r>
              <a:rPr altLang="zh-CN" b="1" dirty="0" smtClean="0"/>
              <a:t>A.鼓山                       B.于山</a:t>
            </a:r>
            <a:endParaRPr altLang="zh-CN" b="1" dirty="0" smtClean="0"/>
          </a:p>
          <a:p>
            <a:r>
              <a:rPr altLang="zh-CN" b="1" dirty="0" smtClean="0"/>
              <a:t>C.屏山                       D.乌石山</a:t>
            </a:r>
            <a:endParaRPr altLang="zh-CN" b="1" dirty="0" smtClean="0"/>
          </a:p>
          <a:p>
            <a:r>
              <a:rPr altLang="zh-CN" b="1" dirty="0" smtClean="0"/>
              <a:t>2、下列与广州市无关的是（    ）。</a:t>
            </a:r>
            <a:endParaRPr altLang="zh-CN" b="1" dirty="0" smtClean="0"/>
          </a:p>
          <a:p>
            <a:r>
              <a:rPr altLang="zh-CN" b="1" dirty="0" smtClean="0"/>
              <a:t>A.羊城                       B.花城</a:t>
            </a:r>
            <a:endParaRPr altLang="zh-CN" b="1" dirty="0" smtClean="0"/>
          </a:p>
          <a:p>
            <a:r>
              <a:rPr altLang="zh-CN" b="1" dirty="0" smtClean="0"/>
              <a:t>C.穗                         D.粤</a:t>
            </a:r>
            <a:endParaRPr altLang="zh-CN" b="1" dirty="0" smtClean="0"/>
          </a:p>
          <a:p>
            <a:r>
              <a:rPr altLang="zh-CN" b="1" dirty="0" smtClean="0"/>
              <a:t>3、端砚产于广东（    ）。</a:t>
            </a:r>
            <a:endParaRPr altLang="zh-CN" b="1" dirty="0" smtClean="0"/>
          </a:p>
          <a:p>
            <a:r>
              <a:rPr altLang="zh-CN" b="1" dirty="0" smtClean="0"/>
              <a:t>A.汕头                       B.韶关</a:t>
            </a:r>
            <a:endParaRPr altLang="zh-CN" b="1" dirty="0" smtClean="0"/>
          </a:p>
          <a:p>
            <a:r>
              <a:rPr altLang="zh-CN" b="1" dirty="0" smtClean="0"/>
              <a:t>C.肇庆                       D.珠海</a:t>
            </a:r>
            <a:endParaRPr altLang="zh-CN" b="1" dirty="0" smtClean="0"/>
          </a:p>
          <a:p>
            <a:r>
              <a:rPr altLang="zh-CN" b="1" dirty="0" smtClean="0"/>
              <a:t>4</a:t>
            </a:r>
            <a:endParaRPr altLang="zh-CN" b="1" dirty="0" smtClean="0"/>
          </a:p>
        </p:txBody>
      </p:sp>
      <p:sp>
        <p:nvSpPr>
          <p:cNvPr id="5122" name="矩形 5121"/>
          <p:cNvSpPr/>
          <p:nvPr/>
        </p:nvSpPr>
        <p:spPr>
          <a:xfrm>
            <a:off x="565150" y="710565"/>
            <a:ext cx="3302000" cy="254000"/>
          </a:xfrm>
          <a:prstGeom prst="rect">
            <a:avLst/>
          </a:prstGeom>
        </p:spPr>
        <p:txBody>
          <a:bodyPr wrap="none" fromWordArt="1">
            <a:prstTxWarp prst="textDeflate">
              <a:avLst>
                <a:gd name="adj" fmla="val 0"/>
              </a:avLst>
            </a:prstTxWarp>
            <a:normAutofit fontScale="25000" lnSpcReduction="20000"/>
          </a:bodyPr>
          <a:lstStyle/>
          <a:p>
            <a:pPr algn="ct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rPr>
              <a:t>项目十 锦绣中华—岭南文化旅游区</a:t>
            </a:r>
            <a:endPar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6" name="Rectangle 6"/>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7" name="Rectangle 7"/>
          <p:cNvSpPr>
            <a:spLocks noChangeArrowheads="1"/>
          </p:cNvSpPr>
          <p:nvPr/>
        </p:nvSpPr>
        <p:spPr bwMode="auto">
          <a:xfrm>
            <a:off x="0" y="2300605"/>
            <a:ext cx="9144000" cy="2755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9" name="Rectangle 11"/>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0" name="Rectangle 12"/>
          <p:cNvSpPr>
            <a:spLocks noChangeArrowheads="1"/>
          </p:cNvSpPr>
          <p:nvPr/>
        </p:nvSpPr>
        <p:spPr bwMode="auto">
          <a:xfrm>
            <a:off x="0" y="2114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2" name="Rectangle 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3" name="Rectangle 9"/>
          <p:cNvSpPr>
            <a:spLocks noChangeArrowheads="1"/>
          </p:cNvSpPr>
          <p:nvPr/>
        </p:nvSpPr>
        <p:spPr bwMode="auto">
          <a:xfrm>
            <a:off x="0" y="22764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8" name="Rectangle 1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2" name="Rectangle 14"/>
          <p:cNvSpPr>
            <a:spLocks noChangeArrowheads="1"/>
          </p:cNvSpPr>
          <p:nvPr/>
        </p:nvSpPr>
        <p:spPr bwMode="auto">
          <a:xfrm>
            <a:off x="0" y="21526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ctr" latinLnBrk="0" hangingPunct="1">
              <a:lnSpc>
                <a:spcPct val="100000"/>
              </a:lnSpc>
              <a:spcBef>
                <a:spcPct val="0"/>
              </a:spcBef>
              <a:spcAft>
                <a:spcPct val="0"/>
              </a:spcAft>
              <a:buClrTx/>
              <a:buSzTx/>
              <a:buFontTx/>
              <a:buNone/>
            </a:pPr>
            <a:r>
              <a:rPr kumimoji="0" lang="en-US" altLang="zh-CN" sz="10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4" name="Rectangle 1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5" name="Rectangle 19"/>
          <p:cNvSpPr>
            <a:spLocks noChangeArrowheads="1"/>
          </p:cNvSpPr>
          <p:nvPr/>
        </p:nvSpPr>
        <p:spPr bwMode="auto">
          <a:xfrm>
            <a:off x="0" y="21907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5" name="文本框 4"/>
          <p:cNvSpPr txBox="1"/>
          <p:nvPr/>
        </p:nvSpPr>
        <p:spPr>
          <a:xfrm>
            <a:off x="565150" y="1279525"/>
            <a:ext cx="7454900" cy="3692525"/>
          </a:xfrm>
          <a:prstGeom prst="rect">
            <a:avLst/>
          </a:prstGeom>
          <a:noFill/>
          <a:ln w="9525">
            <a:noFill/>
          </a:ln>
        </p:spPr>
        <p:txBody>
          <a:bodyPr wrap="square">
            <a:spAutoFit/>
          </a:bodyPr>
          <a:p>
            <a:r>
              <a:rPr lang="en-US" b="1" dirty="0" smtClean="0">
                <a:sym typeface="+mn-ea"/>
              </a:rPr>
              <a:t>4</a:t>
            </a:r>
            <a:r>
              <a:rPr altLang="zh-CN" b="1" dirty="0" smtClean="0">
                <a:sym typeface="+mn-ea"/>
              </a:rPr>
              <a:t>、下列不属于深圳华侨城景观的是（    ）。</a:t>
            </a:r>
            <a:endParaRPr altLang="zh-CN" b="1" dirty="0" smtClean="0"/>
          </a:p>
          <a:p>
            <a:r>
              <a:rPr altLang="zh-CN" b="1" dirty="0" smtClean="0">
                <a:sym typeface="+mn-ea"/>
              </a:rPr>
              <a:t>A.锦绣中华                   B.世界之窗</a:t>
            </a:r>
            <a:endParaRPr altLang="zh-CN" b="1" dirty="0" smtClean="0"/>
          </a:p>
          <a:p>
            <a:r>
              <a:rPr altLang="zh-CN" b="1" dirty="0" smtClean="0">
                <a:sym typeface="+mn-ea"/>
              </a:rPr>
              <a:t>C.欢乐谷                     D.东澳岛</a:t>
            </a:r>
            <a:endParaRPr altLang="zh-CN" b="1" dirty="0" smtClean="0"/>
          </a:p>
          <a:p>
            <a:r>
              <a:rPr altLang="zh-CN" b="1" dirty="0" smtClean="0">
                <a:sym typeface="+mn-ea"/>
              </a:rPr>
              <a:t>5、下列景点属于珠海的是（    ）。</a:t>
            </a:r>
            <a:endParaRPr altLang="zh-CN" b="1" dirty="0" smtClean="0"/>
          </a:p>
          <a:p>
            <a:r>
              <a:rPr altLang="zh-CN" b="1" dirty="0" smtClean="0">
                <a:sym typeface="+mn-ea"/>
              </a:rPr>
              <a:t>A.石景山                      B.丹霞山</a:t>
            </a:r>
            <a:endParaRPr altLang="zh-CN" b="1" dirty="0" smtClean="0"/>
          </a:p>
          <a:p>
            <a:r>
              <a:rPr altLang="zh-CN" b="1" dirty="0" smtClean="0">
                <a:sym typeface="+mn-ea"/>
              </a:rPr>
              <a:t>C.武夷山                      D.鼎湖山</a:t>
            </a:r>
            <a:endParaRPr altLang="zh-CN" b="1" dirty="0" smtClean="0">
              <a:sym typeface="+mn-ea"/>
            </a:endParaRPr>
          </a:p>
          <a:p>
            <a:r>
              <a:rPr altLang="zh-CN" b="1" dirty="0" smtClean="0">
                <a:sym typeface="+mn-ea"/>
              </a:rPr>
              <a:t>三、判断题</a:t>
            </a:r>
            <a:endParaRPr altLang="zh-CN" b="1" dirty="0" smtClean="0">
              <a:sym typeface="+mn-ea"/>
            </a:endParaRPr>
          </a:p>
          <a:p>
            <a:r>
              <a:rPr altLang="zh-CN" b="1" dirty="0" smtClean="0">
                <a:sym typeface="+mn-ea"/>
              </a:rPr>
              <a:t>1、草庵是目前世界上唯一保存下来的摩尼教遗址。</a:t>
            </a:r>
            <a:endParaRPr altLang="zh-CN" b="1" dirty="0" smtClean="0">
              <a:sym typeface="+mn-ea"/>
            </a:endParaRPr>
          </a:p>
          <a:p>
            <a:r>
              <a:rPr altLang="zh-CN" b="1" dirty="0" smtClean="0">
                <a:sym typeface="+mn-ea"/>
              </a:rPr>
              <a:t>2、武夷山风景名胜区是世界文化遗产。</a:t>
            </a:r>
            <a:endParaRPr altLang="zh-CN" b="1" dirty="0" smtClean="0">
              <a:sym typeface="+mn-ea"/>
            </a:endParaRPr>
          </a:p>
          <a:p>
            <a:r>
              <a:rPr altLang="zh-CN" b="1" dirty="0" smtClean="0">
                <a:sym typeface="+mn-ea"/>
              </a:rPr>
              <a:t>3、潮州清晖园与佛山梁园、番禺余荫山房以及东莞可园并称为岭南四大园林。</a:t>
            </a:r>
            <a:endParaRPr altLang="zh-CN" b="1" dirty="0" smtClean="0">
              <a:sym typeface="+mn-ea"/>
            </a:endParaRPr>
          </a:p>
          <a:p>
            <a:r>
              <a:rPr altLang="zh-CN" b="1" dirty="0" smtClean="0">
                <a:sym typeface="+mn-ea"/>
              </a:rPr>
              <a:t>4、广州广济桥与赵州桥、洛阳桥、卢沟桥并称为中国四大古桥。</a:t>
            </a:r>
            <a:endParaRPr altLang="zh-CN" b="1" dirty="0" smtClean="0">
              <a:sym typeface="+mn-ea"/>
            </a:endParaRPr>
          </a:p>
          <a:p>
            <a:r>
              <a:rPr altLang="zh-CN" b="1" dirty="0" smtClean="0">
                <a:sym typeface="+mn-ea"/>
              </a:rPr>
              <a:t>5、集美是厦门的一个村庄，有“集美学村”的美名。</a:t>
            </a:r>
            <a:endParaRPr altLang="zh-CN" b="1" dirty="0" smtClean="0">
              <a:sym typeface="+mn-ea"/>
            </a:endParaRPr>
          </a:p>
        </p:txBody>
      </p:sp>
      <p:sp>
        <p:nvSpPr>
          <p:cNvPr id="5122" name="矩形 5121"/>
          <p:cNvSpPr/>
          <p:nvPr/>
        </p:nvSpPr>
        <p:spPr>
          <a:xfrm>
            <a:off x="565150" y="710565"/>
            <a:ext cx="3302000" cy="254000"/>
          </a:xfrm>
          <a:prstGeom prst="rect">
            <a:avLst/>
          </a:prstGeom>
        </p:spPr>
        <p:txBody>
          <a:bodyPr wrap="none" fromWordArt="1">
            <a:prstTxWarp prst="textDeflate">
              <a:avLst>
                <a:gd name="adj" fmla="val 0"/>
              </a:avLst>
            </a:prstTxWarp>
            <a:normAutofit fontScale="25000" lnSpcReduction="20000"/>
          </a:bodyPr>
          <a:lstStyle/>
          <a:p>
            <a:pPr algn="ct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rPr>
              <a:t>项目十 锦绣中华—岭南文化旅游区</a:t>
            </a:r>
            <a:endPar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3" name="矩形 24582"/>
          <p:cNvSpPr/>
          <p:nvPr/>
        </p:nvSpPr>
        <p:spPr>
          <a:xfrm>
            <a:off x="3136900" y="1570038"/>
            <a:ext cx="2825750" cy="368300"/>
          </a:xfrm>
          <a:prstGeom prst="rect">
            <a:avLst/>
          </a:prstGeom>
          <a:noFill/>
          <a:ln w="9525">
            <a:noFill/>
          </a:ln>
          <a:effectLst>
            <a:prstShdw prst="shdw13" dist="53882" dir="13499999">
              <a:schemeClr val="bg2">
                <a:alpha val="50000"/>
              </a:schemeClr>
            </a:prstShdw>
          </a:effectLst>
        </p:spPr>
        <p:txBody>
          <a:bodyPr wrap="none" anchor="ctr">
            <a:spAutoFit/>
          </a:bodyPr>
          <a:lstStyle/>
          <a:p>
            <a:pPr algn="l" eaLnBrk="0" hangingPunct="0"/>
            <a:r>
              <a:rPr lang="zh-CN" altLang="zh-CN" b="1" dirty="0" smtClean="0"/>
              <a:t>任务一</a:t>
            </a:r>
            <a:r>
              <a:rPr lang="en-US" altLang="zh-CN" b="1" dirty="0" smtClean="0"/>
              <a:t>  </a:t>
            </a:r>
            <a:r>
              <a:rPr lang="zh-CN" altLang="zh-CN" b="1" dirty="0" smtClean="0"/>
              <a:t>本区旅游资源概述</a:t>
            </a:r>
            <a:endParaRPr lang="zh-CN" altLang="zh-CN" b="1" dirty="0" smtClean="0"/>
          </a:p>
        </p:txBody>
      </p:sp>
      <p:sp>
        <p:nvSpPr>
          <p:cNvPr id="100" name="文本框 99"/>
          <p:cNvSpPr txBox="1"/>
          <p:nvPr/>
        </p:nvSpPr>
        <p:spPr>
          <a:xfrm>
            <a:off x="997585" y="1938020"/>
            <a:ext cx="7454900" cy="1476375"/>
          </a:xfrm>
          <a:prstGeom prst="rect">
            <a:avLst/>
          </a:prstGeom>
          <a:noFill/>
          <a:ln w="9525">
            <a:noFill/>
          </a:ln>
        </p:spPr>
        <p:txBody>
          <a:bodyPr wrap="square">
            <a:spAutoFit/>
          </a:bodyPr>
          <a:lstStyle/>
          <a:p>
            <a:r>
              <a:rPr lang="en-US" altLang="zh-CN" b="1" dirty="0" smtClean="0"/>
              <a:t>[</a:t>
            </a:r>
            <a:r>
              <a:rPr lang="zh-CN" altLang="zh-CN" b="1" dirty="0" smtClean="0"/>
              <a:t>任务引入</a:t>
            </a:r>
            <a:r>
              <a:rPr lang="en-US" altLang="zh-CN" b="1" dirty="0" smtClean="0"/>
              <a:t>]</a:t>
            </a:r>
            <a:endParaRPr lang="en-US" altLang="zh-CN" b="1" dirty="0" smtClean="0"/>
          </a:p>
          <a:p>
            <a:pPr algn="l"/>
            <a:r>
              <a:rPr lang="en-US" altLang="zh-CN" b="1" dirty="0" smtClean="0"/>
              <a:t>思考：</a:t>
            </a:r>
            <a:endParaRPr lang="en-US" altLang="zh-CN" b="1" dirty="0" smtClean="0"/>
          </a:p>
          <a:p>
            <a:pPr algn="l"/>
            <a:r>
              <a:rPr lang="en-US" altLang="zh-CN" b="1" dirty="0" smtClean="0"/>
              <a:t>1.探讨岭南文化的典型文化代表形态，妈祖文化在岭南文化中占据什么样的地位？</a:t>
            </a:r>
            <a:endParaRPr lang="en-US" altLang="zh-CN" b="1" dirty="0" smtClean="0"/>
          </a:p>
          <a:p>
            <a:pPr algn="l"/>
            <a:r>
              <a:rPr lang="en-US" altLang="zh-CN" b="1" dirty="0" smtClean="0"/>
              <a:t>2.思考本区在旅游资源的开发与规划中应该如何应用妈祖文化。</a:t>
            </a:r>
            <a:endParaRPr lang="en-US" altLang="zh-CN" b="1" dirty="0" smtClean="0"/>
          </a:p>
        </p:txBody>
      </p:sp>
      <p:sp>
        <p:nvSpPr>
          <p:cNvPr id="5122" name="矩形 5121"/>
          <p:cNvSpPr/>
          <p:nvPr/>
        </p:nvSpPr>
        <p:spPr>
          <a:xfrm>
            <a:off x="565150" y="710565"/>
            <a:ext cx="3302000" cy="254000"/>
          </a:xfrm>
          <a:prstGeom prst="rect">
            <a:avLst/>
          </a:prstGeom>
        </p:spPr>
        <p:txBody>
          <a:bodyPr wrap="none" fromWordArt="1">
            <a:prstTxWarp prst="textDeflate">
              <a:avLst>
                <a:gd name="adj" fmla="val 0"/>
              </a:avLst>
            </a:prstTxWarp>
            <a:normAutofit fontScale="25000" lnSpcReduction="20000"/>
          </a:bodyPr>
          <a:p>
            <a:pPr algn="ct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rPr>
              <a:t>项目十 锦绣中华—岭南文化旅游区</a:t>
            </a:r>
            <a:endPar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3" name="矩形 24582"/>
          <p:cNvSpPr/>
          <p:nvPr/>
        </p:nvSpPr>
        <p:spPr>
          <a:xfrm>
            <a:off x="3136900" y="1431608"/>
            <a:ext cx="2768600" cy="645160"/>
          </a:xfrm>
          <a:prstGeom prst="rect">
            <a:avLst/>
          </a:prstGeom>
          <a:noFill/>
          <a:ln w="9525">
            <a:noFill/>
          </a:ln>
          <a:effectLst>
            <a:prstShdw prst="shdw13" dist="53882" dir="13499999">
              <a:schemeClr val="bg2">
                <a:alpha val="50000"/>
              </a:schemeClr>
            </a:prstShdw>
          </a:effectLst>
        </p:spPr>
        <p:txBody>
          <a:bodyPr wrap="none" anchor="ctr">
            <a:spAutoFit/>
          </a:bodyPr>
          <a:lstStyle/>
          <a:p>
            <a:pPr algn="l" eaLnBrk="0" hangingPunct="0"/>
            <a:r>
              <a:rPr lang="zh-CN" altLang="zh-CN" b="1" dirty="0" smtClean="0"/>
              <a:t>任务一</a:t>
            </a:r>
            <a:r>
              <a:rPr lang="en-US" altLang="zh-CN" b="1" dirty="0" smtClean="0"/>
              <a:t> </a:t>
            </a:r>
            <a:r>
              <a:rPr lang="zh-CN" altLang="zh-CN" b="1" dirty="0" smtClean="0">
                <a:sym typeface="+mn-ea"/>
              </a:rPr>
              <a:t>本区旅游资源概述</a:t>
            </a:r>
            <a:endParaRPr lang="zh-CN" altLang="zh-CN" b="1" dirty="0" smtClean="0"/>
          </a:p>
          <a:p>
            <a:pPr eaLnBrk="0" hangingPunct="0"/>
            <a:endParaRPr lang="zh-CN" altLang="en-US" b="1" dirty="0"/>
          </a:p>
        </p:txBody>
      </p:sp>
      <p:sp>
        <p:nvSpPr>
          <p:cNvPr id="100" name="文本框 99"/>
          <p:cNvSpPr txBox="1"/>
          <p:nvPr/>
        </p:nvSpPr>
        <p:spPr>
          <a:xfrm>
            <a:off x="679450" y="1645285"/>
            <a:ext cx="7628255" cy="4799965"/>
          </a:xfrm>
          <a:prstGeom prst="rect">
            <a:avLst/>
          </a:prstGeom>
          <a:noFill/>
          <a:ln w="9525">
            <a:noFill/>
          </a:ln>
        </p:spPr>
        <p:txBody>
          <a:bodyPr wrap="square">
            <a:spAutoFit/>
          </a:bodyPr>
          <a:lstStyle/>
          <a:p>
            <a:r>
              <a:rPr lang="en-US" altLang="zh-CN" b="1" dirty="0" smtClean="0"/>
              <a:t>[</a:t>
            </a:r>
            <a:r>
              <a:rPr lang="zh-CN" altLang="zh-CN" b="1" dirty="0" smtClean="0"/>
              <a:t>任务学习</a:t>
            </a:r>
            <a:r>
              <a:rPr lang="en-US" altLang="zh-CN" b="1" dirty="0" smtClean="0"/>
              <a:t>]</a:t>
            </a:r>
            <a:endParaRPr lang="zh-CN" altLang="zh-CN" dirty="0"/>
          </a:p>
          <a:p>
            <a:pPr indent="457200"/>
            <a:r>
              <a:rPr lang="zh-CN" altLang="en-US" dirty="0" smtClean="0">
                <a:latin typeface="宋体" panose="02010600030101010101" pitchFamily="2" charset="-122"/>
                <a:cs typeface="宋体" panose="02010600030101010101" pitchFamily="2" charset="-122"/>
              </a:rPr>
              <a:t>岭南文化旅游区位于我国南部南亚热带与热带地区，是我国与海外沟通的重要窗口。包括福建省、广东省、海南省三省，本区旅游业独具特色，是我国的旅游热点地区。</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一、本区旅游环境特征</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1．位居东南沿海，海岸景观丰富</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岭南文化旅游区位于我国南部南亚热带与热带地区，是我国与海外沟通的重要窗口。包括福建省、广东省、海南省三省，本区旅游业独具特色，是我国的旅游热点地区。</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一、本区旅游环境特征</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1．位居东南沿海，海岸景观丰富</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2．地形多样，地貌景观奇特</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3．地热资源丰富，温泉遍布</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4．热带、亚热带季风气候明显</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二、本区旅游资源特征</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1．岭南特色文化鲜明</a:t>
            </a:r>
            <a:endParaRPr lang="zh-CN" altLang="en-US" dirty="0" smtClean="0">
              <a:latin typeface="宋体" panose="02010600030101010101" pitchFamily="2" charset="-122"/>
              <a:cs typeface="宋体" panose="02010600030101010101" pitchFamily="2" charset="-122"/>
            </a:endParaRPr>
          </a:p>
          <a:p>
            <a:pPr indent="457200"/>
            <a:endParaRPr lang="zh-CN" altLang="en-US" dirty="0" smtClean="0">
              <a:latin typeface="宋体" panose="02010600030101010101" pitchFamily="2" charset="-122"/>
              <a:cs typeface="宋体" panose="02010600030101010101" pitchFamily="2" charset="-122"/>
            </a:endParaRPr>
          </a:p>
        </p:txBody>
      </p:sp>
      <p:sp>
        <p:nvSpPr>
          <p:cNvPr id="4"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6" name="Rectangle 6"/>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7" name="Rectangle 7"/>
          <p:cNvSpPr>
            <a:spLocks noChangeArrowheads="1"/>
          </p:cNvSpPr>
          <p:nvPr/>
        </p:nvSpPr>
        <p:spPr bwMode="auto">
          <a:xfrm>
            <a:off x="0" y="24384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9" name="Rectangle 11"/>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2" name="Rectangle 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3" name="Rectangle 9"/>
          <p:cNvSpPr>
            <a:spLocks noChangeArrowheads="1"/>
          </p:cNvSpPr>
          <p:nvPr/>
        </p:nvSpPr>
        <p:spPr bwMode="auto">
          <a:xfrm>
            <a:off x="0" y="22764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8" name="Rectangle 1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2" name="Rectangle 14"/>
          <p:cNvSpPr>
            <a:spLocks noChangeArrowheads="1"/>
          </p:cNvSpPr>
          <p:nvPr/>
        </p:nvSpPr>
        <p:spPr bwMode="auto">
          <a:xfrm>
            <a:off x="0" y="21526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ctr" latinLnBrk="0" hangingPunct="1">
              <a:lnSpc>
                <a:spcPct val="100000"/>
              </a:lnSpc>
              <a:spcBef>
                <a:spcPct val="0"/>
              </a:spcBef>
              <a:spcAft>
                <a:spcPct val="0"/>
              </a:spcAft>
              <a:buClrTx/>
              <a:buSzTx/>
              <a:buFontTx/>
              <a:buNone/>
            </a:pPr>
            <a:r>
              <a:rPr kumimoji="0" lang="en-US" altLang="zh-CN" sz="10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4" name="Rectangle 1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5" name="Rectangle 19"/>
          <p:cNvSpPr>
            <a:spLocks noChangeArrowheads="1"/>
          </p:cNvSpPr>
          <p:nvPr/>
        </p:nvSpPr>
        <p:spPr bwMode="auto">
          <a:xfrm>
            <a:off x="0" y="21907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5122" name="矩形 5121"/>
          <p:cNvSpPr/>
          <p:nvPr/>
        </p:nvSpPr>
        <p:spPr>
          <a:xfrm>
            <a:off x="565150" y="710565"/>
            <a:ext cx="3302000" cy="254000"/>
          </a:xfrm>
          <a:prstGeom prst="rect">
            <a:avLst/>
          </a:prstGeom>
        </p:spPr>
        <p:txBody>
          <a:bodyPr wrap="none" fromWordArt="1">
            <a:prstTxWarp prst="textDeflate">
              <a:avLst>
                <a:gd name="adj" fmla="val 0"/>
              </a:avLst>
            </a:prstTxWarp>
            <a:normAutofit fontScale="25000" lnSpcReduction="20000"/>
          </a:bodyPr>
          <a:lstStyle/>
          <a:p>
            <a:pPr algn="ct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rPr>
              <a:t>项目十 锦绣中华—岭南文化旅游区</a:t>
            </a:r>
            <a:endPar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3" name="矩形 24582"/>
          <p:cNvSpPr/>
          <p:nvPr/>
        </p:nvSpPr>
        <p:spPr>
          <a:xfrm>
            <a:off x="3136900" y="1431608"/>
            <a:ext cx="2768600" cy="645160"/>
          </a:xfrm>
          <a:prstGeom prst="rect">
            <a:avLst/>
          </a:prstGeom>
          <a:noFill/>
          <a:ln w="9525">
            <a:noFill/>
          </a:ln>
          <a:effectLst>
            <a:prstShdw prst="shdw13" dist="53882" dir="13499999">
              <a:schemeClr val="bg2">
                <a:alpha val="50000"/>
              </a:schemeClr>
            </a:prstShdw>
          </a:effectLst>
        </p:spPr>
        <p:txBody>
          <a:bodyPr wrap="none" anchor="ctr">
            <a:spAutoFit/>
          </a:bodyPr>
          <a:lstStyle/>
          <a:p>
            <a:pPr algn="l" eaLnBrk="0" hangingPunct="0"/>
            <a:r>
              <a:rPr lang="zh-CN" altLang="zh-CN" b="1" dirty="0" smtClean="0"/>
              <a:t>任务一</a:t>
            </a:r>
            <a:r>
              <a:rPr lang="en-US" altLang="zh-CN" b="1" dirty="0" smtClean="0"/>
              <a:t> </a:t>
            </a:r>
            <a:r>
              <a:rPr lang="zh-CN" altLang="zh-CN" b="1" dirty="0" smtClean="0">
                <a:sym typeface="+mn-ea"/>
              </a:rPr>
              <a:t>本区旅游资源概述</a:t>
            </a:r>
            <a:endParaRPr lang="zh-CN" altLang="zh-CN" b="1" dirty="0" smtClean="0"/>
          </a:p>
          <a:p>
            <a:pPr eaLnBrk="0" hangingPunct="0"/>
            <a:endParaRPr lang="zh-CN" altLang="en-US" b="1" dirty="0"/>
          </a:p>
        </p:txBody>
      </p:sp>
      <p:sp>
        <p:nvSpPr>
          <p:cNvPr id="100" name="文本框 99"/>
          <p:cNvSpPr txBox="1"/>
          <p:nvPr/>
        </p:nvSpPr>
        <p:spPr>
          <a:xfrm>
            <a:off x="679450" y="1645285"/>
            <a:ext cx="7628255" cy="4523105"/>
          </a:xfrm>
          <a:prstGeom prst="rect">
            <a:avLst/>
          </a:prstGeom>
          <a:noFill/>
          <a:ln w="9525">
            <a:noFill/>
          </a:ln>
        </p:spPr>
        <p:txBody>
          <a:bodyPr wrap="square">
            <a:spAutoFit/>
          </a:bodyPr>
          <a:lstStyle/>
          <a:p>
            <a:r>
              <a:rPr lang="en-US" altLang="zh-CN" b="1" dirty="0" smtClean="0"/>
              <a:t>[</a:t>
            </a:r>
            <a:r>
              <a:rPr lang="zh-CN" altLang="zh-CN" b="1" dirty="0" smtClean="0"/>
              <a:t>任务学习</a:t>
            </a:r>
            <a:r>
              <a:rPr lang="en-US" altLang="zh-CN" b="1" dirty="0" smtClean="0"/>
              <a:t>]</a:t>
            </a:r>
            <a:endParaRPr lang="en-US" altLang="zh-CN" b="1" dirty="0" smtClean="0"/>
          </a:p>
          <a:p>
            <a:r>
              <a:rPr lang="zh-CN" altLang="en-US" dirty="0" smtClean="0">
                <a:latin typeface="宋体" panose="02010600030101010101" pitchFamily="2" charset="-122"/>
                <a:cs typeface="宋体" panose="02010600030101010101" pitchFamily="2" charset="-122"/>
                <a:sym typeface="+mn-ea"/>
              </a:rPr>
              <a:t>2．革命遗迹较多，历史遗存丰富</a:t>
            </a:r>
            <a:endParaRPr lang="zh-CN" altLang="en-US" dirty="0" smtClean="0">
              <a:latin typeface="宋体" panose="02010600030101010101" pitchFamily="2" charset="-122"/>
              <a:cs typeface="宋体" panose="02010600030101010101" pitchFamily="2" charset="-122"/>
              <a:sym typeface="+mn-ea"/>
            </a:endParaRPr>
          </a:p>
          <a:p>
            <a:r>
              <a:rPr lang="zh-CN" altLang="en-US" dirty="0" smtClean="0">
                <a:latin typeface="宋体" panose="02010600030101010101" pitchFamily="2" charset="-122"/>
                <a:cs typeface="宋体" panose="02010600030101010101" pitchFamily="2" charset="-122"/>
                <a:sym typeface="+mn-ea"/>
              </a:rPr>
              <a:t>3．经济发达，交通十分便利</a:t>
            </a:r>
            <a:endParaRPr lang="zh-CN" altLang="en-US" dirty="0" smtClean="0">
              <a:latin typeface="宋体" panose="02010600030101010101" pitchFamily="2" charset="-122"/>
              <a:cs typeface="宋体" panose="02010600030101010101" pitchFamily="2" charset="-122"/>
              <a:sym typeface="+mn-ea"/>
            </a:endParaRPr>
          </a:p>
          <a:p>
            <a:r>
              <a:rPr lang="zh-CN" altLang="en-US" dirty="0" smtClean="0">
                <a:latin typeface="宋体" panose="02010600030101010101" pitchFamily="2" charset="-122"/>
                <a:cs typeface="宋体" panose="02010600030101010101" pitchFamily="2" charset="-122"/>
                <a:sym typeface="+mn-ea"/>
              </a:rPr>
              <a:t>三、旅游业发展现状</a:t>
            </a:r>
            <a:endParaRPr lang="zh-CN" altLang="en-US" dirty="0" smtClean="0">
              <a:latin typeface="宋体" panose="02010600030101010101" pitchFamily="2" charset="-122"/>
              <a:cs typeface="宋体" panose="02010600030101010101" pitchFamily="2" charset="-122"/>
              <a:sym typeface="+mn-ea"/>
            </a:endParaRPr>
          </a:p>
          <a:p>
            <a:r>
              <a:rPr lang="zh-CN" altLang="en-US" dirty="0" smtClean="0">
                <a:latin typeface="宋体" panose="02010600030101010101" pitchFamily="2" charset="-122"/>
                <a:cs typeface="宋体" panose="02010600030101010101" pitchFamily="2" charset="-122"/>
              </a:rPr>
              <a:t>（一</a:t>
            </a:r>
            <a:r>
              <a:rPr lang="zh-CN" altLang="en-US" dirty="0" smtClean="0">
                <a:latin typeface="宋体" panose="02010600030101010101" pitchFamily="2" charset="-122"/>
                <a:cs typeface="宋体" panose="02010600030101010101" pitchFamily="2" charset="-122"/>
              </a:rPr>
              <a:t>）福建森林覆盖率居中国之首，海岸线长达3752公里，在中国排名第二</a:t>
            </a:r>
            <a:endParaRPr lang="zh-CN" altLang="en-US" dirty="0" smtClean="0">
              <a:latin typeface="宋体" panose="02010600030101010101" pitchFamily="2" charset="-122"/>
              <a:cs typeface="宋体" panose="02010600030101010101" pitchFamily="2" charset="-122"/>
            </a:endParaRPr>
          </a:p>
          <a:p>
            <a:r>
              <a:rPr lang="zh-CN" altLang="en-US" dirty="0" smtClean="0">
                <a:latin typeface="宋体" panose="02010600030101010101" pitchFamily="2" charset="-122"/>
                <a:cs typeface="宋体" panose="02010600030101010101" pitchFamily="2" charset="-122"/>
              </a:rPr>
              <a:t>广东已形成了以广州、深圳为中心的珠三角至粤东、粤西、粤北三条各具特色的旅游干线</a:t>
            </a:r>
            <a:endParaRPr lang="zh-CN" altLang="en-US" dirty="0" smtClean="0">
              <a:latin typeface="宋体" panose="02010600030101010101" pitchFamily="2" charset="-122"/>
              <a:cs typeface="宋体" panose="02010600030101010101" pitchFamily="2" charset="-122"/>
            </a:endParaRPr>
          </a:p>
          <a:p>
            <a:r>
              <a:rPr lang="zh-CN" altLang="en-US" dirty="0" smtClean="0">
                <a:latin typeface="宋体" panose="02010600030101010101" pitchFamily="2" charset="-122"/>
                <a:cs typeface="宋体" panose="02010600030101010101" pitchFamily="2" charset="-122"/>
              </a:rPr>
              <a:t>这些年来海南旅游业得到了蓬勃发展,随着旅游基础设施不断的加强与完善</a:t>
            </a:r>
            <a:endParaRPr lang="zh-CN" altLang="en-US" dirty="0" smtClean="0">
              <a:latin typeface="宋体" panose="02010600030101010101" pitchFamily="2" charset="-122"/>
              <a:cs typeface="宋体" panose="02010600030101010101" pitchFamily="2" charset="-122"/>
            </a:endParaRPr>
          </a:p>
          <a:p>
            <a:r>
              <a:rPr lang="zh-CN" altLang="en-US" dirty="0" smtClean="0">
                <a:latin typeface="宋体" panose="02010600030101010101" pitchFamily="2" charset="-122"/>
                <a:cs typeface="宋体" panose="02010600030101010101" pitchFamily="2" charset="-122"/>
              </a:rPr>
              <a:t>（二）港澳台旅游现状</a:t>
            </a:r>
            <a:endParaRPr lang="zh-CN" altLang="en-US" dirty="0" smtClean="0">
              <a:latin typeface="宋体" panose="02010600030101010101" pitchFamily="2" charset="-122"/>
              <a:cs typeface="宋体" panose="02010600030101010101" pitchFamily="2" charset="-122"/>
            </a:endParaRPr>
          </a:p>
          <a:p>
            <a:r>
              <a:rPr lang="zh-CN" altLang="en-US" dirty="0" smtClean="0">
                <a:latin typeface="宋体" panose="02010600030101010101" pitchFamily="2" charset="-122"/>
                <a:cs typeface="宋体" panose="02010600030101010101" pitchFamily="2" charset="-122"/>
              </a:rPr>
              <a:t>香港是国际金融、信息、旅游、购物中心，被誉为“东方之珠”、“动感之都”。</a:t>
            </a:r>
            <a:endParaRPr lang="zh-CN" altLang="en-US" dirty="0" smtClean="0">
              <a:latin typeface="宋体" panose="02010600030101010101" pitchFamily="2" charset="-122"/>
              <a:cs typeface="宋体" panose="02010600030101010101" pitchFamily="2" charset="-122"/>
            </a:endParaRPr>
          </a:p>
          <a:p>
            <a:r>
              <a:rPr lang="zh-CN" altLang="en-US" dirty="0" smtClean="0">
                <a:latin typeface="宋体" panose="02010600030101010101" pitchFamily="2" charset="-122"/>
                <a:cs typeface="宋体" panose="02010600030101010101" pitchFamily="2" charset="-122"/>
              </a:rPr>
              <a:t>澳门发展旅游业有其自身的优势</a:t>
            </a:r>
            <a:endParaRPr lang="zh-CN" altLang="en-US" dirty="0" smtClean="0">
              <a:latin typeface="宋体" panose="02010600030101010101" pitchFamily="2" charset="-122"/>
              <a:cs typeface="宋体" panose="02010600030101010101" pitchFamily="2" charset="-122"/>
            </a:endParaRPr>
          </a:p>
          <a:p>
            <a:r>
              <a:rPr lang="zh-CN" altLang="en-US" dirty="0" smtClean="0">
                <a:latin typeface="宋体" panose="02010600030101010101" pitchFamily="2" charset="-122"/>
                <a:cs typeface="宋体" panose="02010600030101010101" pitchFamily="2" charset="-122"/>
              </a:rPr>
              <a:t>台湾自然风景、人文景区多样，旅游发展策略清晰，旅游业服务体系健全，旅游方面注重深度开发观光农业，打造产业链，将博大精深的中华文化与精细的商业化运作有机结合，旅游业管理制度健全，给予旅客最佳体验度。</a:t>
            </a:r>
            <a:endParaRPr lang="zh-CN" altLang="en-US" dirty="0" smtClean="0">
              <a:latin typeface="宋体" panose="02010600030101010101" pitchFamily="2" charset="-122"/>
              <a:cs typeface="宋体" panose="02010600030101010101" pitchFamily="2" charset="-122"/>
            </a:endParaRPr>
          </a:p>
        </p:txBody>
      </p:sp>
      <p:sp>
        <p:nvSpPr>
          <p:cNvPr id="4"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6" name="Rectangle 6"/>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7" name="Rectangle 7"/>
          <p:cNvSpPr>
            <a:spLocks noChangeArrowheads="1"/>
          </p:cNvSpPr>
          <p:nvPr/>
        </p:nvSpPr>
        <p:spPr bwMode="auto">
          <a:xfrm>
            <a:off x="0" y="24384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9" name="Rectangle 11"/>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2" name="Rectangle 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8" name="Rectangle 1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4" name="Rectangle 1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5" name="Rectangle 19"/>
          <p:cNvSpPr>
            <a:spLocks noChangeArrowheads="1"/>
          </p:cNvSpPr>
          <p:nvPr/>
        </p:nvSpPr>
        <p:spPr bwMode="auto">
          <a:xfrm>
            <a:off x="0" y="21907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5122" name="矩形 5121"/>
          <p:cNvSpPr/>
          <p:nvPr/>
        </p:nvSpPr>
        <p:spPr>
          <a:xfrm>
            <a:off x="565150" y="710565"/>
            <a:ext cx="3302000" cy="254000"/>
          </a:xfrm>
          <a:prstGeom prst="rect">
            <a:avLst/>
          </a:prstGeom>
        </p:spPr>
        <p:txBody>
          <a:bodyPr wrap="none" fromWordArt="1">
            <a:prstTxWarp prst="textDeflate">
              <a:avLst>
                <a:gd name="adj" fmla="val 0"/>
              </a:avLst>
            </a:prstTxWarp>
            <a:normAutofit fontScale="25000" lnSpcReduction="20000"/>
          </a:bodyPr>
          <a:lstStyle/>
          <a:p>
            <a:pPr algn="ct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rPr>
              <a:t>项目十 锦绣中华—岭南文化旅游区</a:t>
            </a:r>
            <a:endPar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3" name="矩形 24582"/>
          <p:cNvSpPr/>
          <p:nvPr/>
        </p:nvSpPr>
        <p:spPr>
          <a:xfrm>
            <a:off x="3136900" y="1431608"/>
            <a:ext cx="2768600" cy="645160"/>
          </a:xfrm>
          <a:prstGeom prst="rect">
            <a:avLst/>
          </a:prstGeom>
          <a:noFill/>
          <a:ln w="9525">
            <a:noFill/>
          </a:ln>
          <a:effectLst>
            <a:prstShdw prst="shdw13" dist="53882" dir="13499999">
              <a:schemeClr val="bg2">
                <a:alpha val="50000"/>
              </a:schemeClr>
            </a:prstShdw>
          </a:effectLst>
        </p:spPr>
        <p:txBody>
          <a:bodyPr wrap="none" anchor="ctr">
            <a:spAutoFit/>
          </a:bodyPr>
          <a:lstStyle/>
          <a:p>
            <a:pPr algn="l" eaLnBrk="0" hangingPunct="0"/>
            <a:r>
              <a:rPr lang="zh-CN" altLang="zh-CN" b="1" dirty="0" smtClean="0"/>
              <a:t>任务一</a:t>
            </a:r>
            <a:r>
              <a:rPr lang="en-US" altLang="zh-CN" b="1" dirty="0" smtClean="0"/>
              <a:t> </a:t>
            </a:r>
            <a:r>
              <a:rPr lang="zh-CN" altLang="zh-CN" b="1" dirty="0" smtClean="0">
                <a:sym typeface="+mn-ea"/>
              </a:rPr>
              <a:t>本区旅游资源概述</a:t>
            </a:r>
            <a:endParaRPr lang="zh-CN" altLang="zh-CN" b="1" dirty="0" smtClean="0"/>
          </a:p>
          <a:p>
            <a:pPr eaLnBrk="0" hangingPunct="0"/>
            <a:endParaRPr lang="zh-CN" altLang="en-US" b="1" dirty="0"/>
          </a:p>
        </p:txBody>
      </p:sp>
      <p:sp>
        <p:nvSpPr>
          <p:cNvPr id="100" name="文本框 99"/>
          <p:cNvSpPr txBox="1"/>
          <p:nvPr/>
        </p:nvSpPr>
        <p:spPr>
          <a:xfrm>
            <a:off x="679450" y="1645285"/>
            <a:ext cx="7628255" cy="2030095"/>
          </a:xfrm>
          <a:prstGeom prst="rect">
            <a:avLst/>
          </a:prstGeom>
          <a:noFill/>
          <a:ln w="9525">
            <a:noFill/>
          </a:ln>
        </p:spPr>
        <p:txBody>
          <a:bodyPr wrap="square">
            <a:spAutoFit/>
          </a:bodyPr>
          <a:lstStyle/>
          <a:p>
            <a:r>
              <a:rPr lang="en-US" altLang="zh-CN" b="1" dirty="0" smtClean="0"/>
              <a:t>[</a:t>
            </a:r>
            <a:r>
              <a:rPr lang="zh-CN" altLang="zh-CN" b="1" dirty="0" smtClean="0"/>
              <a:t>任务学习</a:t>
            </a:r>
            <a:r>
              <a:rPr lang="en-US" altLang="zh-CN" b="1" dirty="0" smtClean="0"/>
              <a:t>]</a:t>
            </a:r>
            <a:endParaRPr lang="en-US" altLang="zh-CN" b="1" dirty="0" smtClean="0"/>
          </a:p>
          <a:p>
            <a:r>
              <a:rPr lang="zh-CN" altLang="en-US" dirty="0" smtClean="0">
                <a:latin typeface="宋体" panose="02010600030101010101" pitchFamily="2" charset="-122"/>
                <a:cs typeface="宋体" panose="02010600030101010101" pitchFamily="2" charset="-122"/>
              </a:rPr>
              <a:t>【同步职场】</a:t>
            </a:r>
            <a:endParaRPr lang="zh-CN" altLang="en-US" dirty="0" smtClean="0">
              <a:latin typeface="宋体" panose="02010600030101010101" pitchFamily="2" charset="-122"/>
              <a:cs typeface="宋体" panose="02010600030101010101" pitchFamily="2" charset="-122"/>
            </a:endParaRPr>
          </a:p>
          <a:p>
            <a:r>
              <a:rPr lang="zh-CN" altLang="en-US" dirty="0" smtClean="0">
                <a:latin typeface="宋体" panose="02010600030101010101" pitchFamily="2" charset="-122"/>
                <a:cs typeface="宋体" panose="02010600030101010101" pitchFamily="2" charset="-122"/>
              </a:rPr>
              <a:t>思考：</a:t>
            </a:r>
            <a:endParaRPr lang="zh-CN" altLang="en-US" dirty="0" smtClean="0">
              <a:latin typeface="宋体" panose="02010600030101010101" pitchFamily="2" charset="-122"/>
              <a:cs typeface="宋体" panose="02010600030101010101" pitchFamily="2" charset="-122"/>
            </a:endParaRPr>
          </a:p>
          <a:p>
            <a:r>
              <a:rPr lang="zh-CN" altLang="en-US" dirty="0" smtClean="0">
                <a:latin typeface="宋体" panose="02010600030101010101" pitchFamily="2" charset="-122"/>
                <a:cs typeface="宋体" panose="02010600030101010101" pitchFamily="2" charset="-122"/>
              </a:rPr>
              <a:t>1.珠海如何做好的“旅游+文化”、“旅游+体育”，并做到令世界关注的？</a:t>
            </a:r>
            <a:endParaRPr lang="zh-CN" altLang="en-US" dirty="0" smtClean="0">
              <a:latin typeface="宋体" panose="02010600030101010101" pitchFamily="2" charset="-122"/>
              <a:cs typeface="宋体" panose="02010600030101010101" pitchFamily="2" charset="-122"/>
            </a:endParaRPr>
          </a:p>
          <a:p>
            <a:r>
              <a:rPr lang="zh-CN" altLang="en-US" dirty="0" smtClean="0">
                <a:latin typeface="宋体" panose="02010600030101010101" pitchFamily="2" charset="-122"/>
                <a:cs typeface="宋体" panose="02010600030101010101" pitchFamily="2" charset="-122"/>
              </a:rPr>
              <a:t>2.解读珠海得天独厚的地理优势在发展两岸三地旅游中起到的作用。</a:t>
            </a:r>
            <a:endParaRPr lang="zh-CN" altLang="en-US" dirty="0" smtClean="0">
              <a:latin typeface="宋体" panose="02010600030101010101" pitchFamily="2" charset="-122"/>
              <a:cs typeface="宋体" panose="02010600030101010101" pitchFamily="2" charset="-122"/>
            </a:endParaRPr>
          </a:p>
          <a:p>
            <a:r>
              <a:rPr lang="zh-CN" altLang="en-US" dirty="0" smtClean="0">
                <a:latin typeface="宋体" panose="02010600030101010101" pitchFamily="2" charset="-122"/>
                <a:cs typeface="宋体" panose="02010600030101010101" pitchFamily="2" charset="-122"/>
              </a:rPr>
              <a:t>〖任务实训〗</a:t>
            </a:r>
            <a:endParaRPr lang="zh-CN" altLang="en-US" dirty="0" smtClean="0">
              <a:latin typeface="宋体" panose="02010600030101010101" pitchFamily="2" charset="-122"/>
              <a:cs typeface="宋体" panose="02010600030101010101" pitchFamily="2" charset="-122"/>
            </a:endParaRPr>
          </a:p>
          <a:p>
            <a:r>
              <a:rPr lang="zh-CN" altLang="en-US" dirty="0" smtClean="0">
                <a:latin typeface="宋体" panose="02010600030101010101" pitchFamily="2" charset="-122"/>
                <a:cs typeface="宋体" panose="02010600030101010101" pitchFamily="2" charset="-122"/>
              </a:rPr>
              <a:t>珠海航展解说实训表</a:t>
            </a:r>
            <a:endParaRPr lang="zh-CN" altLang="en-US" dirty="0" smtClean="0">
              <a:latin typeface="宋体" panose="02010600030101010101" pitchFamily="2" charset="-122"/>
              <a:cs typeface="宋体" panose="02010600030101010101" pitchFamily="2" charset="-122"/>
            </a:endParaRPr>
          </a:p>
        </p:txBody>
      </p:sp>
      <p:sp>
        <p:nvSpPr>
          <p:cNvPr id="4"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6" name="Rectangle 6"/>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7" name="Rectangle 7"/>
          <p:cNvSpPr>
            <a:spLocks noChangeArrowheads="1"/>
          </p:cNvSpPr>
          <p:nvPr/>
        </p:nvSpPr>
        <p:spPr bwMode="auto">
          <a:xfrm>
            <a:off x="0" y="24384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9" name="Rectangle 11"/>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2" name="Rectangle 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8" name="Rectangle 1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4" name="Rectangle 1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5122" name="矩形 5121"/>
          <p:cNvSpPr/>
          <p:nvPr/>
        </p:nvSpPr>
        <p:spPr>
          <a:xfrm>
            <a:off x="565150" y="710565"/>
            <a:ext cx="3302000" cy="254000"/>
          </a:xfrm>
          <a:prstGeom prst="rect">
            <a:avLst/>
          </a:prstGeom>
        </p:spPr>
        <p:txBody>
          <a:bodyPr wrap="none" fromWordArt="1">
            <a:prstTxWarp prst="textDeflate">
              <a:avLst>
                <a:gd name="adj" fmla="val 0"/>
              </a:avLst>
            </a:prstTxWarp>
            <a:normAutofit fontScale="25000" lnSpcReduction="20000"/>
          </a:bodyPr>
          <a:lstStyle/>
          <a:p>
            <a:pPr algn="ct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rPr>
              <a:t>项目十 锦绣中华—岭南文化旅游区</a:t>
            </a:r>
            <a:endPar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3" name="矩形 24582"/>
          <p:cNvSpPr/>
          <p:nvPr/>
        </p:nvSpPr>
        <p:spPr>
          <a:xfrm>
            <a:off x="3136900" y="1336358"/>
            <a:ext cx="1619250" cy="368300"/>
          </a:xfrm>
          <a:prstGeom prst="rect">
            <a:avLst/>
          </a:prstGeom>
          <a:noFill/>
          <a:ln w="9525">
            <a:noFill/>
          </a:ln>
          <a:effectLst>
            <a:prstShdw prst="shdw13" dist="53882" dir="13499999">
              <a:schemeClr val="bg2">
                <a:alpha val="50000"/>
              </a:schemeClr>
            </a:prstShdw>
          </a:effectLst>
        </p:spPr>
        <p:txBody>
          <a:bodyPr wrap="none" anchor="ctr">
            <a:spAutoFit/>
          </a:bodyPr>
          <a:lstStyle/>
          <a:p>
            <a:pPr algn="l" eaLnBrk="0" hangingPunct="0"/>
            <a:r>
              <a:rPr lang="zh-CN" altLang="zh-CN" b="1" dirty="0" smtClean="0"/>
              <a:t>任务二</a:t>
            </a:r>
            <a:r>
              <a:rPr lang="en-US" altLang="zh-CN" b="1" dirty="0" smtClean="0"/>
              <a:t> </a:t>
            </a:r>
            <a:r>
              <a:rPr lang="zh-CN" altLang="zh-CN" b="1" dirty="0" smtClean="0">
                <a:sym typeface="+mn-ea"/>
              </a:rPr>
              <a:t>福建省</a:t>
            </a:r>
            <a:endParaRPr lang="zh-CN" altLang="zh-CN" b="1" dirty="0" smtClean="0">
              <a:sym typeface="+mn-ea"/>
            </a:endParaRPr>
          </a:p>
        </p:txBody>
      </p:sp>
      <p:sp>
        <p:nvSpPr>
          <p:cNvPr id="100" name="文本框 99"/>
          <p:cNvSpPr txBox="1"/>
          <p:nvPr/>
        </p:nvSpPr>
        <p:spPr>
          <a:xfrm>
            <a:off x="692785" y="1704975"/>
            <a:ext cx="7573645" cy="4799965"/>
          </a:xfrm>
          <a:prstGeom prst="rect">
            <a:avLst/>
          </a:prstGeom>
          <a:noFill/>
          <a:ln w="9525">
            <a:noFill/>
          </a:ln>
        </p:spPr>
        <p:txBody>
          <a:bodyPr wrap="square">
            <a:spAutoFit/>
          </a:bodyPr>
          <a:lstStyle/>
          <a:p>
            <a:r>
              <a:rPr lang="en-US" altLang="zh-CN" b="1" dirty="0" smtClean="0">
                <a:sym typeface="+mn-ea"/>
              </a:rPr>
              <a:t>[</a:t>
            </a:r>
            <a:r>
              <a:rPr lang="zh-CN" altLang="zh-CN" b="1" dirty="0" smtClean="0">
                <a:sym typeface="+mn-ea"/>
              </a:rPr>
              <a:t>任务引入</a:t>
            </a:r>
            <a:r>
              <a:rPr lang="en-US" altLang="zh-CN" b="1" dirty="0" smtClean="0">
                <a:sym typeface="+mn-ea"/>
              </a:rPr>
              <a:t>]</a:t>
            </a:r>
            <a:endParaRPr lang="en-US" altLang="zh-CN" b="1" dirty="0" smtClean="0">
              <a:sym typeface="+mn-ea"/>
            </a:endParaRPr>
          </a:p>
          <a:p>
            <a:r>
              <a:rPr lang="en-US" altLang="zh-CN" b="1" dirty="0" smtClean="0">
                <a:sym typeface="+mn-ea"/>
              </a:rPr>
              <a:t>        </a:t>
            </a:r>
            <a:r>
              <a:rPr lang="zh-CN" altLang="en-US" dirty="0" smtClean="0">
                <a:latin typeface="宋体" panose="02010600030101010101" pitchFamily="2" charset="-122"/>
                <a:cs typeface="宋体" panose="02010600030101010101" pitchFamily="2" charset="-122"/>
              </a:rPr>
              <a:t>2017年7月8日，在波兰举行的第41届世界遗产大会上，中国福建省厦门市鼓浪屿获准列入世界文化遗产名录。消息不胫而走，岛内一片欢腾。鼓浪屿面积1.88平方公里，位于九龙江入海口、与厦门市区相隔600米宽的鹭江海峡。岛上四季鲜花竞开，各式建筑错落有致，海岸曲折逶迤，深巷琴音缭绕。</a:t>
            </a:r>
            <a:endParaRPr lang="zh-CN" altLang="en-US" dirty="0" smtClean="0">
              <a:latin typeface="宋体" panose="02010600030101010101" pitchFamily="2" charset="-122"/>
              <a:cs typeface="宋体" panose="02010600030101010101" pitchFamily="2" charset="-122"/>
            </a:endParaRPr>
          </a:p>
          <a:p>
            <a:r>
              <a:rPr lang="zh-CN" altLang="en-US" dirty="0" smtClean="0">
                <a:latin typeface="宋体" panose="02010600030101010101" pitchFamily="2" charset="-122"/>
                <a:cs typeface="宋体" panose="02010600030101010101" pitchFamily="2" charset="-122"/>
              </a:rPr>
              <a:t>1843年，厦门开放为通商口岸。闽南兴起了“百万华侨下南洋”的移民潮，1903年，鼓浪屿成为了外国侨民的聚居地，英国、美国、日本等13个国家相继在鼓浪屿设立外国驻鼓浪屿领事馆。鼓浪屿见证了清王朝晚期的中国在全球化早期浪潮冲击下步入近代化的曲折历程，是全球化早期阶段多元文化交流、碰撞与互鉴的典范，是闽南本土居民、多国侨民和华侨群体共同营建，具有突出文化多样性和近代生活品质的融合体。</a:t>
            </a:r>
            <a:endParaRPr lang="zh-CN" altLang="en-US" dirty="0" smtClean="0">
              <a:latin typeface="宋体" panose="02010600030101010101" pitchFamily="2" charset="-122"/>
              <a:cs typeface="宋体" panose="02010600030101010101" pitchFamily="2" charset="-122"/>
            </a:endParaRPr>
          </a:p>
          <a:p>
            <a:r>
              <a:rPr lang="zh-CN" altLang="en-US" dirty="0" smtClean="0">
                <a:latin typeface="宋体" panose="02010600030101010101" pitchFamily="2" charset="-122"/>
                <a:cs typeface="宋体" panose="02010600030101010101" pitchFamily="2" charset="-122"/>
              </a:rPr>
              <a:t>前后经过近九年的“申遗”、四年多的系统整治，鼓浪屿已明晰了“文化景区＋文化社区”的发展定位，优化了保护手段，利用了文化遗产，提升了基础设施，修定了环境容量，兑现了“智慧旅游”，强化了监督管理，社会共识得到了认同。（资料来源：北京时间）</a:t>
            </a:r>
            <a:endParaRPr lang="zh-CN" altLang="en-US" dirty="0" smtClean="0">
              <a:latin typeface="宋体" panose="02010600030101010101" pitchFamily="2" charset="-122"/>
              <a:cs typeface="宋体" panose="02010600030101010101" pitchFamily="2" charset="-122"/>
            </a:endParaRPr>
          </a:p>
          <a:p>
            <a:endParaRPr lang="zh-CN" altLang="en-US" dirty="0" smtClean="0">
              <a:latin typeface="宋体" panose="02010600030101010101" pitchFamily="2" charset="-122"/>
              <a:cs typeface="宋体" panose="02010600030101010101" pitchFamily="2" charset="-122"/>
            </a:endParaRPr>
          </a:p>
        </p:txBody>
      </p:sp>
      <p:sp>
        <p:nvSpPr>
          <p:cNvPr id="4"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6" name="Rectangle 6"/>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9" name="Rectangle 11"/>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2" name="Rectangle 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8" name="Rectangle 1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4" name="Rectangle 1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5122" name="矩形 5121"/>
          <p:cNvSpPr/>
          <p:nvPr/>
        </p:nvSpPr>
        <p:spPr>
          <a:xfrm>
            <a:off x="565150" y="710565"/>
            <a:ext cx="3302000" cy="254000"/>
          </a:xfrm>
          <a:prstGeom prst="rect">
            <a:avLst/>
          </a:prstGeom>
        </p:spPr>
        <p:txBody>
          <a:bodyPr wrap="none" fromWordArt="1">
            <a:prstTxWarp prst="textDeflate">
              <a:avLst>
                <a:gd name="adj" fmla="val 0"/>
              </a:avLst>
            </a:prstTxWarp>
            <a:normAutofit fontScale="25000" lnSpcReduction="20000"/>
          </a:bodyPr>
          <a:lstStyle/>
          <a:p>
            <a:pPr algn="ct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rPr>
              <a:t>项目十 锦绣中华—岭南文化旅游区</a:t>
            </a:r>
            <a:endPar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3" name="矩形 24582"/>
          <p:cNvSpPr/>
          <p:nvPr/>
        </p:nvSpPr>
        <p:spPr>
          <a:xfrm>
            <a:off x="3136900" y="1431608"/>
            <a:ext cx="1619250" cy="645160"/>
          </a:xfrm>
          <a:prstGeom prst="rect">
            <a:avLst/>
          </a:prstGeom>
          <a:noFill/>
          <a:ln w="9525">
            <a:noFill/>
          </a:ln>
          <a:effectLst>
            <a:prstShdw prst="shdw13" dist="53882" dir="13499999">
              <a:schemeClr val="bg2">
                <a:alpha val="50000"/>
              </a:schemeClr>
            </a:prstShdw>
          </a:effectLst>
        </p:spPr>
        <p:txBody>
          <a:bodyPr wrap="none" anchor="ctr">
            <a:spAutoFit/>
          </a:bodyPr>
          <a:lstStyle/>
          <a:p>
            <a:pPr algn="l" eaLnBrk="0" hangingPunct="0"/>
            <a:r>
              <a:rPr lang="zh-CN" altLang="zh-CN" b="1" dirty="0" smtClean="0">
                <a:sym typeface="+mn-ea"/>
              </a:rPr>
              <a:t>任务二</a:t>
            </a:r>
            <a:r>
              <a:rPr lang="en-US" altLang="zh-CN" b="1" dirty="0" smtClean="0">
                <a:sym typeface="+mn-ea"/>
              </a:rPr>
              <a:t> </a:t>
            </a:r>
            <a:r>
              <a:rPr lang="zh-CN" altLang="zh-CN" b="1" dirty="0" smtClean="0">
                <a:sym typeface="+mn-ea"/>
              </a:rPr>
              <a:t>福建省</a:t>
            </a:r>
            <a:endParaRPr lang="zh-CN" altLang="zh-CN" b="1" dirty="0" smtClean="0"/>
          </a:p>
          <a:p>
            <a:pPr eaLnBrk="0" hangingPunct="0"/>
            <a:endParaRPr lang="zh-CN" altLang="en-US" b="1" dirty="0"/>
          </a:p>
        </p:txBody>
      </p:sp>
      <p:sp>
        <p:nvSpPr>
          <p:cNvPr id="100" name="文本框 99"/>
          <p:cNvSpPr txBox="1"/>
          <p:nvPr/>
        </p:nvSpPr>
        <p:spPr>
          <a:xfrm>
            <a:off x="763905" y="1851025"/>
            <a:ext cx="7505065" cy="2030095"/>
          </a:xfrm>
          <a:prstGeom prst="rect">
            <a:avLst/>
          </a:prstGeom>
          <a:noFill/>
          <a:ln w="9525">
            <a:noFill/>
          </a:ln>
        </p:spPr>
        <p:txBody>
          <a:bodyPr wrap="square">
            <a:spAutoFit/>
          </a:bodyPr>
          <a:lstStyle/>
          <a:p>
            <a:r>
              <a:rPr lang="en-US" altLang="zh-CN" b="1" dirty="0" smtClean="0"/>
              <a:t>[</a:t>
            </a:r>
            <a:r>
              <a:rPr lang="zh-CN" altLang="zh-CN" b="1" dirty="0" smtClean="0"/>
              <a:t>任务引入</a:t>
            </a:r>
            <a:r>
              <a:rPr lang="en-US" altLang="zh-CN" b="1" dirty="0" smtClean="0"/>
              <a:t>]</a:t>
            </a:r>
            <a:endParaRPr lang="zh-CN" altLang="zh-CN" dirty="0"/>
          </a:p>
          <a:p>
            <a:pPr indent="457200"/>
            <a:r>
              <a:rPr lang="zh-CN" altLang="en-US" dirty="0" smtClean="0">
                <a:latin typeface="宋体" panose="02010600030101010101" pitchFamily="2" charset="-122"/>
                <a:cs typeface="宋体" panose="02010600030101010101" pitchFamily="2" charset="-122"/>
                <a:sym typeface="+mn-ea"/>
              </a:rPr>
              <a:t>思考：</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sym typeface="+mn-ea"/>
              </a:rPr>
              <a:t>1.鼓浪屿为申遗，面对众多资产和文物以及为了修缮恢复历史功能，都做了哪些准备？</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sym typeface="+mn-ea"/>
              </a:rPr>
              <a:t>2.原本就炙手可热的鼓浪屿，申遗成功以后更多游客会从四面八方慕名而来，为了避免“人挤人，人看人”，应该从哪些方面对景区进行监测、保护与管理。</a:t>
            </a:r>
            <a:endParaRPr lang="zh-CN" altLang="en-US" dirty="0" smtClean="0">
              <a:latin typeface="宋体" panose="02010600030101010101" pitchFamily="2" charset="-122"/>
              <a:cs typeface="宋体" panose="02010600030101010101" pitchFamily="2" charset="-122"/>
            </a:endParaRPr>
          </a:p>
        </p:txBody>
      </p:sp>
      <p:sp>
        <p:nvSpPr>
          <p:cNvPr id="4"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6" name="Rectangle 6"/>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7" name="Rectangle 7"/>
          <p:cNvSpPr>
            <a:spLocks noChangeArrowheads="1"/>
          </p:cNvSpPr>
          <p:nvPr/>
        </p:nvSpPr>
        <p:spPr bwMode="auto">
          <a:xfrm>
            <a:off x="0" y="24384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9" name="Rectangle 11"/>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0" name="Rectangle 12"/>
          <p:cNvSpPr>
            <a:spLocks noChangeArrowheads="1"/>
          </p:cNvSpPr>
          <p:nvPr/>
        </p:nvSpPr>
        <p:spPr bwMode="auto">
          <a:xfrm>
            <a:off x="0" y="2114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2" name="Rectangle 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8" name="Rectangle 1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2" name="Rectangle 14"/>
          <p:cNvSpPr>
            <a:spLocks noChangeArrowheads="1"/>
          </p:cNvSpPr>
          <p:nvPr/>
        </p:nvSpPr>
        <p:spPr bwMode="auto">
          <a:xfrm>
            <a:off x="0" y="21526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ctr" latinLnBrk="0" hangingPunct="1">
              <a:lnSpc>
                <a:spcPct val="100000"/>
              </a:lnSpc>
              <a:spcBef>
                <a:spcPct val="0"/>
              </a:spcBef>
              <a:spcAft>
                <a:spcPct val="0"/>
              </a:spcAft>
              <a:buClrTx/>
              <a:buSzTx/>
              <a:buFontTx/>
              <a:buNone/>
            </a:pPr>
            <a:r>
              <a:rPr kumimoji="0" lang="en-US" altLang="zh-CN" sz="10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4" name="Rectangle 1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5" name="Rectangle 19"/>
          <p:cNvSpPr>
            <a:spLocks noChangeArrowheads="1"/>
          </p:cNvSpPr>
          <p:nvPr/>
        </p:nvSpPr>
        <p:spPr bwMode="auto">
          <a:xfrm>
            <a:off x="0" y="21907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3" name="矩形 2"/>
          <p:cNvSpPr/>
          <p:nvPr/>
        </p:nvSpPr>
        <p:spPr>
          <a:xfrm>
            <a:off x="565150" y="710565"/>
            <a:ext cx="3302000" cy="254000"/>
          </a:xfrm>
          <a:prstGeom prst="rect">
            <a:avLst/>
          </a:prstGeom>
        </p:spPr>
        <p:txBody>
          <a:bodyPr wrap="none" fromWordArt="1">
            <a:prstTxWarp prst="textDeflate">
              <a:avLst>
                <a:gd name="adj" fmla="val 0"/>
              </a:avLst>
            </a:prstTxWarp>
            <a:normAutofit fontScale="25000" lnSpcReduction="20000"/>
          </a:bodyPr>
          <a:lstStyle/>
          <a:p>
            <a:pPr algn="ct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rPr>
              <a:t>项目十 锦绣中华—岭南文化旅游区</a:t>
            </a:r>
            <a:endPar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3" name="矩形 24582"/>
          <p:cNvSpPr/>
          <p:nvPr/>
        </p:nvSpPr>
        <p:spPr>
          <a:xfrm>
            <a:off x="3122930" y="1355408"/>
            <a:ext cx="1619250" cy="368300"/>
          </a:xfrm>
          <a:prstGeom prst="rect">
            <a:avLst/>
          </a:prstGeom>
          <a:noFill/>
          <a:ln w="9525">
            <a:noFill/>
          </a:ln>
          <a:effectLst>
            <a:prstShdw prst="shdw13" dist="53882" dir="13499999">
              <a:schemeClr val="bg2">
                <a:alpha val="50000"/>
              </a:schemeClr>
            </a:prstShdw>
          </a:effectLst>
        </p:spPr>
        <p:txBody>
          <a:bodyPr wrap="none" anchor="ctr">
            <a:spAutoFit/>
          </a:bodyPr>
          <a:lstStyle/>
          <a:p>
            <a:pPr algn="l" eaLnBrk="0" hangingPunct="0"/>
            <a:r>
              <a:rPr lang="zh-CN" altLang="zh-CN" b="1" dirty="0" smtClean="0">
                <a:sym typeface="+mn-ea"/>
              </a:rPr>
              <a:t>任务二</a:t>
            </a:r>
            <a:r>
              <a:rPr lang="en-US" altLang="zh-CN" b="1" dirty="0" smtClean="0">
                <a:sym typeface="+mn-ea"/>
              </a:rPr>
              <a:t> </a:t>
            </a:r>
            <a:r>
              <a:rPr lang="zh-CN" altLang="zh-CN" b="1" dirty="0" smtClean="0">
                <a:sym typeface="+mn-ea"/>
              </a:rPr>
              <a:t>福建省</a:t>
            </a:r>
            <a:endParaRPr lang="zh-CN" altLang="zh-CN" b="1" dirty="0" smtClean="0">
              <a:sym typeface="+mn-ea"/>
            </a:endParaRPr>
          </a:p>
        </p:txBody>
      </p:sp>
      <p:sp>
        <p:nvSpPr>
          <p:cNvPr id="100" name="文本框 99"/>
          <p:cNvSpPr txBox="1"/>
          <p:nvPr/>
        </p:nvSpPr>
        <p:spPr>
          <a:xfrm>
            <a:off x="564515" y="1628775"/>
            <a:ext cx="7704455" cy="4799965"/>
          </a:xfrm>
          <a:prstGeom prst="rect">
            <a:avLst/>
          </a:prstGeom>
          <a:noFill/>
          <a:ln w="9525">
            <a:noFill/>
          </a:ln>
        </p:spPr>
        <p:txBody>
          <a:bodyPr wrap="square">
            <a:spAutoFit/>
          </a:bodyPr>
          <a:lstStyle/>
          <a:p>
            <a:r>
              <a:rPr lang="en-US" altLang="zh-CN" b="1" dirty="0" smtClean="0"/>
              <a:t>[</a:t>
            </a:r>
            <a:r>
              <a:rPr lang="zh-CN" altLang="zh-CN" b="1" dirty="0" smtClean="0"/>
              <a:t>任务学习</a:t>
            </a:r>
            <a:r>
              <a:rPr lang="en-US" altLang="zh-CN" b="1" dirty="0" smtClean="0"/>
              <a:t>]</a:t>
            </a:r>
            <a:endParaRPr lang="zh-CN" altLang="zh-CN" dirty="0"/>
          </a:p>
          <a:p>
            <a:pPr indent="457200"/>
            <a:r>
              <a:rPr lang="zh-CN" altLang="en-US" dirty="0" smtClean="0">
                <a:latin typeface="宋体" panose="02010600030101010101" pitchFamily="2" charset="-122"/>
                <a:cs typeface="宋体" panose="02010600030101010101" pitchFamily="2" charset="-122"/>
              </a:rPr>
              <a:t>一、概况</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福建省简称“闽”，位于东南沿海，与台湾省隔海相望，历史上是著名的“海上丝绸之路”、“郑和下西洋”等重要文化的发源地和商业聚集地。二、主要旅游景点</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（一）福州游览区</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1.三山</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2.鼓山</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3.西湖</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(二)厦门游览区</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1.鼓浪屿</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2.南普陀寺</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3.万石岩</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4.集美</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(三)漳州游览区</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1.芝山</a:t>
            </a:r>
            <a:endParaRPr lang="zh-CN" altLang="en-US" dirty="0" smtClean="0">
              <a:latin typeface="宋体" panose="02010600030101010101" pitchFamily="2" charset="-122"/>
              <a:cs typeface="宋体" panose="02010600030101010101" pitchFamily="2" charset="-122"/>
            </a:endParaRPr>
          </a:p>
          <a:p>
            <a:pPr indent="457200"/>
            <a:endParaRPr lang="zh-CN" altLang="en-US" dirty="0" smtClean="0">
              <a:latin typeface="宋体" panose="02010600030101010101" pitchFamily="2" charset="-122"/>
              <a:cs typeface="宋体" panose="02010600030101010101" pitchFamily="2" charset="-122"/>
            </a:endParaRPr>
          </a:p>
        </p:txBody>
      </p:sp>
      <p:sp>
        <p:nvSpPr>
          <p:cNvPr id="4"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6" name="Rectangle 6"/>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9" name="Rectangle 11"/>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2" name="Rectangle 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8" name="Rectangle 1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4" name="Rectangle 1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5122" name="矩形 5121"/>
          <p:cNvSpPr/>
          <p:nvPr/>
        </p:nvSpPr>
        <p:spPr>
          <a:xfrm>
            <a:off x="565150" y="710565"/>
            <a:ext cx="3302000" cy="254000"/>
          </a:xfrm>
          <a:prstGeom prst="rect">
            <a:avLst/>
          </a:prstGeom>
        </p:spPr>
        <p:txBody>
          <a:bodyPr wrap="none" fromWordArt="1">
            <a:prstTxWarp prst="textDeflate">
              <a:avLst>
                <a:gd name="adj" fmla="val 0"/>
              </a:avLst>
            </a:prstTxWarp>
            <a:normAutofit fontScale="25000" lnSpcReduction="20000"/>
          </a:bodyPr>
          <a:lstStyle/>
          <a:p>
            <a:pPr algn="ct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rPr>
              <a:t>项目十 锦绣中华—岭南文化旅游区</a:t>
            </a:r>
            <a:endPar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5_Profile">
  <a:themeElements>
    <a:clrScheme name="">
      <a:dk1>
        <a:srgbClr val="000000"/>
      </a:dk1>
      <a:lt1>
        <a:srgbClr val="FFFFFF"/>
      </a:lt1>
      <a:dk2>
        <a:srgbClr val="000000"/>
      </a:dk2>
      <a:lt2>
        <a:srgbClr val="DDDDDD"/>
      </a:lt2>
      <a:accent1>
        <a:srgbClr val="A3B2C1"/>
      </a:accent1>
      <a:accent2>
        <a:srgbClr val="CC0000"/>
      </a:accent2>
      <a:accent3>
        <a:srgbClr val="FFFFFF"/>
      </a:accent3>
      <a:accent4>
        <a:srgbClr val="000000"/>
      </a:accent4>
      <a:accent5>
        <a:srgbClr val="CED5DC"/>
      </a:accent5>
      <a:accent6>
        <a:srgbClr val="B70000"/>
      </a:accent6>
      <a:hlink>
        <a:srgbClr val="336699"/>
      </a:hlink>
      <a:folHlink>
        <a:srgbClr val="003366"/>
      </a:folHlink>
    </a:clrScheme>
    <a:fontScheme name="">
      <a:majorFont>
        <a:latin typeface="Verdana"/>
        <a:ea typeface="宋体"/>
        <a:cs typeface=""/>
      </a:majorFont>
      <a:minorFont>
        <a:latin typeface="Verdana"/>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FFFFFF"/>
        </a:dk1>
        <a:lt1>
          <a:srgbClr val="800000"/>
        </a:lt1>
        <a:dk2>
          <a:srgbClr val="FFFFFF"/>
        </a:dk2>
        <a:lt2>
          <a:srgbClr val="A50021"/>
        </a:lt2>
        <a:accent1>
          <a:srgbClr val="FF9900"/>
        </a:accent1>
        <a:accent2>
          <a:srgbClr val="FF3300"/>
        </a:accent2>
        <a:accent3>
          <a:srgbClr val="C1AAAA"/>
        </a:accent3>
        <a:accent4>
          <a:srgbClr val="DCDCDC"/>
        </a:accent4>
        <a:accent5>
          <a:srgbClr val="FFCAAA"/>
        </a:accent5>
        <a:accent6>
          <a:srgbClr val="E52D00"/>
        </a:accent6>
        <a:hlink>
          <a:srgbClr val="FFFFCC"/>
        </a:hlink>
        <a:folHlink>
          <a:srgbClr val="FFCC99"/>
        </a:folHlink>
      </a:clrScheme>
      <a:clrMap bg1="lt1" tx1="dk1" bg2="lt2" tx2="dk2" accent1="accent1" accent2="accent2" accent3="accent3" accent4="accent4" accent5="accent5" accent6="accent6" hlink="hlink" folHlink="folHlink"/>
    </a:extraClrScheme>
    <a:extraClrScheme>
      <a:clrScheme name="">
        <a:dk1>
          <a:srgbClr val="FFFFFF"/>
        </a:dk1>
        <a:lt1>
          <a:srgbClr val="51072E"/>
        </a:lt1>
        <a:dk2>
          <a:srgbClr val="FFFFFF"/>
        </a:dk2>
        <a:lt2>
          <a:srgbClr val="3C001E"/>
        </a:lt2>
        <a:accent1>
          <a:srgbClr val="89A38F"/>
        </a:accent1>
        <a:accent2>
          <a:srgbClr val="666699"/>
        </a:accent2>
        <a:accent3>
          <a:srgbClr val="B3AAAC"/>
        </a:accent3>
        <a:accent4>
          <a:srgbClr val="DCDCDC"/>
        </a:accent4>
        <a:accent5>
          <a:srgbClr val="C4CEC6"/>
        </a:accent5>
        <a:accent6>
          <a:srgbClr val="5B5B89"/>
        </a:accent6>
        <a:hlink>
          <a:srgbClr val="808000"/>
        </a:hlink>
        <a:folHlink>
          <a:srgbClr val="666633"/>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FFFFFF"/>
        </a:dk2>
        <a:lt2>
          <a:srgbClr val="333333"/>
        </a:lt2>
        <a:accent1>
          <a:srgbClr val="3399FF"/>
        </a:accent1>
        <a:accent2>
          <a:srgbClr val="CC0000"/>
        </a:accent2>
        <a:accent3>
          <a:srgbClr val="AAAAAA"/>
        </a:accent3>
        <a:accent4>
          <a:srgbClr val="DCDCDC"/>
        </a:accent4>
        <a:accent5>
          <a:srgbClr val="ADCAFF"/>
        </a:accent5>
        <a:accent6>
          <a:srgbClr val="B70000"/>
        </a:accent6>
        <a:hlink>
          <a:srgbClr val="666699"/>
        </a:hlink>
        <a:folHlink>
          <a:srgbClr val="6600CC"/>
        </a:folHlink>
      </a:clrScheme>
      <a:clrMap bg1="lt1" tx1="dk1" bg2="lt2" tx2="dk2" accent1="accent1" accent2="accent2" accent3="accent3" accent4="accent4" accent5="accent5" accent6="accent6" hlink="hlink" folHlink="folHlink"/>
    </a:extraClrScheme>
    <a:extraClrScheme>
      <a:clrScheme name="">
        <a:dk1>
          <a:srgbClr val="FFFFFF"/>
        </a:dk1>
        <a:lt1>
          <a:srgbClr val="330000"/>
        </a:lt1>
        <a:dk2>
          <a:srgbClr val="FFFFFF"/>
        </a:dk2>
        <a:lt2>
          <a:srgbClr val="4B3D1B"/>
        </a:lt2>
        <a:accent1>
          <a:srgbClr val="CC9900"/>
        </a:accent1>
        <a:accent2>
          <a:srgbClr val="CC6600"/>
        </a:accent2>
        <a:accent3>
          <a:srgbClr val="ADAAAA"/>
        </a:accent3>
        <a:accent4>
          <a:srgbClr val="DCDCDC"/>
        </a:accent4>
        <a:accent5>
          <a:srgbClr val="E2CAAA"/>
        </a:accent5>
        <a:accent6>
          <a:srgbClr val="B75B00"/>
        </a:accent6>
        <a:hlink>
          <a:srgbClr val="666699"/>
        </a:hlink>
        <a:folHlink>
          <a:srgbClr val="CCCC00"/>
        </a:folHlink>
      </a:clrScheme>
      <a:clrMap bg1="lt1" tx1="dk1" bg2="lt2" tx2="dk2" accent1="accent1" accent2="accent2" accent3="accent3" accent4="accent4" accent5="accent5" accent6="accent6" hlink="hlink" folHlink="folHlink"/>
    </a:extraClrScheme>
    <a:extraClrScheme>
      <a:clrScheme name="">
        <a:dk1>
          <a:srgbClr val="FFFFFF"/>
        </a:dk1>
        <a:lt1>
          <a:srgbClr val="003366"/>
        </a:lt1>
        <a:dk2>
          <a:srgbClr val="FFFFFF"/>
        </a:dk2>
        <a:lt2>
          <a:srgbClr val="006666"/>
        </a:lt2>
        <a:accent1>
          <a:srgbClr val="0099CC"/>
        </a:accent1>
        <a:accent2>
          <a:srgbClr val="6666FF"/>
        </a:accent2>
        <a:accent3>
          <a:srgbClr val="AAADB9"/>
        </a:accent3>
        <a:accent4>
          <a:srgbClr val="DCDCDC"/>
        </a:accent4>
        <a:accent5>
          <a:srgbClr val="AACAE2"/>
        </a:accent5>
        <a:accent6>
          <a:srgbClr val="5B5BE5"/>
        </a:accent6>
        <a:hlink>
          <a:srgbClr val="FFFFCC"/>
        </a:hlink>
        <a:folHlink>
          <a:srgbClr val="FFCC00"/>
        </a:folHlink>
      </a:clrScheme>
      <a:clrMap bg1="lt1" tx1="dk1" bg2="lt2" tx2="dk2" accent1="accent1" accent2="accent2" accent3="accent3" accent4="accent4" accent5="accent5" accent6="accent6" hlink="hlink" folHlink="folHlink"/>
    </a:extraClrScheme>
    <a:extraClrScheme>
      <a:clrScheme name="">
        <a:dk1>
          <a:srgbClr val="FFFFFF"/>
        </a:dk1>
        <a:lt1>
          <a:srgbClr val="006666"/>
        </a:lt1>
        <a:dk2>
          <a:srgbClr val="FFFFFF"/>
        </a:dk2>
        <a:lt2>
          <a:srgbClr val="003366"/>
        </a:lt2>
        <a:accent1>
          <a:srgbClr val="6699FF"/>
        </a:accent1>
        <a:accent2>
          <a:srgbClr val="00CCFF"/>
        </a:accent2>
        <a:accent3>
          <a:srgbClr val="AAB9B9"/>
        </a:accent3>
        <a:accent4>
          <a:srgbClr val="DCDCDC"/>
        </a:accent4>
        <a:accent5>
          <a:srgbClr val="B9CAFF"/>
        </a:accent5>
        <a:accent6>
          <a:srgbClr val="00B7E5"/>
        </a:accent6>
        <a:hlink>
          <a:srgbClr val="FFFFCC"/>
        </a:hlink>
        <a:folHlink>
          <a:srgbClr val="33CCCC"/>
        </a:folHlink>
      </a:clrScheme>
      <a:clrMap bg1="lt1" tx1="dk1" bg2="lt2" tx2="dk2" accent1="accent1" accent2="accent2" accent3="accent3" accent4="accent4" accent5="accent5" accent6="accent6" hlink="hlink" folHlink="folHlink"/>
    </a:extraClrScheme>
    <a:extraClrScheme>
      <a:clrScheme name="">
        <a:dk1>
          <a:srgbClr val="000000"/>
        </a:dk1>
        <a:lt1>
          <a:srgbClr val="619CB1"/>
        </a:lt1>
        <a:dk2>
          <a:srgbClr val="FFFFFF"/>
        </a:dk2>
        <a:lt2>
          <a:srgbClr val="4E899E"/>
        </a:lt2>
        <a:accent1>
          <a:srgbClr val="FFCC00"/>
        </a:accent1>
        <a:accent2>
          <a:srgbClr val="B6523E"/>
        </a:accent2>
        <a:accent3>
          <a:srgbClr val="B7CBD4"/>
        </a:accent3>
        <a:accent4>
          <a:srgbClr val="000000"/>
        </a:accent4>
        <a:accent5>
          <a:srgbClr val="FFE2AA"/>
        </a:accent5>
        <a:accent6>
          <a:srgbClr val="A34937"/>
        </a:accent6>
        <a:hlink>
          <a:srgbClr val="99CC00"/>
        </a:hlink>
        <a:folHlink>
          <a:srgbClr val="666699"/>
        </a:folHlink>
      </a:clrScheme>
      <a:clrMap bg1="lt1" tx1="dk1" bg2="lt2" tx2="dk2" accent1="accent1" accent2="accent2" accent3="accent3" accent4="accent4" accent5="accent5" accent6="accent6" hlink="hlink" folHlink="folHlink"/>
    </a:extraClrScheme>
    <a:extraClrScheme>
      <a:clrScheme name="">
        <a:dk1>
          <a:srgbClr val="FFFFFF"/>
        </a:dk1>
        <a:lt1>
          <a:srgbClr val="336600"/>
        </a:lt1>
        <a:dk2>
          <a:srgbClr val="FFFFFF"/>
        </a:dk2>
        <a:lt2>
          <a:srgbClr val="598600"/>
        </a:lt2>
        <a:accent1>
          <a:srgbClr val="33CC33"/>
        </a:accent1>
        <a:accent2>
          <a:srgbClr val="99CC00"/>
        </a:accent2>
        <a:accent3>
          <a:srgbClr val="ADB9AA"/>
        </a:accent3>
        <a:accent4>
          <a:srgbClr val="DCDCDC"/>
        </a:accent4>
        <a:accent5>
          <a:srgbClr val="ADE2AD"/>
        </a:accent5>
        <a:accent6>
          <a:srgbClr val="89B700"/>
        </a:accent6>
        <a:hlink>
          <a:srgbClr val="FFCC00"/>
        </a:hlink>
        <a:folHlink>
          <a:srgbClr val="FFFF99"/>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DDDDDD"/>
        </a:lt2>
        <a:accent1>
          <a:srgbClr val="A3B2C1"/>
        </a:accent1>
        <a:accent2>
          <a:srgbClr val="CC0000"/>
        </a:accent2>
        <a:accent3>
          <a:srgbClr val="FFFFFF"/>
        </a:accent3>
        <a:accent4>
          <a:srgbClr val="000000"/>
        </a:accent4>
        <a:accent5>
          <a:srgbClr val="CED5DC"/>
        </a:accent5>
        <a:accent6>
          <a:srgbClr val="B70000"/>
        </a:accent6>
        <a:hlink>
          <a:srgbClr val="336699"/>
        </a:hlink>
        <a:folHlink>
          <a:srgbClr val="003366"/>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7_Profile">
  <a:themeElements>
    <a:clrScheme name="">
      <a:dk1>
        <a:srgbClr val="000000"/>
      </a:dk1>
      <a:lt1>
        <a:srgbClr val="FFFFFF"/>
      </a:lt1>
      <a:dk2>
        <a:srgbClr val="000000"/>
      </a:dk2>
      <a:lt2>
        <a:srgbClr val="DDDDDD"/>
      </a:lt2>
      <a:accent1>
        <a:srgbClr val="A3B2C1"/>
      </a:accent1>
      <a:accent2>
        <a:srgbClr val="CC0000"/>
      </a:accent2>
      <a:accent3>
        <a:srgbClr val="FFFFFF"/>
      </a:accent3>
      <a:accent4>
        <a:srgbClr val="000000"/>
      </a:accent4>
      <a:accent5>
        <a:srgbClr val="CED5DC"/>
      </a:accent5>
      <a:accent6>
        <a:srgbClr val="B70000"/>
      </a:accent6>
      <a:hlink>
        <a:srgbClr val="336699"/>
      </a:hlink>
      <a:folHlink>
        <a:srgbClr val="003366"/>
      </a:folHlink>
    </a:clrScheme>
    <a:fontScheme name="">
      <a:majorFont>
        <a:latin typeface="Verdana"/>
        <a:ea typeface="宋体"/>
        <a:cs typeface=""/>
      </a:majorFont>
      <a:minorFont>
        <a:latin typeface="Verdana"/>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FFFFFF"/>
        </a:dk1>
        <a:lt1>
          <a:srgbClr val="800000"/>
        </a:lt1>
        <a:dk2>
          <a:srgbClr val="FFFFFF"/>
        </a:dk2>
        <a:lt2>
          <a:srgbClr val="A50021"/>
        </a:lt2>
        <a:accent1>
          <a:srgbClr val="FF9900"/>
        </a:accent1>
        <a:accent2>
          <a:srgbClr val="FF3300"/>
        </a:accent2>
        <a:accent3>
          <a:srgbClr val="C1AAAA"/>
        </a:accent3>
        <a:accent4>
          <a:srgbClr val="DCDCDC"/>
        </a:accent4>
        <a:accent5>
          <a:srgbClr val="FFCAAA"/>
        </a:accent5>
        <a:accent6>
          <a:srgbClr val="E52D00"/>
        </a:accent6>
        <a:hlink>
          <a:srgbClr val="FFFFCC"/>
        </a:hlink>
        <a:folHlink>
          <a:srgbClr val="FFCC99"/>
        </a:folHlink>
      </a:clrScheme>
      <a:clrMap bg1="lt1" tx1="dk1" bg2="lt2" tx2="dk2" accent1="accent1" accent2="accent2" accent3="accent3" accent4="accent4" accent5="accent5" accent6="accent6" hlink="hlink" folHlink="folHlink"/>
    </a:extraClrScheme>
    <a:extraClrScheme>
      <a:clrScheme name="">
        <a:dk1>
          <a:srgbClr val="FFFFFF"/>
        </a:dk1>
        <a:lt1>
          <a:srgbClr val="51072E"/>
        </a:lt1>
        <a:dk2>
          <a:srgbClr val="FFFFFF"/>
        </a:dk2>
        <a:lt2>
          <a:srgbClr val="3C001E"/>
        </a:lt2>
        <a:accent1>
          <a:srgbClr val="89A38F"/>
        </a:accent1>
        <a:accent2>
          <a:srgbClr val="666699"/>
        </a:accent2>
        <a:accent3>
          <a:srgbClr val="B3AAAC"/>
        </a:accent3>
        <a:accent4>
          <a:srgbClr val="DCDCDC"/>
        </a:accent4>
        <a:accent5>
          <a:srgbClr val="C4CEC6"/>
        </a:accent5>
        <a:accent6>
          <a:srgbClr val="5B5B89"/>
        </a:accent6>
        <a:hlink>
          <a:srgbClr val="808000"/>
        </a:hlink>
        <a:folHlink>
          <a:srgbClr val="666633"/>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FFFFFF"/>
        </a:dk2>
        <a:lt2>
          <a:srgbClr val="333333"/>
        </a:lt2>
        <a:accent1>
          <a:srgbClr val="3399FF"/>
        </a:accent1>
        <a:accent2>
          <a:srgbClr val="CC0000"/>
        </a:accent2>
        <a:accent3>
          <a:srgbClr val="AAAAAA"/>
        </a:accent3>
        <a:accent4>
          <a:srgbClr val="DCDCDC"/>
        </a:accent4>
        <a:accent5>
          <a:srgbClr val="ADCAFF"/>
        </a:accent5>
        <a:accent6>
          <a:srgbClr val="B70000"/>
        </a:accent6>
        <a:hlink>
          <a:srgbClr val="666699"/>
        </a:hlink>
        <a:folHlink>
          <a:srgbClr val="6600CC"/>
        </a:folHlink>
      </a:clrScheme>
      <a:clrMap bg1="lt1" tx1="dk1" bg2="lt2" tx2="dk2" accent1="accent1" accent2="accent2" accent3="accent3" accent4="accent4" accent5="accent5" accent6="accent6" hlink="hlink" folHlink="folHlink"/>
    </a:extraClrScheme>
    <a:extraClrScheme>
      <a:clrScheme name="">
        <a:dk1>
          <a:srgbClr val="FFFFFF"/>
        </a:dk1>
        <a:lt1>
          <a:srgbClr val="330000"/>
        </a:lt1>
        <a:dk2>
          <a:srgbClr val="FFFFFF"/>
        </a:dk2>
        <a:lt2>
          <a:srgbClr val="4B3D1B"/>
        </a:lt2>
        <a:accent1>
          <a:srgbClr val="CC9900"/>
        </a:accent1>
        <a:accent2>
          <a:srgbClr val="CC6600"/>
        </a:accent2>
        <a:accent3>
          <a:srgbClr val="ADAAAA"/>
        </a:accent3>
        <a:accent4>
          <a:srgbClr val="DCDCDC"/>
        </a:accent4>
        <a:accent5>
          <a:srgbClr val="E2CAAA"/>
        </a:accent5>
        <a:accent6>
          <a:srgbClr val="B75B00"/>
        </a:accent6>
        <a:hlink>
          <a:srgbClr val="666699"/>
        </a:hlink>
        <a:folHlink>
          <a:srgbClr val="CCCC00"/>
        </a:folHlink>
      </a:clrScheme>
      <a:clrMap bg1="lt1" tx1="dk1" bg2="lt2" tx2="dk2" accent1="accent1" accent2="accent2" accent3="accent3" accent4="accent4" accent5="accent5" accent6="accent6" hlink="hlink" folHlink="folHlink"/>
    </a:extraClrScheme>
    <a:extraClrScheme>
      <a:clrScheme name="">
        <a:dk1>
          <a:srgbClr val="FFFFFF"/>
        </a:dk1>
        <a:lt1>
          <a:srgbClr val="003366"/>
        </a:lt1>
        <a:dk2>
          <a:srgbClr val="FFFFFF"/>
        </a:dk2>
        <a:lt2>
          <a:srgbClr val="006666"/>
        </a:lt2>
        <a:accent1>
          <a:srgbClr val="0099CC"/>
        </a:accent1>
        <a:accent2>
          <a:srgbClr val="6666FF"/>
        </a:accent2>
        <a:accent3>
          <a:srgbClr val="AAADB9"/>
        </a:accent3>
        <a:accent4>
          <a:srgbClr val="DCDCDC"/>
        </a:accent4>
        <a:accent5>
          <a:srgbClr val="AACAE2"/>
        </a:accent5>
        <a:accent6>
          <a:srgbClr val="5B5BE5"/>
        </a:accent6>
        <a:hlink>
          <a:srgbClr val="FFFFCC"/>
        </a:hlink>
        <a:folHlink>
          <a:srgbClr val="FFCC00"/>
        </a:folHlink>
      </a:clrScheme>
      <a:clrMap bg1="lt1" tx1="dk1" bg2="lt2" tx2="dk2" accent1="accent1" accent2="accent2" accent3="accent3" accent4="accent4" accent5="accent5" accent6="accent6" hlink="hlink" folHlink="folHlink"/>
    </a:extraClrScheme>
    <a:extraClrScheme>
      <a:clrScheme name="">
        <a:dk1>
          <a:srgbClr val="FFFFFF"/>
        </a:dk1>
        <a:lt1>
          <a:srgbClr val="006666"/>
        </a:lt1>
        <a:dk2>
          <a:srgbClr val="FFFFFF"/>
        </a:dk2>
        <a:lt2>
          <a:srgbClr val="003366"/>
        </a:lt2>
        <a:accent1>
          <a:srgbClr val="6699FF"/>
        </a:accent1>
        <a:accent2>
          <a:srgbClr val="00CCFF"/>
        </a:accent2>
        <a:accent3>
          <a:srgbClr val="AAB9B9"/>
        </a:accent3>
        <a:accent4>
          <a:srgbClr val="DCDCDC"/>
        </a:accent4>
        <a:accent5>
          <a:srgbClr val="B9CAFF"/>
        </a:accent5>
        <a:accent6>
          <a:srgbClr val="00B7E5"/>
        </a:accent6>
        <a:hlink>
          <a:srgbClr val="FFFFCC"/>
        </a:hlink>
        <a:folHlink>
          <a:srgbClr val="33CCCC"/>
        </a:folHlink>
      </a:clrScheme>
      <a:clrMap bg1="lt1" tx1="dk1" bg2="lt2" tx2="dk2" accent1="accent1" accent2="accent2" accent3="accent3" accent4="accent4" accent5="accent5" accent6="accent6" hlink="hlink" folHlink="folHlink"/>
    </a:extraClrScheme>
    <a:extraClrScheme>
      <a:clrScheme name="">
        <a:dk1>
          <a:srgbClr val="000000"/>
        </a:dk1>
        <a:lt1>
          <a:srgbClr val="619CB1"/>
        </a:lt1>
        <a:dk2>
          <a:srgbClr val="FFFFFF"/>
        </a:dk2>
        <a:lt2>
          <a:srgbClr val="4E899E"/>
        </a:lt2>
        <a:accent1>
          <a:srgbClr val="FFCC00"/>
        </a:accent1>
        <a:accent2>
          <a:srgbClr val="B6523E"/>
        </a:accent2>
        <a:accent3>
          <a:srgbClr val="B7CBD4"/>
        </a:accent3>
        <a:accent4>
          <a:srgbClr val="000000"/>
        </a:accent4>
        <a:accent5>
          <a:srgbClr val="FFE2AA"/>
        </a:accent5>
        <a:accent6>
          <a:srgbClr val="A34937"/>
        </a:accent6>
        <a:hlink>
          <a:srgbClr val="99CC00"/>
        </a:hlink>
        <a:folHlink>
          <a:srgbClr val="666699"/>
        </a:folHlink>
      </a:clrScheme>
      <a:clrMap bg1="lt1" tx1="dk1" bg2="lt2" tx2="dk2" accent1="accent1" accent2="accent2" accent3="accent3" accent4="accent4" accent5="accent5" accent6="accent6" hlink="hlink" folHlink="folHlink"/>
    </a:extraClrScheme>
    <a:extraClrScheme>
      <a:clrScheme name="">
        <a:dk1>
          <a:srgbClr val="FFFFFF"/>
        </a:dk1>
        <a:lt1>
          <a:srgbClr val="336600"/>
        </a:lt1>
        <a:dk2>
          <a:srgbClr val="FFFFFF"/>
        </a:dk2>
        <a:lt2>
          <a:srgbClr val="598600"/>
        </a:lt2>
        <a:accent1>
          <a:srgbClr val="33CC33"/>
        </a:accent1>
        <a:accent2>
          <a:srgbClr val="99CC00"/>
        </a:accent2>
        <a:accent3>
          <a:srgbClr val="ADB9AA"/>
        </a:accent3>
        <a:accent4>
          <a:srgbClr val="DCDCDC"/>
        </a:accent4>
        <a:accent5>
          <a:srgbClr val="ADE2AD"/>
        </a:accent5>
        <a:accent6>
          <a:srgbClr val="89B700"/>
        </a:accent6>
        <a:hlink>
          <a:srgbClr val="FFCC00"/>
        </a:hlink>
        <a:folHlink>
          <a:srgbClr val="FFFF99"/>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DDDDDD"/>
        </a:lt2>
        <a:accent1>
          <a:srgbClr val="A3B2C1"/>
        </a:accent1>
        <a:accent2>
          <a:srgbClr val="CC0000"/>
        </a:accent2>
        <a:accent3>
          <a:srgbClr val="FFFFFF"/>
        </a:accent3>
        <a:accent4>
          <a:srgbClr val="000000"/>
        </a:accent4>
        <a:accent5>
          <a:srgbClr val="CED5DC"/>
        </a:accent5>
        <a:accent6>
          <a:srgbClr val="B70000"/>
        </a:accent6>
        <a:hlink>
          <a:srgbClr val="336699"/>
        </a:hlink>
        <a:folHlink>
          <a:srgbClr val="003366"/>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6_Profile">
  <a:themeElements>
    <a:clrScheme name="">
      <a:dk1>
        <a:srgbClr val="000000"/>
      </a:dk1>
      <a:lt1>
        <a:srgbClr val="FFFFFF"/>
      </a:lt1>
      <a:dk2>
        <a:srgbClr val="000000"/>
      </a:dk2>
      <a:lt2>
        <a:srgbClr val="DDDDDD"/>
      </a:lt2>
      <a:accent1>
        <a:srgbClr val="A3B2C1"/>
      </a:accent1>
      <a:accent2>
        <a:srgbClr val="CC0000"/>
      </a:accent2>
      <a:accent3>
        <a:srgbClr val="FFFFFF"/>
      </a:accent3>
      <a:accent4>
        <a:srgbClr val="000000"/>
      </a:accent4>
      <a:accent5>
        <a:srgbClr val="CED5DC"/>
      </a:accent5>
      <a:accent6>
        <a:srgbClr val="B70000"/>
      </a:accent6>
      <a:hlink>
        <a:srgbClr val="336699"/>
      </a:hlink>
      <a:folHlink>
        <a:srgbClr val="003366"/>
      </a:folHlink>
    </a:clrScheme>
    <a:fontScheme name="">
      <a:majorFont>
        <a:latin typeface="Verdana"/>
        <a:ea typeface="宋体"/>
        <a:cs typeface=""/>
      </a:majorFont>
      <a:minorFont>
        <a:latin typeface="Verdana"/>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FFFFFF"/>
        </a:dk1>
        <a:lt1>
          <a:srgbClr val="800000"/>
        </a:lt1>
        <a:dk2>
          <a:srgbClr val="FFFFFF"/>
        </a:dk2>
        <a:lt2>
          <a:srgbClr val="A50021"/>
        </a:lt2>
        <a:accent1>
          <a:srgbClr val="FF9900"/>
        </a:accent1>
        <a:accent2>
          <a:srgbClr val="FF3300"/>
        </a:accent2>
        <a:accent3>
          <a:srgbClr val="C1AAAA"/>
        </a:accent3>
        <a:accent4>
          <a:srgbClr val="DCDCDC"/>
        </a:accent4>
        <a:accent5>
          <a:srgbClr val="FFCAAA"/>
        </a:accent5>
        <a:accent6>
          <a:srgbClr val="E52D00"/>
        </a:accent6>
        <a:hlink>
          <a:srgbClr val="FFFFCC"/>
        </a:hlink>
        <a:folHlink>
          <a:srgbClr val="FFCC99"/>
        </a:folHlink>
      </a:clrScheme>
      <a:clrMap bg1="lt1" tx1="dk1" bg2="lt2" tx2="dk2" accent1="accent1" accent2="accent2" accent3="accent3" accent4="accent4" accent5="accent5" accent6="accent6" hlink="hlink" folHlink="folHlink"/>
    </a:extraClrScheme>
    <a:extraClrScheme>
      <a:clrScheme name="">
        <a:dk1>
          <a:srgbClr val="FFFFFF"/>
        </a:dk1>
        <a:lt1>
          <a:srgbClr val="51072E"/>
        </a:lt1>
        <a:dk2>
          <a:srgbClr val="FFFFFF"/>
        </a:dk2>
        <a:lt2>
          <a:srgbClr val="3C001E"/>
        </a:lt2>
        <a:accent1>
          <a:srgbClr val="89A38F"/>
        </a:accent1>
        <a:accent2>
          <a:srgbClr val="666699"/>
        </a:accent2>
        <a:accent3>
          <a:srgbClr val="B3AAAC"/>
        </a:accent3>
        <a:accent4>
          <a:srgbClr val="DCDCDC"/>
        </a:accent4>
        <a:accent5>
          <a:srgbClr val="C4CEC6"/>
        </a:accent5>
        <a:accent6>
          <a:srgbClr val="5B5B89"/>
        </a:accent6>
        <a:hlink>
          <a:srgbClr val="808000"/>
        </a:hlink>
        <a:folHlink>
          <a:srgbClr val="666633"/>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FFFFFF"/>
        </a:dk2>
        <a:lt2>
          <a:srgbClr val="333333"/>
        </a:lt2>
        <a:accent1>
          <a:srgbClr val="3399FF"/>
        </a:accent1>
        <a:accent2>
          <a:srgbClr val="CC0000"/>
        </a:accent2>
        <a:accent3>
          <a:srgbClr val="AAAAAA"/>
        </a:accent3>
        <a:accent4>
          <a:srgbClr val="DCDCDC"/>
        </a:accent4>
        <a:accent5>
          <a:srgbClr val="ADCAFF"/>
        </a:accent5>
        <a:accent6>
          <a:srgbClr val="B70000"/>
        </a:accent6>
        <a:hlink>
          <a:srgbClr val="666699"/>
        </a:hlink>
        <a:folHlink>
          <a:srgbClr val="6600CC"/>
        </a:folHlink>
      </a:clrScheme>
      <a:clrMap bg1="lt1" tx1="dk1" bg2="lt2" tx2="dk2" accent1="accent1" accent2="accent2" accent3="accent3" accent4="accent4" accent5="accent5" accent6="accent6" hlink="hlink" folHlink="folHlink"/>
    </a:extraClrScheme>
    <a:extraClrScheme>
      <a:clrScheme name="">
        <a:dk1>
          <a:srgbClr val="FFFFFF"/>
        </a:dk1>
        <a:lt1>
          <a:srgbClr val="330000"/>
        </a:lt1>
        <a:dk2>
          <a:srgbClr val="FFFFFF"/>
        </a:dk2>
        <a:lt2>
          <a:srgbClr val="4B3D1B"/>
        </a:lt2>
        <a:accent1>
          <a:srgbClr val="CC9900"/>
        </a:accent1>
        <a:accent2>
          <a:srgbClr val="CC6600"/>
        </a:accent2>
        <a:accent3>
          <a:srgbClr val="ADAAAA"/>
        </a:accent3>
        <a:accent4>
          <a:srgbClr val="DCDCDC"/>
        </a:accent4>
        <a:accent5>
          <a:srgbClr val="E2CAAA"/>
        </a:accent5>
        <a:accent6>
          <a:srgbClr val="B75B00"/>
        </a:accent6>
        <a:hlink>
          <a:srgbClr val="666699"/>
        </a:hlink>
        <a:folHlink>
          <a:srgbClr val="CCCC00"/>
        </a:folHlink>
      </a:clrScheme>
      <a:clrMap bg1="lt1" tx1="dk1" bg2="lt2" tx2="dk2" accent1="accent1" accent2="accent2" accent3="accent3" accent4="accent4" accent5="accent5" accent6="accent6" hlink="hlink" folHlink="folHlink"/>
    </a:extraClrScheme>
    <a:extraClrScheme>
      <a:clrScheme name="">
        <a:dk1>
          <a:srgbClr val="FFFFFF"/>
        </a:dk1>
        <a:lt1>
          <a:srgbClr val="003366"/>
        </a:lt1>
        <a:dk2>
          <a:srgbClr val="FFFFFF"/>
        </a:dk2>
        <a:lt2>
          <a:srgbClr val="006666"/>
        </a:lt2>
        <a:accent1>
          <a:srgbClr val="0099CC"/>
        </a:accent1>
        <a:accent2>
          <a:srgbClr val="6666FF"/>
        </a:accent2>
        <a:accent3>
          <a:srgbClr val="AAADB9"/>
        </a:accent3>
        <a:accent4>
          <a:srgbClr val="DCDCDC"/>
        </a:accent4>
        <a:accent5>
          <a:srgbClr val="AACAE2"/>
        </a:accent5>
        <a:accent6>
          <a:srgbClr val="5B5BE5"/>
        </a:accent6>
        <a:hlink>
          <a:srgbClr val="FFFFCC"/>
        </a:hlink>
        <a:folHlink>
          <a:srgbClr val="FFCC00"/>
        </a:folHlink>
      </a:clrScheme>
      <a:clrMap bg1="lt1" tx1="dk1" bg2="lt2" tx2="dk2" accent1="accent1" accent2="accent2" accent3="accent3" accent4="accent4" accent5="accent5" accent6="accent6" hlink="hlink" folHlink="folHlink"/>
    </a:extraClrScheme>
    <a:extraClrScheme>
      <a:clrScheme name="">
        <a:dk1>
          <a:srgbClr val="FFFFFF"/>
        </a:dk1>
        <a:lt1>
          <a:srgbClr val="006666"/>
        </a:lt1>
        <a:dk2>
          <a:srgbClr val="FFFFFF"/>
        </a:dk2>
        <a:lt2>
          <a:srgbClr val="003366"/>
        </a:lt2>
        <a:accent1>
          <a:srgbClr val="6699FF"/>
        </a:accent1>
        <a:accent2>
          <a:srgbClr val="00CCFF"/>
        </a:accent2>
        <a:accent3>
          <a:srgbClr val="AAB9B9"/>
        </a:accent3>
        <a:accent4>
          <a:srgbClr val="DCDCDC"/>
        </a:accent4>
        <a:accent5>
          <a:srgbClr val="B9CAFF"/>
        </a:accent5>
        <a:accent6>
          <a:srgbClr val="00B7E5"/>
        </a:accent6>
        <a:hlink>
          <a:srgbClr val="FFFFCC"/>
        </a:hlink>
        <a:folHlink>
          <a:srgbClr val="33CCCC"/>
        </a:folHlink>
      </a:clrScheme>
      <a:clrMap bg1="lt1" tx1="dk1" bg2="lt2" tx2="dk2" accent1="accent1" accent2="accent2" accent3="accent3" accent4="accent4" accent5="accent5" accent6="accent6" hlink="hlink" folHlink="folHlink"/>
    </a:extraClrScheme>
    <a:extraClrScheme>
      <a:clrScheme name="">
        <a:dk1>
          <a:srgbClr val="000000"/>
        </a:dk1>
        <a:lt1>
          <a:srgbClr val="619CB1"/>
        </a:lt1>
        <a:dk2>
          <a:srgbClr val="FFFFFF"/>
        </a:dk2>
        <a:lt2>
          <a:srgbClr val="4E899E"/>
        </a:lt2>
        <a:accent1>
          <a:srgbClr val="FFCC00"/>
        </a:accent1>
        <a:accent2>
          <a:srgbClr val="B6523E"/>
        </a:accent2>
        <a:accent3>
          <a:srgbClr val="B7CBD4"/>
        </a:accent3>
        <a:accent4>
          <a:srgbClr val="000000"/>
        </a:accent4>
        <a:accent5>
          <a:srgbClr val="FFE2AA"/>
        </a:accent5>
        <a:accent6>
          <a:srgbClr val="A34937"/>
        </a:accent6>
        <a:hlink>
          <a:srgbClr val="99CC00"/>
        </a:hlink>
        <a:folHlink>
          <a:srgbClr val="666699"/>
        </a:folHlink>
      </a:clrScheme>
      <a:clrMap bg1="lt1" tx1="dk1" bg2="lt2" tx2="dk2" accent1="accent1" accent2="accent2" accent3="accent3" accent4="accent4" accent5="accent5" accent6="accent6" hlink="hlink" folHlink="folHlink"/>
    </a:extraClrScheme>
    <a:extraClrScheme>
      <a:clrScheme name="">
        <a:dk1>
          <a:srgbClr val="FFFFFF"/>
        </a:dk1>
        <a:lt1>
          <a:srgbClr val="336600"/>
        </a:lt1>
        <a:dk2>
          <a:srgbClr val="FFFFFF"/>
        </a:dk2>
        <a:lt2>
          <a:srgbClr val="598600"/>
        </a:lt2>
        <a:accent1>
          <a:srgbClr val="33CC33"/>
        </a:accent1>
        <a:accent2>
          <a:srgbClr val="99CC00"/>
        </a:accent2>
        <a:accent3>
          <a:srgbClr val="ADB9AA"/>
        </a:accent3>
        <a:accent4>
          <a:srgbClr val="DCDCDC"/>
        </a:accent4>
        <a:accent5>
          <a:srgbClr val="ADE2AD"/>
        </a:accent5>
        <a:accent6>
          <a:srgbClr val="89B700"/>
        </a:accent6>
        <a:hlink>
          <a:srgbClr val="FFCC00"/>
        </a:hlink>
        <a:folHlink>
          <a:srgbClr val="FFFF99"/>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DDDDDD"/>
        </a:lt2>
        <a:accent1>
          <a:srgbClr val="A3B2C1"/>
        </a:accent1>
        <a:accent2>
          <a:srgbClr val="CC0000"/>
        </a:accent2>
        <a:accent3>
          <a:srgbClr val="FFFFFF"/>
        </a:accent3>
        <a:accent4>
          <a:srgbClr val="000000"/>
        </a:accent4>
        <a:accent5>
          <a:srgbClr val="CED5DC"/>
        </a:accent5>
        <a:accent6>
          <a:srgbClr val="B70000"/>
        </a:accent6>
        <a:hlink>
          <a:srgbClr val="336699"/>
        </a:hlink>
        <a:folHlink>
          <a:srgbClr val="003366"/>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6494</Words>
  <Application>WPS 演示</Application>
  <PresentationFormat>全屏显示(4:3)</PresentationFormat>
  <Paragraphs>443</Paragraphs>
  <Slides>23</Slides>
  <Notes>0</Notes>
  <HiddenSlides>0</HiddenSlides>
  <MMClips>0</MMClips>
  <ScaleCrop>false</ScaleCrop>
  <HeadingPairs>
    <vt:vector size="6" baseType="variant">
      <vt:variant>
        <vt:lpstr>已用的字体</vt:lpstr>
      </vt:variant>
      <vt:variant>
        <vt:i4>8</vt:i4>
      </vt:variant>
      <vt:variant>
        <vt:lpstr>主题</vt:lpstr>
      </vt:variant>
      <vt:variant>
        <vt:i4>3</vt:i4>
      </vt:variant>
      <vt:variant>
        <vt:lpstr>幻灯片标题</vt:lpstr>
      </vt:variant>
      <vt:variant>
        <vt:i4>23</vt:i4>
      </vt:variant>
    </vt:vector>
  </HeadingPairs>
  <TitlesOfParts>
    <vt:vector size="34" baseType="lpstr">
      <vt:lpstr>Arial</vt:lpstr>
      <vt:lpstr>宋体</vt:lpstr>
      <vt:lpstr>Wingdings</vt:lpstr>
      <vt:lpstr>Times New Roman</vt:lpstr>
      <vt:lpstr>Verdana</vt:lpstr>
      <vt:lpstr>Calibri</vt:lpstr>
      <vt:lpstr>微软雅黑</vt:lpstr>
      <vt:lpstr>Arial Unicode MS</vt:lpstr>
      <vt:lpstr>5_Profile</vt:lpstr>
      <vt:lpstr>7_Profile</vt:lpstr>
      <vt:lpstr>6_Profile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040TGp_time_mono</dc:title>
  <dc:creator>Administrator</dc:creator>
  <cp:lastModifiedBy> 眉</cp:lastModifiedBy>
  <cp:revision>592</cp:revision>
  <dcterms:created xsi:type="dcterms:W3CDTF">2003-08-21T08:11:00Z</dcterms:created>
  <dcterms:modified xsi:type="dcterms:W3CDTF">2019-03-11T15:29:15Z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2052-11.1.0.8013</vt:lpwstr>
  </property>
</Properties>
</file>