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15">
  <p:sldMasterIdLst>
    <p:sldMasterId id="2147483648" r:id="rId1"/>
    <p:sldMasterId id="2147483660" r:id="rId3"/>
    <p:sldMasterId id="2147483672" r:id="rId4"/>
  </p:sldMasterIdLst>
  <p:notesMasterIdLst>
    <p:notesMasterId r:id="rId25"/>
  </p:notesMasterIdLst>
  <p:handoutMasterIdLst>
    <p:handoutMasterId r:id="rId26"/>
  </p:handoutMasterIdLst>
  <p:sldIdLst>
    <p:sldId id="349" r:id="rId5"/>
    <p:sldId id="416" r:id="rId6"/>
    <p:sldId id="417" r:id="rId7"/>
    <p:sldId id="350" r:id="rId8"/>
    <p:sldId id="421" r:id="rId9"/>
    <p:sldId id="424" r:id="rId10"/>
    <p:sldId id="428" r:id="rId11"/>
    <p:sldId id="430" r:id="rId12"/>
    <p:sldId id="431" r:id="rId13"/>
    <p:sldId id="429" r:id="rId14"/>
    <p:sldId id="425" r:id="rId15"/>
    <p:sldId id="426" r:id="rId16"/>
    <p:sldId id="427" r:id="rId17"/>
    <p:sldId id="406" r:id="rId18"/>
    <p:sldId id="432" r:id="rId19"/>
    <p:sldId id="433" r:id="rId20"/>
    <p:sldId id="437" r:id="rId21"/>
    <p:sldId id="438" r:id="rId22"/>
    <p:sldId id="443" r:id="rId23"/>
    <p:sldId id="441" r:id="rId24"/>
  </p:sldIdLst>
  <p:sldSz cx="9144000" cy="6858000" type="screen4x3"/>
  <p:notesSz cx="6858000" cy="9144000"/>
  <p:defaultTextStyle>
    <a:defPPr>
      <a:defRPr lang="en-US"/>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808000"/>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59" autoAdjust="0"/>
    <p:restoredTop sz="95149" autoAdjust="0"/>
  </p:normalViewPr>
  <p:slideViewPr>
    <p:cSldViewPr snapToGrid="0" showGuides="1">
      <p:cViewPr>
        <p:scale>
          <a:sx n="73" d="100"/>
          <a:sy n="73" d="100"/>
        </p:scale>
        <p:origin x="-378" y="312"/>
      </p:cViewPr>
      <p:guideLst>
        <p:guide orient="horz" pos="2188"/>
        <p:guide pos="2880"/>
      </p:guideLst>
    </p:cSldViewPr>
  </p:slideViewPr>
  <p:notesTextViewPr>
    <p:cViewPr>
      <p:scale>
        <a:sx n="1" d="1"/>
        <a:sy n="1" d="1"/>
      </p:scale>
      <p:origin x="0" y="0"/>
    </p:cViewPr>
  </p:notesTextViewPr>
  <p:gridSpacing cx="76198" cy="7619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handoutMaster" Target="handoutMasters/handoutMaster1.xml"/><Relationship Id="rId25" Type="http://schemas.openxmlformats.org/officeDocument/2006/relationships/notesMaster" Target="notesMasters/notesMaster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441" y="304800"/>
            <a:ext cx="2002234"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66738" y="304800"/>
            <a:ext cx="5890631" cy="5715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6673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724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8" name="页脚占位符 7"/>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4" name="页脚占位符 3"/>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3" name="页脚占位符 2"/>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441" y="304800"/>
            <a:ext cx="2002234"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66738" y="304800"/>
            <a:ext cx="5890631" cy="5715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6673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724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8" name="页脚占位符 7"/>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4" name="页脚占位符 3"/>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3" name="页脚占位符 2"/>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441" y="304800"/>
            <a:ext cx="2002234"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66738" y="304800"/>
            <a:ext cx="5890631" cy="5715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6673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724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8" name="页脚占位符 7"/>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4" name="页脚占位符 3"/>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3" name="页脚占位符 2"/>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4" Type="http://schemas.openxmlformats.org/officeDocument/2006/relationships/theme" Target="../theme/theme3.xml"/><Relationship Id="rId13" Type="http://schemas.openxmlformats.org/officeDocument/2006/relationships/image" Target="../media/image3.png"/><Relationship Id="rId12" Type="http://schemas.openxmlformats.org/officeDocument/2006/relationships/image" Target="../media/image1.pn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cstate="print"/>
        </a:blipFill>
        <a:effectLst/>
      </p:bgPr>
    </p:bg>
    <p:spTree>
      <p:nvGrpSpPr>
        <p:cNvPr id="1" name=""/>
        <p:cNvGrpSpPr/>
        <p:nvPr/>
      </p:nvGrpSpPr>
      <p:grpSpPr>
        <a:xfrm>
          <a:off x="0" y="0"/>
          <a:ext cx="0" cy="0"/>
          <a:chOff x="0" y="0"/>
          <a:chExt cx="0" cy="0"/>
        </a:xfrm>
      </p:grpSpPr>
      <p:sp>
        <p:nvSpPr>
          <p:cNvPr id="1026" name="AutoShape 4"/>
          <p:cNvSpPr/>
          <p:nvPr/>
        </p:nvSpPr>
        <p:spPr>
          <a:xfrm>
            <a:off x="576263" y="1182688"/>
            <a:ext cx="7958137" cy="109537"/>
          </a:xfrm>
          <a:custGeom>
            <a:avLst/>
            <a:gdLst/>
            <a:ahLst/>
            <a:cxnLst>
              <a:cxn ang="0">
                <a:pos x="0" y="0"/>
              </a:cxn>
              <a:cxn ang="0">
                <a:pos x="2147483647" y="0"/>
              </a:cxn>
              <a:cxn ang="0">
                <a:pos x="2147483647" y="1314263702"/>
              </a:cxn>
              <a:cxn ang="0">
                <a:pos x="0" y="1314263702"/>
              </a:cxn>
              <a:cxn ang="0">
                <a:pos x="0" y="0"/>
              </a:cxn>
              <a:cxn ang="0">
                <a:pos x="0" y="0"/>
              </a:cxn>
              <a:cxn ang="0">
                <a:pos x="2147483647" y="0"/>
              </a:cxn>
            </a:cxnLst>
            <a:rect l="0" t="0" r="0" b="0"/>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alpha val="100000"/>
            </a:schemeClr>
          </a:solidFill>
          <a:ln w="9525" cap="flat" cmpd="sng">
            <a:solidFill>
              <a:schemeClr val="accent2"/>
            </a:solidFill>
            <a:prstDash val="solid"/>
            <a:miter/>
            <a:headEnd type="none" w="med" len="med"/>
            <a:tailEnd type="none" w="med" len="med"/>
          </a:ln>
        </p:spPr>
        <p:txBody>
          <a:bodyPr/>
          <a:lstStyle/>
          <a:p>
            <a:endParaRPr lang="zh-CN" altLang="en-US"/>
          </a:p>
        </p:txBody>
      </p:sp>
      <p:sp>
        <p:nvSpPr>
          <p:cNvPr id="1027" name="Line 5"/>
          <p:cNvSpPr/>
          <p:nvPr/>
        </p:nvSpPr>
        <p:spPr>
          <a:xfrm flipV="1">
            <a:off x="609600" y="6172200"/>
            <a:ext cx="7924800" cy="0"/>
          </a:xfrm>
          <a:prstGeom prst="line">
            <a:avLst/>
          </a:prstGeom>
          <a:ln w="3175" cap="flat" cmpd="sng">
            <a:solidFill>
              <a:schemeClr val="accent2"/>
            </a:solidFill>
            <a:prstDash val="solid"/>
            <a:headEnd type="none" w="med" len="med"/>
            <a:tailEnd type="none" w="med" len="med"/>
          </a:ln>
        </p:spPr>
      </p:sp>
      <p:grpSp>
        <p:nvGrpSpPr>
          <p:cNvPr id="1028" name="Group 279"/>
          <p:cNvGrpSpPr/>
          <p:nvPr/>
        </p:nvGrpSpPr>
        <p:grpSpPr>
          <a:xfrm>
            <a:off x="8275638" y="1046163"/>
            <a:ext cx="265112" cy="265112"/>
            <a:chOff x="0" y="0"/>
            <a:chExt cx="860" cy="860"/>
          </a:xfrm>
        </p:grpSpPr>
        <p:sp>
          <p:nvSpPr>
            <p:cNvPr id="1029" name="Oval 280"/>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0" name="Oval 281"/>
            <p:cNvSpPr/>
            <p:nvPr userDrawn="1"/>
          </p:nvSpPr>
          <p:spPr>
            <a:xfrm>
              <a:off x="237" y="278"/>
              <a:ext cx="474" cy="474"/>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1" name="Oval 282"/>
            <p:cNvSpPr/>
            <p:nvPr userDrawn="1"/>
          </p:nvSpPr>
          <p:spPr>
            <a:xfrm rot="19033561">
              <a:off x="72" y="134"/>
              <a:ext cx="360"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1032" name="Group 283"/>
          <p:cNvGrpSpPr/>
          <p:nvPr/>
        </p:nvGrpSpPr>
        <p:grpSpPr>
          <a:xfrm>
            <a:off x="201613" y="6076950"/>
            <a:ext cx="625475" cy="625475"/>
            <a:chOff x="0" y="0"/>
            <a:chExt cx="748" cy="748"/>
          </a:xfrm>
        </p:grpSpPr>
        <p:sp>
          <p:nvSpPr>
            <p:cNvPr id="1033" name="Oval 284"/>
            <p:cNvSpPr/>
            <p:nvPr userDrawn="1"/>
          </p:nvSpPr>
          <p:spPr>
            <a:xfrm>
              <a:off x="0" y="0"/>
              <a:ext cx="748" cy="748"/>
            </a:xfrm>
            <a:prstGeom prst="ellipse">
              <a:avLst/>
            </a:prstGeom>
            <a:solidFill>
              <a:schemeClr val="tx2"/>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4" name="Oval 285"/>
            <p:cNvSpPr/>
            <p:nvPr userDrawn="1"/>
          </p:nvSpPr>
          <p:spPr>
            <a:xfrm>
              <a:off x="207" y="241"/>
              <a:ext cx="414" cy="414"/>
            </a:xfrm>
            <a:prstGeom prst="ellipse">
              <a:avLst/>
            </a:prstGeom>
            <a:gradFill rotWithShape="1">
              <a:gsLst>
                <a:gs pos="0">
                  <a:schemeClr val="bg1"/>
                </a:gs>
                <a:gs pos="100000">
                  <a:schemeClr val="tx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5" name="Oval 286"/>
            <p:cNvSpPr/>
            <p:nvPr userDrawn="1"/>
          </p:nvSpPr>
          <p:spPr>
            <a:xfrm rot="19033561">
              <a:off x="63" y="116"/>
              <a:ext cx="315" cy="175"/>
            </a:xfrm>
            <a:prstGeom prst="ellipse">
              <a:avLst/>
            </a:prstGeom>
            <a:gradFill rotWithShape="1">
              <a:gsLst>
                <a:gs pos="0">
                  <a:schemeClr val="bg1"/>
                </a:gs>
                <a:gs pos="100000">
                  <a:schemeClr val="tx2"/>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1036" name="Group 287"/>
          <p:cNvGrpSpPr/>
          <p:nvPr/>
        </p:nvGrpSpPr>
        <p:grpSpPr>
          <a:xfrm>
            <a:off x="7610475" y="1012825"/>
            <a:ext cx="414338" cy="414338"/>
            <a:chOff x="0" y="0"/>
            <a:chExt cx="860" cy="860"/>
          </a:xfrm>
        </p:grpSpPr>
        <p:sp>
          <p:nvSpPr>
            <p:cNvPr id="1037" name="Oval 288"/>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8" name="Oval 289"/>
            <p:cNvSpPr/>
            <p:nvPr userDrawn="1"/>
          </p:nvSpPr>
          <p:spPr>
            <a:xfrm>
              <a:off x="237" y="277"/>
              <a:ext cx="474" cy="478"/>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9" name="Oval 290"/>
            <p:cNvSpPr/>
            <p:nvPr userDrawn="1"/>
          </p:nvSpPr>
          <p:spPr>
            <a:xfrm rot="19033561">
              <a:off x="72" y="132"/>
              <a:ext cx="362"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1040" name="Group 15"/>
          <p:cNvGrpSpPr/>
          <p:nvPr/>
        </p:nvGrpSpPr>
        <p:grpSpPr>
          <a:xfrm>
            <a:off x="1789113" y="182563"/>
            <a:ext cx="6838950" cy="3365500"/>
            <a:chOff x="0" y="0"/>
            <a:chExt cx="4308" cy="2120"/>
          </a:xfrm>
        </p:grpSpPr>
        <p:sp>
          <p:nvSpPr>
            <p:cNvPr id="1041" name="Freeform 16"/>
            <p:cNvSpPr/>
            <p:nvPr/>
          </p:nvSpPr>
          <p:spPr>
            <a:xfrm>
              <a:off x="79" y="94"/>
              <a:ext cx="1267" cy="1938"/>
            </a:xfrm>
            <a:custGeom>
              <a:avLst/>
              <a:gdLst/>
              <a:ahLst/>
              <a:cxnLst>
                <a:cxn ang="0">
                  <a:pos x="49" y="109"/>
                </a:cxn>
                <a:cxn ang="0">
                  <a:pos x="135" y="88"/>
                </a:cxn>
                <a:cxn ang="0">
                  <a:pos x="182" y="101"/>
                </a:cxn>
                <a:cxn ang="0">
                  <a:pos x="175" y="187"/>
                </a:cxn>
                <a:cxn ang="0">
                  <a:pos x="115" y="245"/>
                </a:cxn>
                <a:cxn ang="0">
                  <a:pos x="91" y="301"/>
                </a:cxn>
                <a:cxn ang="0">
                  <a:pos x="119" y="405"/>
                </a:cxn>
                <a:cxn ang="0">
                  <a:pos x="133" y="404"/>
                </a:cxn>
                <a:cxn ang="0">
                  <a:pos x="138" y="381"/>
                </a:cxn>
                <a:cxn ang="0">
                  <a:pos x="201" y="486"/>
                </a:cxn>
                <a:cxn ang="0">
                  <a:pos x="273" y="505"/>
                </a:cxn>
                <a:cxn ang="0">
                  <a:pos x="334" y="568"/>
                </a:cxn>
                <a:cxn ang="0">
                  <a:pos x="358" y="599"/>
                </a:cxn>
                <a:cxn ang="0">
                  <a:pos x="323" y="677"/>
                </a:cxn>
                <a:cxn ang="0">
                  <a:pos x="385" y="749"/>
                </a:cxn>
                <a:cxn ang="0">
                  <a:pos x="434" y="851"/>
                </a:cxn>
                <a:cxn ang="0">
                  <a:pos x="459" y="972"/>
                </a:cxn>
                <a:cxn ang="0">
                  <a:pos x="501" y="1069"/>
                </a:cxn>
                <a:cxn ang="0">
                  <a:pos x="537" y="1061"/>
                </a:cxn>
                <a:cxn ang="0">
                  <a:pos x="523" y="1007"/>
                </a:cxn>
                <a:cxn ang="0">
                  <a:pos x="541" y="970"/>
                </a:cxn>
                <a:cxn ang="0">
                  <a:pos x="574" y="938"/>
                </a:cxn>
                <a:cxn ang="0">
                  <a:pos x="608" y="874"/>
                </a:cxn>
                <a:cxn ang="0">
                  <a:pos x="658" y="821"/>
                </a:cxn>
                <a:cxn ang="0">
                  <a:pos x="681" y="734"/>
                </a:cxn>
                <a:cxn ang="0">
                  <a:pos x="651" y="647"/>
                </a:cxn>
                <a:cxn ang="0">
                  <a:pos x="577" y="594"/>
                </a:cxn>
                <a:cxn ang="0">
                  <a:pos x="464" y="539"/>
                </a:cxn>
                <a:cxn ang="0">
                  <a:pos x="409" y="530"/>
                </a:cxn>
                <a:cxn ang="0">
                  <a:pos x="380" y="534"/>
                </a:cxn>
                <a:cxn ang="0">
                  <a:pos x="334" y="550"/>
                </a:cxn>
                <a:cxn ang="0">
                  <a:pos x="318" y="494"/>
                </a:cxn>
                <a:cxn ang="0">
                  <a:pos x="309" y="447"/>
                </a:cxn>
                <a:cxn ang="0">
                  <a:pos x="265" y="465"/>
                </a:cxn>
                <a:cxn ang="0">
                  <a:pos x="238" y="400"/>
                </a:cxn>
                <a:cxn ang="0">
                  <a:pos x="311" y="384"/>
                </a:cxn>
                <a:cxn ang="0">
                  <a:pos x="354" y="381"/>
                </a:cxn>
                <a:cxn ang="0">
                  <a:pos x="376" y="378"/>
                </a:cxn>
                <a:cxn ang="0">
                  <a:pos x="444" y="316"/>
                </a:cxn>
                <a:cxn ang="0">
                  <a:pos x="497" y="286"/>
                </a:cxn>
                <a:cxn ang="0">
                  <a:pos x="537" y="268"/>
                </a:cxn>
                <a:cxn ang="0">
                  <a:pos x="562" y="226"/>
                </a:cxn>
                <a:cxn ang="0">
                  <a:pos x="541" y="216"/>
                </a:cxn>
                <a:cxn ang="0">
                  <a:pos x="641" y="192"/>
                </a:cxn>
                <a:cxn ang="0">
                  <a:pos x="591" y="144"/>
                </a:cxn>
                <a:cxn ang="0">
                  <a:pos x="557" y="111"/>
                </a:cxn>
                <a:cxn ang="0">
                  <a:pos x="513" y="154"/>
                </a:cxn>
                <a:cxn ang="0">
                  <a:pos x="466" y="187"/>
                </a:cxn>
                <a:cxn ang="0">
                  <a:pos x="429" y="128"/>
                </a:cxn>
                <a:cxn ang="0">
                  <a:pos x="509" y="101"/>
                </a:cxn>
                <a:cxn ang="0">
                  <a:pos x="532" y="83"/>
                </a:cxn>
                <a:cxn ang="0">
                  <a:pos x="557" y="73"/>
                </a:cxn>
                <a:cxn ang="0">
                  <a:pos x="540" y="61"/>
                </a:cxn>
                <a:cxn ang="0">
                  <a:pos x="530" y="50"/>
                </a:cxn>
                <a:cxn ang="0">
                  <a:pos x="505" y="43"/>
                </a:cxn>
                <a:cxn ang="0">
                  <a:pos x="464" y="57"/>
                </a:cxn>
                <a:cxn ang="0">
                  <a:pos x="398" y="50"/>
                </a:cxn>
                <a:cxn ang="0">
                  <a:pos x="231" y="0"/>
                </a:cxn>
                <a:cxn ang="0">
                  <a:pos x="145" y="13"/>
                </a:cxn>
                <a:cxn ang="0">
                  <a:pos x="121" y="43"/>
                </a:cxn>
                <a:cxn ang="0">
                  <a:pos x="54" y="73"/>
                </a:cxn>
                <a:cxn ang="0">
                  <a:pos x="54" y="91"/>
                </a:cxn>
                <a:cxn ang="0">
                  <a:pos x="1" y="106"/>
                </a:cxn>
              </a:cxnLst>
              <a:rect l="0" t="0" r="0" b="0"/>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solidFill>
              <a:srgbClr val="FEFEFE">
                <a:alpha val="29999"/>
              </a:srgbClr>
            </a:solidFill>
            <a:ln w="9525">
              <a:noFill/>
            </a:ln>
          </p:spPr>
          <p:txBody>
            <a:bodyPr/>
            <a:lstStyle/>
            <a:p>
              <a:endParaRPr lang="zh-CN" altLang="en-US"/>
            </a:p>
          </p:txBody>
        </p:sp>
        <p:sp>
          <p:nvSpPr>
            <p:cNvPr id="1042" name="Freeform 17"/>
            <p:cNvSpPr/>
            <p:nvPr/>
          </p:nvSpPr>
          <p:spPr>
            <a:xfrm>
              <a:off x="39" y="279"/>
              <a:ext cx="34" cy="28"/>
            </a:xfrm>
            <a:custGeom>
              <a:avLst/>
              <a:gdLst/>
              <a:ahLst/>
              <a:cxnLst>
                <a:cxn ang="0">
                  <a:pos x="7" y="1"/>
                </a:cxn>
                <a:cxn ang="0">
                  <a:pos x="0" y="9"/>
                </a:cxn>
                <a:cxn ang="0">
                  <a:pos x="9" y="15"/>
                </a:cxn>
                <a:cxn ang="0">
                  <a:pos x="18" y="10"/>
                </a:cxn>
                <a:cxn ang="0">
                  <a:pos x="12" y="0"/>
                </a:cxn>
                <a:cxn ang="0">
                  <a:pos x="7" y="1"/>
                </a:cxn>
              </a:cxnLst>
              <a:rect l="0" t="0" r="0" b="0"/>
              <a:pathLst>
                <a:path w="46" h="38">
                  <a:moveTo>
                    <a:pt x="16" y="4"/>
                  </a:moveTo>
                  <a:lnTo>
                    <a:pt x="0" y="22"/>
                  </a:lnTo>
                  <a:lnTo>
                    <a:pt x="22" y="38"/>
                  </a:lnTo>
                  <a:lnTo>
                    <a:pt x="46" y="26"/>
                  </a:lnTo>
                  <a:lnTo>
                    <a:pt x="30" y="0"/>
                  </a:lnTo>
                  <a:lnTo>
                    <a:pt x="16" y="4"/>
                  </a:lnTo>
                  <a:close/>
                </a:path>
              </a:pathLst>
            </a:custGeom>
            <a:solidFill>
              <a:srgbClr val="FEFEFE">
                <a:alpha val="29999"/>
              </a:srgbClr>
            </a:solidFill>
            <a:ln w="9525">
              <a:noFill/>
            </a:ln>
          </p:spPr>
          <p:txBody>
            <a:bodyPr/>
            <a:lstStyle/>
            <a:p>
              <a:endParaRPr lang="zh-CN" altLang="en-US"/>
            </a:p>
          </p:txBody>
        </p:sp>
        <p:sp>
          <p:nvSpPr>
            <p:cNvPr id="1043" name="Freeform 18"/>
            <p:cNvSpPr/>
            <p:nvPr/>
          </p:nvSpPr>
          <p:spPr>
            <a:xfrm>
              <a:off x="346" y="402"/>
              <a:ext cx="39" cy="32"/>
            </a:xfrm>
            <a:custGeom>
              <a:avLst/>
              <a:gdLst/>
              <a:ahLst/>
              <a:cxnLst>
                <a:cxn ang="0">
                  <a:pos x="5" y="0"/>
                </a:cxn>
                <a:cxn ang="0">
                  <a:pos x="11" y="17"/>
                </a:cxn>
                <a:cxn ang="0">
                  <a:pos x="18" y="17"/>
                </a:cxn>
                <a:cxn ang="0">
                  <a:pos x="17" y="7"/>
                </a:cxn>
                <a:cxn ang="0">
                  <a:pos x="11" y="1"/>
                </a:cxn>
                <a:cxn ang="0">
                  <a:pos x="5" y="0"/>
                </a:cxn>
              </a:cxnLst>
              <a:rect l="0" t="0" r="0" b="0"/>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solidFill>
              <a:srgbClr val="FEFEFE">
                <a:alpha val="29999"/>
              </a:srgbClr>
            </a:solidFill>
            <a:ln w="9525">
              <a:noFill/>
            </a:ln>
          </p:spPr>
          <p:txBody>
            <a:bodyPr/>
            <a:lstStyle/>
            <a:p>
              <a:endParaRPr lang="zh-CN" altLang="en-US"/>
            </a:p>
          </p:txBody>
        </p:sp>
        <p:sp>
          <p:nvSpPr>
            <p:cNvPr id="1044" name="Freeform 19"/>
            <p:cNvSpPr/>
            <p:nvPr/>
          </p:nvSpPr>
          <p:spPr>
            <a:xfrm>
              <a:off x="1128" y="458"/>
              <a:ext cx="98" cy="74"/>
            </a:xfrm>
            <a:custGeom>
              <a:avLst/>
              <a:gdLst/>
              <a:ahLst/>
              <a:cxnLst>
                <a:cxn ang="0">
                  <a:pos x="41" y="0"/>
                </a:cxn>
                <a:cxn ang="0">
                  <a:pos x="33" y="4"/>
                </a:cxn>
                <a:cxn ang="0">
                  <a:pos x="22" y="11"/>
                </a:cxn>
                <a:cxn ang="0">
                  <a:pos x="16" y="17"/>
                </a:cxn>
                <a:cxn ang="0">
                  <a:pos x="9" y="22"/>
                </a:cxn>
                <a:cxn ang="0">
                  <a:pos x="26" y="35"/>
                </a:cxn>
                <a:cxn ang="0">
                  <a:pos x="33" y="41"/>
                </a:cxn>
                <a:cxn ang="0">
                  <a:pos x="36" y="39"/>
                </a:cxn>
                <a:cxn ang="0">
                  <a:pos x="37" y="37"/>
                </a:cxn>
                <a:cxn ang="0">
                  <a:pos x="41" y="42"/>
                </a:cxn>
                <a:cxn ang="0">
                  <a:pos x="52" y="37"/>
                </a:cxn>
                <a:cxn ang="0">
                  <a:pos x="55" y="32"/>
                </a:cxn>
                <a:cxn ang="0">
                  <a:pos x="43" y="17"/>
                </a:cxn>
                <a:cxn ang="0">
                  <a:pos x="48" y="11"/>
                </a:cxn>
                <a:cxn ang="0">
                  <a:pos x="46" y="2"/>
                </a:cxn>
                <a:cxn ang="0">
                  <a:pos x="41" y="0"/>
                </a:cxn>
              </a:cxnLst>
              <a:rect l="0" t="0" r="0" b="0"/>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solidFill>
              <a:srgbClr val="FEFEFE">
                <a:alpha val="29999"/>
              </a:srgbClr>
            </a:solidFill>
            <a:ln w="9525">
              <a:noFill/>
            </a:ln>
          </p:spPr>
          <p:txBody>
            <a:bodyPr/>
            <a:lstStyle/>
            <a:p>
              <a:endParaRPr lang="zh-CN" altLang="en-US"/>
            </a:p>
          </p:txBody>
        </p:sp>
        <p:sp>
          <p:nvSpPr>
            <p:cNvPr id="1045" name="Freeform 20"/>
            <p:cNvSpPr/>
            <p:nvPr/>
          </p:nvSpPr>
          <p:spPr>
            <a:xfrm>
              <a:off x="654" y="842"/>
              <a:ext cx="158" cy="84"/>
            </a:xfrm>
            <a:custGeom>
              <a:avLst/>
              <a:gdLst/>
              <a:ahLst/>
              <a:cxnLst>
                <a:cxn ang="0">
                  <a:pos x="19" y="5"/>
                </a:cxn>
                <a:cxn ang="0">
                  <a:pos x="7" y="5"/>
                </a:cxn>
                <a:cxn ang="0">
                  <a:pos x="2" y="7"/>
                </a:cxn>
                <a:cxn ang="0">
                  <a:pos x="10" y="22"/>
                </a:cxn>
                <a:cxn ang="0">
                  <a:pos x="21" y="19"/>
                </a:cxn>
                <a:cxn ang="0">
                  <a:pos x="38" y="23"/>
                </a:cxn>
                <a:cxn ang="0">
                  <a:pos x="46" y="26"/>
                </a:cxn>
                <a:cxn ang="0">
                  <a:pos x="55" y="38"/>
                </a:cxn>
                <a:cxn ang="0">
                  <a:pos x="58" y="47"/>
                </a:cxn>
                <a:cxn ang="0">
                  <a:pos x="65" y="42"/>
                </a:cxn>
                <a:cxn ang="0">
                  <a:pos x="70" y="41"/>
                </a:cxn>
                <a:cxn ang="0">
                  <a:pos x="78" y="44"/>
                </a:cxn>
                <a:cxn ang="0">
                  <a:pos x="80" y="34"/>
                </a:cxn>
                <a:cxn ang="0">
                  <a:pos x="63" y="23"/>
                </a:cxn>
                <a:cxn ang="0">
                  <a:pos x="43" y="8"/>
                </a:cxn>
                <a:cxn ang="0">
                  <a:pos x="22" y="11"/>
                </a:cxn>
                <a:cxn ang="0">
                  <a:pos x="19" y="5"/>
                </a:cxn>
              </a:cxnLst>
              <a:rect l="0" t="0" r="0" b="0"/>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solidFill>
              <a:srgbClr val="FEFEFE">
                <a:alpha val="29999"/>
              </a:srgbClr>
            </a:solidFill>
            <a:ln w="9525">
              <a:noFill/>
            </a:ln>
          </p:spPr>
          <p:txBody>
            <a:bodyPr/>
            <a:lstStyle/>
            <a:p>
              <a:endParaRPr lang="zh-CN" altLang="en-US"/>
            </a:p>
          </p:txBody>
        </p:sp>
        <p:sp>
          <p:nvSpPr>
            <p:cNvPr id="1046" name="Freeform 21"/>
            <p:cNvSpPr/>
            <p:nvPr/>
          </p:nvSpPr>
          <p:spPr>
            <a:xfrm>
              <a:off x="784" y="906"/>
              <a:ext cx="99" cy="41"/>
            </a:xfrm>
            <a:custGeom>
              <a:avLst/>
              <a:gdLst/>
              <a:ahLst/>
              <a:cxnLst>
                <a:cxn ang="0">
                  <a:pos x="23" y="0"/>
                </a:cxn>
                <a:cxn ang="0">
                  <a:pos x="18" y="3"/>
                </a:cxn>
                <a:cxn ang="0">
                  <a:pos x="13" y="13"/>
                </a:cxn>
                <a:cxn ang="0">
                  <a:pos x="6" y="15"/>
                </a:cxn>
                <a:cxn ang="0">
                  <a:pos x="1" y="18"/>
                </a:cxn>
                <a:cxn ang="0">
                  <a:pos x="5" y="24"/>
                </a:cxn>
                <a:cxn ang="0">
                  <a:pos x="55" y="15"/>
                </a:cxn>
                <a:cxn ang="0">
                  <a:pos x="51" y="7"/>
                </a:cxn>
                <a:cxn ang="0">
                  <a:pos x="43" y="4"/>
                </a:cxn>
                <a:cxn ang="0">
                  <a:pos x="42" y="11"/>
                </a:cxn>
                <a:cxn ang="0">
                  <a:pos x="36" y="8"/>
                </a:cxn>
                <a:cxn ang="0">
                  <a:pos x="28" y="6"/>
                </a:cxn>
                <a:cxn ang="0">
                  <a:pos x="23" y="0"/>
                </a:cxn>
              </a:cxnLst>
              <a:rect l="0" t="0" r="0" b="0"/>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solidFill>
              <a:srgbClr val="FEFEFE">
                <a:alpha val="29999"/>
              </a:srgbClr>
            </a:solidFill>
            <a:ln w="9525">
              <a:noFill/>
            </a:ln>
          </p:spPr>
          <p:txBody>
            <a:bodyPr/>
            <a:lstStyle/>
            <a:p>
              <a:endParaRPr lang="zh-CN" altLang="en-US"/>
            </a:p>
          </p:txBody>
        </p:sp>
        <p:sp>
          <p:nvSpPr>
            <p:cNvPr id="1047" name="Freeform 22"/>
            <p:cNvSpPr/>
            <p:nvPr/>
          </p:nvSpPr>
          <p:spPr>
            <a:xfrm>
              <a:off x="889" y="93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48" name="Freeform 23"/>
            <p:cNvSpPr/>
            <p:nvPr/>
          </p:nvSpPr>
          <p:spPr>
            <a:xfrm>
              <a:off x="945" y="935"/>
              <a:ext cx="12" cy="25"/>
            </a:xfrm>
            <a:custGeom>
              <a:avLst/>
              <a:gdLst/>
              <a:ahLst/>
              <a:cxnLst>
                <a:cxn ang="0">
                  <a:pos x="6" y="0"/>
                </a:cxn>
                <a:cxn ang="0">
                  <a:pos x="0" y="5"/>
                </a:cxn>
                <a:cxn ang="0">
                  <a:pos x="7" y="13"/>
                </a:cxn>
                <a:cxn ang="0">
                  <a:pos x="5" y="7"/>
                </a:cxn>
                <a:cxn ang="0">
                  <a:pos x="7" y="2"/>
                </a:cxn>
                <a:cxn ang="0">
                  <a:pos x="6" y="0"/>
                </a:cxn>
              </a:cxnLst>
              <a:rect l="0" t="0" r="0" b="0"/>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solidFill>
              <a:srgbClr val="FEFEFE">
                <a:alpha val="29999"/>
              </a:srgbClr>
            </a:solidFill>
            <a:ln w="9525">
              <a:noFill/>
            </a:ln>
          </p:spPr>
          <p:txBody>
            <a:bodyPr/>
            <a:lstStyle/>
            <a:p>
              <a:endParaRPr lang="zh-CN" altLang="en-US"/>
            </a:p>
          </p:txBody>
        </p:sp>
        <p:sp>
          <p:nvSpPr>
            <p:cNvPr id="1049" name="Freeform 24"/>
            <p:cNvSpPr/>
            <p:nvPr/>
          </p:nvSpPr>
          <p:spPr>
            <a:xfrm>
              <a:off x="762" y="89"/>
              <a:ext cx="180" cy="88"/>
            </a:xfrm>
            <a:custGeom>
              <a:avLst/>
              <a:gdLst/>
              <a:ahLst/>
              <a:cxnLst>
                <a:cxn ang="0">
                  <a:pos x="27" y="1"/>
                </a:cxn>
                <a:cxn ang="0">
                  <a:pos x="11" y="13"/>
                </a:cxn>
                <a:cxn ang="0">
                  <a:pos x="3" y="16"/>
                </a:cxn>
                <a:cxn ang="0">
                  <a:pos x="0" y="17"/>
                </a:cxn>
                <a:cxn ang="0">
                  <a:pos x="11" y="25"/>
                </a:cxn>
                <a:cxn ang="0">
                  <a:pos x="17" y="26"/>
                </a:cxn>
                <a:cxn ang="0">
                  <a:pos x="29" y="20"/>
                </a:cxn>
                <a:cxn ang="0">
                  <a:pos x="34" y="18"/>
                </a:cxn>
                <a:cxn ang="0">
                  <a:pos x="35" y="23"/>
                </a:cxn>
                <a:cxn ang="0">
                  <a:pos x="27" y="26"/>
                </a:cxn>
                <a:cxn ang="0">
                  <a:pos x="31" y="31"/>
                </a:cxn>
                <a:cxn ang="0">
                  <a:pos x="17" y="37"/>
                </a:cxn>
                <a:cxn ang="0">
                  <a:pos x="30" y="47"/>
                </a:cxn>
                <a:cxn ang="0">
                  <a:pos x="35" y="48"/>
                </a:cxn>
                <a:cxn ang="0">
                  <a:pos x="50" y="44"/>
                </a:cxn>
                <a:cxn ang="0">
                  <a:pos x="64" y="44"/>
                </a:cxn>
                <a:cxn ang="0">
                  <a:pos x="71" y="50"/>
                </a:cxn>
                <a:cxn ang="0">
                  <a:pos x="86" y="47"/>
                </a:cxn>
                <a:cxn ang="0">
                  <a:pos x="95" y="44"/>
                </a:cxn>
                <a:cxn ang="0">
                  <a:pos x="94" y="33"/>
                </a:cxn>
                <a:cxn ang="0">
                  <a:pos x="99" y="29"/>
                </a:cxn>
                <a:cxn ang="0">
                  <a:pos x="101" y="20"/>
                </a:cxn>
                <a:cxn ang="0">
                  <a:pos x="89" y="24"/>
                </a:cxn>
                <a:cxn ang="0">
                  <a:pos x="85" y="18"/>
                </a:cxn>
                <a:cxn ang="0">
                  <a:pos x="73" y="20"/>
                </a:cxn>
                <a:cxn ang="0">
                  <a:pos x="57" y="4"/>
                </a:cxn>
                <a:cxn ang="0">
                  <a:pos x="40" y="5"/>
                </a:cxn>
                <a:cxn ang="0">
                  <a:pos x="35" y="1"/>
                </a:cxn>
                <a:cxn ang="0">
                  <a:pos x="27" y="1"/>
                </a:cxn>
              </a:cxnLst>
              <a:rect l="0" t="0" r="0" b="0"/>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solidFill>
              <a:srgbClr val="FEFEFE">
                <a:alpha val="29999"/>
              </a:srgbClr>
            </a:solidFill>
            <a:ln w="9525">
              <a:noFill/>
            </a:ln>
          </p:spPr>
          <p:txBody>
            <a:bodyPr/>
            <a:lstStyle/>
            <a:p>
              <a:endParaRPr lang="zh-CN" altLang="en-US"/>
            </a:p>
          </p:txBody>
        </p:sp>
        <p:sp>
          <p:nvSpPr>
            <p:cNvPr id="1050" name="Freeform 25"/>
            <p:cNvSpPr/>
            <p:nvPr/>
          </p:nvSpPr>
          <p:spPr>
            <a:xfrm>
              <a:off x="842" y="48"/>
              <a:ext cx="146" cy="60"/>
            </a:xfrm>
            <a:custGeom>
              <a:avLst/>
              <a:gdLst/>
              <a:ahLst/>
              <a:cxnLst>
                <a:cxn ang="0">
                  <a:pos x="41" y="5"/>
                </a:cxn>
                <a:cxn ang="0">
                  <a:pos x="6" y="11"/>
                </a:cxn>
                <a:cxn ang="0">
                  <a:pos x="4" y="15"/>
                </a:cxn>
                <a:cxn ang="0">
                  <a:pos x="24" y="22"/>
                </a:cxn>
                <a:cxn ang="0">
                  <a:pos x="58" y="32"/>
                </a:cxn>
                <a:cxn ang="0">
                  <a:pos x="75" y="29"/>
                </a:cxn>
                <a:cxn ang="0">
                  <a:pos x="80" y="27"/>
                </a:cxn>
                <a:cxn ang="0">
                  <a:pos x="75" y="19"/>
                </a:cxn>
                <a:cxn ang="0">
                  <a:pos x="70" y="15"/>
                </a:cxn>
                <a:cxn ang="0">
                  <a:pos x="55" y="11"/>
                </a:cxn>
                <a:cxn ang="0">
                  <a:pos x="41" y="5"/>
                </a:cxn>
              </a:cxnLst>
              <a:rect l="0" t="0" r="0" b="0"/>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solidFill>
              <a:srgbClr val="FEFEFE">
                <a:alpha val="29999"/>
              </a:srgbClr>
            </a:solidFill>
            <a:ln w="9525">
              <a:noFill/>
            </a:ln>
          </p:spPr>
          <p:txBody>
            <a:bodyPr/>
            <a:lstStyle/>
            <a:p>
              <a:endParaRPr lang="zh-CN" altLang="en-US"/>
            </a:p>
          </p:txBody>
        </p:sp>
        <p:sp>
          <p:nvSpPr>
            <p:cNvPr id="1051" name="Freeform 26"/>
            <p:cNvSpPr/>
            <p:nvPr/>
          </p:nvSpPr>
          <p:spPr>
            <a:xfrm>
              <a:off x="1047" y="118"/>
              <a:ext cx="233" cy="190"/>
            </a:xfrm>
            <a:custGeom>
              <a:avLst/>
              <a:gdLst/>
              <a:ahLst/>
              <a:cxnLst>
                <a:cxn ang="0">
                  <a:pos x="29" y="4"/>
                </a:cxn>
                <a:cxn ang="0">
                  <a:pos x="22" y="10"/>
                </a:cxn>
                <a:cxn ang="0">
                  <a:pos x="9" y="16"/>
                </a:cxn>
                <a:cxn ang="0">
                  <a:pos x="23" y="32"/>
                </a:cxn>
                <a:cxn ang="0">
                  <a:pos x="33" y="36"/>
                </a:cxn>
                <a:cxn ang="0">
                  <a:pos x="44" y="41"/>
                </a:cxn>
                <a:cxn ang="0">
                  <a:pos x="53" y="36"/>
                </a:cxn>
                <a:cxn ang="0">
                  <a:pos x="60" y="43"/>
                </a:cxn>
                <a:cxn ang="0">
                  <a:pos x="63" y="53"/>
                </a:cxn>
                <a:cxn ang="0">
                  <a:pos x="49" y="64"/>
                </a:cxn>
                <a:cxn ang="0">
                  <a:pos x="38" y="72"/>
                </a:cxn>
                <a:cxn ang="0">
                  <a:pos x="29" y="70"/>
                </a:cxn>
                <a:cxn ang="0">
                  <a:pos x="24" y="69"/>
                </a:cxn>
                <a:cxn ang="0">
                  <a:pos x="18" y="79"/>
                </a:cxn>
                <a:cxn ang="0">
                  <a:pos x="17" y="83"/>
                </a:cxn>
                <a:cxn ang="0">
                  <a:pos x="31" y="85"/>
                </a:cxn>
                <a:cxn ang="0">
                  <a:pos x="40" y="85"/>
                </a:cxn>
                <a:cxn ang="0">
                  <a:pos x="49" y="96"/>
                </a:cxn>
                <a:cxn ang="0">
                  <a:pos x="53" y="99"/>
                </a:cxn>
                <a:cxn ang="0">
                  <a:pos x="59" y="100"/>
                </a:cxn>
                <a:cxn ang="0">
                  <a:pos x="66" y="105"/>
                </a:cxn>
                <a:cxn ang="0">
                  <a:pos x="77" y="99"/>
                </a:cxn>
                <a:cxn ang="0">
                  <a:pos x="86" y="99"/>
                </a:cxn>
                <a:cxn ang="0">
                  <a:pos x="97" y="89"/>
                </a:cxn>
                <a:cxn ang="0">
                  <a:pos x="95" y="77"/>
                </a:cxn>
                <a:cxn ang="0">
                  <a:pos x="92" y="72"/>
                </a:cxn>
                <a:cxn ang="0">
                  <a:pos x="99" y="70"/>
                </a:cxn>
                <a:cxn ang="0">
                  <a:pos x="104" y="76"/>
                </a:cxn>
                <a:cxn ang="0">
                  <a:pos x="105" y="82"/>
                </a:cxn>
                <a:cxn ang="0">
                  <a:pos x="110" y="81"/>
                </a:cxn>
                <a:cxn ang="0">
                  <a:pos x="129" y="70"/>
                </a:cxn>
                <a:cxn ang="0">
                  <a:pos x="124" y="61"/>
                </a:cxn>
                <a:cxn ang="0">
                  <a:pos x="110" y="52"/>
                </a:cxn>
                <a:cxn ang="0">
                  <a:pos x="113" y="45"/>
                </a:cxn>
                <a:cxn ang="0">
                  <a:pos x="117" y="43"/>
                </a:cxn>
                <a:cxn ang="0">
                  <a:pos x="107" y="26"/>
                </a:cxn>
                <a:cxn ang="0">
                  <a:pos x="99" y="25"/>
                </a:cxn>
                <a:cxn ang="0">
                  <a:pos x="94" y="23"/>
                </a:cxn>
                <a:cxn ang="0">
                  <a:pos x="85" y="14"/>
                </a:cxn>
                <a:cxn ang="0">
                  <a:pos x="66" y="19"/>
                </a:cxn>
                <a:cxn ang="0">
                  <a:pos x="71" y="10"/>
                </a:cxn>
                <a:cxn ang="0">
                  <a:pos x="59" y="7"/>
                </a:cxn>
                <a:cxn ang="0">
                  <a:pos x="50" y="7"/>
                </a:cxn>
                <a:cxn ang="0">
                  <a:pos x="29" y="4"/>
                </a:cxn>
              </a:cxnLst>
              <a:rect l="0" t="0" r="0" b="0"/>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solidFill>
              <a:srgbClr val="FEFEFE">
                <a:alpha val="29999"/>
              </a:srgbClr>
            </a:solidFill>
            <a:ln w="9525">
              <a:noFill/>
            </a:ln>
          </p:spPr>
          <p:txBody>
            <a:bodyPr/>
            <a:lstStyle/>
            <a:p>
              <a:endParaRPr lang="zh-CN" altLang="en-US"/>
            </a:p>
          </p:txBody>
        </p:sp>
        <p:sp>
          <p:nvSpPr>
            <p:cNvPr id="1052" name="Freeform 27"/>
            <p:cNvSpPr/>
            <p:nvPr/>
          </p:nvSpPr>
          <p:spPr>
            <a:xfrm>
              <a:off x="1045" y="36"/>
              <a:ext cx="44" cy="37"/>
            </a:xfrm>
            <a:custGeom>
              <a:avLst/>
              <a:gdLst/>
              <a:ahLst/>
              <a:cxnLst>
                <a:cxn ang="0">
                  <a:pos x="10" y="0"/>
                </a:cxn>
                <a:cxn ang="0">
                  <a:pos x="0" y="4"/>
                </a:cxn>
                <a:cxn ang="0">
                  <a:pos x="12" y="16"/>
                </a:cxn>
                <a:cxn ang="0">
                  <a:pos x="20" y="20"/>
                </a:cxn>
                <a:cxn ang="0">
                  <a:pos x="24" y="12"/>
                </a:cxn>
                <a:cxn ang="0">
                  <a:pos x="19" y="3"/>
                </a:cxn>
                <a:cxn ang="0">
                  <a:pos x="10" y="0"/>
                </a:cxn>
              </a:cxnLst>
              <a:rect l="0" t="0" r="0" b="0"/>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solidFill>
              <a:srgbClr val="FEFEFE">
                <a:alpha val="29999"/>
              </a:srgbClr>
            </a:solidFill>
            <a:ln w="9525">
              <a:noFill/>
            </a:ln>
          </p:spPr>
          <p:txBody>
            <a:bodyPr/>
            <a:lstStyle/>
            <a:p>
              <a:endParaRPr lang="zh-CN" altLang="en-US"/>
            </a:p>
          </p:txBody>
        </p:sp>
        <p:sp>
          <p:nvSpPr>
            <p:cNvPr id="1053" name="Freeform 28"/>
            <p:cNvSpPr/>
            <p:nvPr/>
          </p:nvSpPr>
          <p:spPr>
            <a:xfrm>
              <a:off x="961" y="106"/>
              <a:ext cx="65" cy="42"/>
            </a:xfrm>
            <a:custGeom>
              <a:avLst/>
              <a:gdLst/>
              <a:ahLst/>
              <a:cxnLst>
                <a:cxn ang="0">
                  <a:pos x="19" y="3"/>
                </a:cxn>
                <a:cxn ang="0">
                  <a:pos x="11" y="10"/>
                </a:cxn>
                <a:cxn ang="0">
                  <a:pos x="2" y="11"/>
                </a:cxn>
                <a:cxn ang="0">
                  <a:pos x="7" y="23"/>
                </a:cxn>
                <a:cxn ang="0">
                  <a:pos x="32" y="14"/>
                </a:cxn>
                <a:cxn ang="0">
                  <a:pos x="37" y="7"/>
                </a:cxn>
                <a:cxn ang="0">
                  <a:pos x="24" y="3"/>
                </a:cxn>
                <a:cxn ang="0">
                  <a:pos x="19" y="3"/>
                </a:cxn>
              </a:cxnLst>
              <a:rect l="0" t="0" r="0" b="0"/>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solidFill>
              <a:srgbClr val="FEFEFE">
                <a:alpha val="29999"/>
              </a:srgbClr>
            </a:solidFill>
            <a:ln w="9525">
              <a:noFill/>
            </a:ln>
          </p:spPr>
          <p:txBody>
            <a:bodyPr/>
            <a:lstStyle/>
            <a:p>
              <a:endParaRPr lang="zh-CN" altLang="en-US"/>
            </a:p>
          </p:txBody>
        </p:sp>
        <p:sp>
          <p:nvSpPr>
            <p:cNvPr id="1054" name="Freeform 29"/>
            <p:cNvSpPr/>
            <p:nvPr/>
          </p:nvSpPr>
          <p:spPr>
            <a:xfrm>
              <a:off x="1029" y="114"/>
              <a:ext cx="54" cy="25"/>
            </a:xfrm>
            <a:custGeom>
              <a:avLst/>
              <a:gdLst/>
              <a:ahLst/>
              <a:cxnLst>
                <a:cxn ang="0">
                  <a:pos x="16" y="0"/>
                </a:cxn>
                <a:cxn ang="0">
                  <a:pos x="4" y="7"/>
                </a:cxn>
                <a:cxn ang="0">
                  <a:pos x="10" y="13"/>
                </a:cxn>
                <a:cxn ang="0">
                  <a:pos x="21" y="11"/>
                </a:cxn>
                <a:cxn ang="0">
                  <a:pos x="26" y="8"/>
                </a:cxn>
                <a:cxn ang="0">
                  <a:pos x="16" y="0"/>
                </a:cxn>
              </a:cxnLst>
              <a:rect l="0" t="0" r="0" b="0"/>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solidFill>
              <a:srgbClr val="FEFEFE">
                <a:alpha val="29999"/>
              </a:srgbClr>
            </a:solidFill>
            <a:ln w="9525">
              <a:noFill/>
            </a:ln>
          </p:spPr>
          <p:txBody>
            <a:bodyPr/>
            <a:lstStyle/>
            <a:p>
              <a:endParaRPr lang="zh-CN" altLang="en-US"/>
            </a:p>
          </p:txBody>
        </p:sp>
        <p:sp>
          <p:nvSpPr>
            <p:cNvPr id="1055" name="Freeform 30"/>
            <p:cNvSpPr/>
            <p:nvPr/>
          </p:nvSpPr>
          <p:spPr>
            <a:xfrm>
              <a:off x="1000" y="78"/>
              <a:ext cx="64" cy="34"/>
            </a:xfrm>
            <a:custGeom>
              <a:avLst/>
              <a:gdLst/>
              <a:ahLst/>
              <a:cxnLst>
                <a:cxn ang="0">
                  <a:pos x="25" y="5"/>
                </a:cxn>
                <a:cxn ang="0">
                  <a:pos x="12" y="2"/>
                </a:cxn>
                <a:cxn ang="0">
                  <a:pos x="0" y="8"/>
                </a:cxn>
                <a:cxn ang="0">
                  <a:pos x="17" y="14"/>
                </a:cxn>
                <a:cxn ang="0">
                  <a:pos x="27" y="17"/>
                </a:cxn>
                <a:cxn ang="0">
                  <a:pos x="35" y="8"/>
                </a:cxn>
                <a:cxn ang="0">
                  <a:pos x="35" y="3"/>
                </a:cxn>
                <a:cxn ang="0">
                  <a:pos x="27" y="0"/>
                </a:cxn>
                <a:cxn ang="0">
                  <a:pos x="25" y="5"/>
                </a:cxn>
              </a:cxnLst>
              <a:rect l="0" t="0" r="0" b="0"/>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solidFill>
              <a:srgbClr val="FEFEFE">
                <a:alpha val="29999"/>
              </a:srgbClr>
            </a:solidFill>
            <a:ln w="9525">
              <a:noFill/>
            </a:ln>
          </p:spPr>
          <p:txBody>
            <a:bodyPr/>
            <a:lstStyle/>
            <a:p>
              <a:endParaRPr lang="zh-CN" altLang="en-US"/>
            </a:p>
          </p:txBody>
        </p:sp>
        <p:sp>
          <p:nvSpPr>
            <p:cNvPr id="1056" name="Freeform 31"/>
            <p:cNvSpPr/>
            <p:nvPr/>
          </p:nvSpPr>
          <p:spPr>
            <a:xfrm>
              <a:off x="973" y="46"/>
              <a:ext cx="44" cy="24"/>
            </a:xfrm>
            <a:custGeom>
              <a:avLst/>
              <a:gdLst/>
              <a:ahLst/>
              <a:cxnLst>
                <a:cxn ang="0">
                  <a:pos x="7" y="2"/>
                </a:cxn>
                <a:cxn ang="0">
                  <a:pos x="0" y="9"/>
                </a:cxn>
                <a:cxn ang="0">
                  <a:pos x="8" y="13"/>
                </a:cxn>
                <a:cxn ang="0">
                  <a:pos x="12" y="9"/>
                </a:cxn>
                <a:cxn ang="0">
                  <a:pos x="23" y="5"/>
                </a:cxn>
                <a:cxn ang="0">
                  <a:pos x="19" y="0"/>
                </a:cxn>
                <a:cxn ang="0">
                  <a:pos x="7" y="2"/>
                </a:cxn>
              </a:cxnLst>
              <a:rect l="0" t="0" r="0" b="0"/>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solidFill>
              <a:srgbClr val="FEFEFE">
                <a:alpha val="29999"/>
              </a:srgbClr>
            </a:solidFill>
            <a:ln w="9525">
              <a:noFill/>
            </a:ln>
          </p:spPr>
          <p:txBody>
            <a:bodyPr/>
            <a:lstStyle/>
            <a:p>
              <a:endParaRPr lang="zh-CN" altLang="en-US"/>
            </a:p>
          </p:txBody>
        </p:sp>
        <p:sp>
          <p:nvSpPr>
            <p:cNvPr id="1057" name="Freeform 32"/>
            <p:cNvSpPr/>
            <p:nvPr/>
          </p:nvSpPr>
          <p:spPr>
            <a:xfrm>
              <a:off x="1087" y="49"/>
              <a:ext cx="114" cy="77"/>
            </a:xfrm>
            <a:custGeom>
              <a:avLst/>
              <a:gdLst/>
              <a:ahLst/>
              <a:cxnLst>
                <a:cxn ang="0">
                  <a:pos x="17" y="0"/>
                </a:cxn>
                <a:cxn ang="0">
                  <a:pos x="6" y="3"/>
                </a:cxn>
                <a:cxn ang="0">
                  <a:pos x="2" y="17"/>
                </a:cxn>
                <a:cxn ang="0">
                  <a:pos x="5" y="24"/>
                </a:cxn>
                <a:cxn ang="0">
                  <a:pos x="0" y="31"/>
                </a:cxn>
                <a:cxn ang="0">
                  <a:pos x="24" y="37"/>
                </a:cxn>
                <a:cxn ang="0">
                  <a:pos x="35" y="39"/>
                </a:cxn>
                <a:cxn ang="0">
                  <a:pos x="65" y="37"/>
                </a:cxn>
                <a:cxn ang="0">
                  <a:pos x="32" y="30"/>
                </a:cxn>
                <a:cxn ang="0">
                  <a:pos x="23" y="26"/>
                </a:cxn>
                <a:cxn ang="0">
                  <a:pos x="19" y="22"/>
                </a:cxn>
                <a:cxn ang="0">
                  <a:pos x="22" y="15"/>
                </a:cxn>
                <a:cxn ang="0">
                  <a:pos x="17" y="0"/>
                </a:cxn>
              </a:cxnLst>
              <a:rect l="0" t="0" r="0" b="0"/>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solidFill>
              <a:srgbClr val="FEFEFE">
                <a:alpha val="29999"/>
              </a:srgbClr>
            </a:solidFill>
            <a:ln w="9525">
              <a:noFill/>
            </a:ln>
          </p:spPr>
          <p:txBody>
            <a:bodyPr/>
            <a:lstStyle/>
            <a:p>
              <a:endParaRPr lang="zh-CN" altLang="en-US"/>
            </a:p>
          </p:txBody>
        </p:sp>
        <p:sp>
          <p:nvSpPr>
            <p:cNvPr id="1058" name="Freeform 33"/>
            <p:cNvSpPr/>
            <p:nvPr/>
          </p:nvSpPr>
          <p:spPr>
            <a:xfrm>
              <a:off x="0" y="294"/>
              <a:ext cx="25" cy="15"/>
            </a:xfrm>
            <a:custGeom>
              <a:avLst/>
              <a:gdLst/>
              <a:ahLst/>
              <a:cxnLst>
                <a:cxn ang="0">
                  <a:pos x="13" y="0"/>
                </a:cxn>
                <a:cxn ang="0">
                  <a:pos x="10" y="8"/>
                </a:cxn>
                <a:cxn ang="0">
                  <a:pos x="1" y="8"/>
                </a:cxn>
                <a:cxn ang="0">
                  <a:pos x="1" y="3"/>
                </a:cxn>
                <a:cxn ang="0">
                  <a:pos x="13" y="0"/>
                </a:cxn>
              </a:cxnLst>
              <a:rect l="0" t="0" r="0" b="0"/>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solidFill>
              <a:srgbClr val="FEFEFE">
                <a:alpha val="29999"/>
              </a:srgbClr>
            </a:solidFill>
            <a:ln w="9525">
              <a:noFill/>
            </a:ln>
          </p:spPr>
          <p:txBody>
            <a:bodyPr/>
            <a:lstStyle/>
            <a:p>
              <a:endParaRPr lang="zh-CN" altLang="en-US"/>
            </a:p>
          </p:txBody>
        </p:sp>
        <p:sp>
          <p:nvSpPr>
            <p:cNvPr id="1059" name="Freeform 34"/>
            <p:cNvSpPr/>
            <p:nvPr/>
          </p:nvSpPr>
          <p:spPr>
            <a:xfrm>
              <a:off x="757" y="805"/>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1060" name="Freeform 35"/>
            <p:cNvSpPr/>
            <p:nvPr/>
          </p:nvSpPr>
          <p:spPr>
            <a:xfrm>
              <a:off x="760" y="830"/>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1061" name="Freeform 36"/>
            <p:cNvSpPr/>
            <p:nvPr/>
          </p:nvSpPr>
          <p:spPr>
            <a:xfrm>
              <a:off x="964" y="962"/>
              <a:ext cx="15" cy="12"/>
            </a:xfrm>
            <a:custGeom>
              <a:avLst/>
              <a:gdLst/>
              <a:ahLst/>
              <a:cxnLst>
                <a:cxn ang="0">
                  <a:pos x="1" y="0"/>
                </a:cxn>
                <a:cxn ang="0">
                  <a:pos x="4" y="7"/>
                </a:cxn>
                <a:cxn ang="0">
                  <a:pos x="1"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1062" name="Freeform 37"/>
            <p:cNvSpPr/>
            <p:nvPr/>
          </p:nvSpPr>
          <p:spPr>
            <a:xfrm>
              <a:off x="1088" y="478"/>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63" name="Freeform 38"/>
            <p:cNvSpPr/>
            <p:nvPr/>
          </p:nvSpPr>
          <p:spPr>
            <a:xfrm>
              <a:off x="988" y="273"/>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64" name="Freeform 39"/>
            <p:cNvSpPr/>
            <p:nvPr/>
          </p:nvSpPr>
          <p:spPr>
            <a:xfrm>
              <a:off x="1053" y="94"/>
              <a:ext cx="39" cy="18"/>
            </a:xfrm>
            <a:custGeom>
              <a:avLst/>
              <a:gdLst/>
              <a:ahLst/>
              <a:cxnLst>
                <a:cxn ang="0">
                  <a:pos x="6" y="0"/>
                </a:cxn>
                <a:cxn ang="0">
                  <a:pos x="3" y="8"/>
                </a:cxn>
                <a:cxn ang="0">
                  <a:pos x="12" y="11"/>
                </a:cxn>
                <a:cxn ang="0">
                  <a:pos x="15" y="2"/>
                </a:cxn>
                <a:cxn ang="0">
                  <a:pos x="6"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65" name="Freeform 40"/>
            <p:cNvSpPr/>
            <p:nvPr/>
          </p:nvSpPr>
          <p:spPr>
            <a:xfrm>
              <a:off x="1116" y="20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66" name="Freeform 41"/>
            <p:cNvSpPr/>
            <p:nvPr/>
          </p:nvSpPr>
          <p:spPr>
            <a:xfrm>
              <a:off x="1132" y="0"/>
              <a:ext cx="696" cy="346"/>
            </a:xfrm>
            <a:custGeom>
              <a:avLst/>
              <a:gdLst/>
              <a:ahLst/>
              <a:cxnLst>
                <a:cxn ang="0">
                  <a:pos x="12" y="23"/>
                </a:cxn>
                <a:cxn ang="0">
                  <a:pos x="2" y="39"/>
                </a:cxn>
                <a:cxn ang="0">
                  <a:pos x="15" y="42"/>
                </a:cxn>
                <a:cxn ang="0">
                  <a:pos x="7" y="49"/>
                </a:cxn>
                <a:cxn ang="0">
                  <a:pos x="43" y="57"/>
                </a:cxn>
                <a:cxn ang="0">
                  <a:pos x="59" y="55"/>
                </a:cxn>
                <a:cxn ang="0">
                  <a:pos x="105" y="32"/>
                </a:cxn>
                <a:cxn ang="0">
                  <a:pos x="127" y="28"/>
                </a:cxn>
                <a:cxn ang="0">
                  <a:pos x="136" y="34"/>
                </a:cxn>
                <a:cxn ang="0">
                  <a:pos x="115" y="37"/>
                </a:cxn>
                <a:cxn ang="0">
                  <a:pos x="102" y="47"/>
                </a:cxn>
                <a:cxn ang="0">
                  <a:pos x="106" y="50"/>
                </a:cxn>
                <a:cxn ang="0">
                  <a:pos x="109" y="66"/>
                </a:cxn>
                <a:cxn ang="0">
                  <a:pos x="147" y="81"/>
                </a:cxn>
                <a:cxn ang="0">
                  <a:pos x="142" y="88"/>
                </a:cxn>
                <a:cxn ang="0">
                  <a:pos x="155" y="103"/>
                </a:cxn>
                <a:cxn ang="0">
                  <a:pos x="147" y="112"/>
                </a:cxn>
                <a:cxn ang="0">
                  <a:pos x="136" y="124"/>
                </a:cxn>
                <a:cxn ang="0">
                  <a:pos x="124" y="136"/>
                </a:cxn>
                <a:cxn ang="0">
                  <a:pos x="123" y="177"/>
                </a:cxn>
                <a:cxn ang="0">
                  <a:pos x="140" y="187"/>
                </a:cxn>
                <a:cxn ang="0">
                  <a:pos x="163" y="189"/>
                </a:cxn>
                <a:cxn ang="0">
                  <a:pos x="174" y="177"/>
                </a:cxn>
                <a:cxn ang="0">
                  <a:pos x="213" y="150"/>
                </a:cxn>
                <a:cxn ang="0">
                  <a:pos x="240" y="140"/>
                </a:cxn>
                <a:cxn ang="0">
                  <a:pos x="272" y="130"/>
                </a:cxn>
                <a:cxn ang="0">
                  <a:pos x="303" y="122"/>
                </a:cxn>
                <a:cxn ang="0">
                  <a:pos x="321" y="109"/>
                </a:cxn>
                <a:cxn ang="0">
                  <a:pos x="336" y="84"/>
                </a:cxn>
                <a:cxn ang="0">
                  <a:pos x="337" y="64"/>
                </a:cxn>
                <a:cxn ang="0">
                  <a:pos x="337" y="52"/>
                </a:cxn>
                <a:cxn ang="0">
                  <a:pos x="350" y="37"/>
                </a:cxn>
                <a:cxn ang="0">
                  <a:pos x="368" y="39"/>
                </a:cxn>
                <a:cxn ang="0">
                  <a:pos x="388" y="22"/>
                </a:cxn>
                <a:cxn ang="0">
                  <a:pos x="373" y="23"/>
                </a:cxn>
                <a:cxn ang="0">
                  <a:pos x="357" y="19"/>
                </a:cxn>
                <a:cxn ang="0">
                  <a:pos x="334" y="9"/>
                </a:cxn>
                <a:cxn ang="0">
                  <a:pos x="270" y="10"/>
                </a:cxn>
                <a:cxn ang="0">
                  <a:pos x="246" y="16"/>
                </a:cxn>
                <a:cxn ang="0">
                  <a:pos x="234" y="16"/>
                </a:cxn>
                <a:cxn ang="0">
                  <a:pos x="217" y="22"/>
                </a:cxn>
                <a:cxn ang="0">
                  <a:pos x="201" y="12"/>
                </a:cxn>
                <a:cxn ang="0">
                  <a:pos x="182" y="16"/>
                </a:cxn>
                <a:cxn ang="0">
                  <a:pos x="154" y="22"/>
                </a:cxn>
                <a:cxn ang="0">
                  <a:pos x="172" y="16"/>
                </a:cxn>
                <a:cxn ang="0">
                  <a:pos x="148" y="3"/>
                </a:cxn>
                <a:cxn ang="0">
                  <a:pos x="140" y="1"/>
                </a:cxn>
                <a:cxn ang="0">
                  <a:pos x="132" y="3"/>
                </a:cxn>
                <a:cxn ang="0">
                  <a:pos x="101" y="7"/>
                </a:cxn>
                <a:cxn ang="0">
                  <a:pos x="67" y="12"/>
                </a:cxn>
                <a:cxn ang="0">
                  <a:pos x="46" y="10"/>
                </a:cxn>
                <a:cxn ang="0">
                  <a:pos x="48" y="28"/>
                </a:cxn>
                <a:cxn ang="0">
                  <a:pos x="43" y="22"/>
                </a:cxn>
                <a:cxn ang="0">
                  <a:pos x="25" y="17"/>
                </a:cxn>
              </a:cxnLst>
              <a:rect l="0" t="0" r="0" b="0"/>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solidFill>
              <a:srgbClr val="FEFEFE">
                <a:alpha val="29999"/>
              </a:srgbClr>
            </a:solidFill>
            <a:ln w="9525">
              <a:noFill/>
            </a:ln>
          </p:spPr>
          <p:txBody>
            <a:bodyPr/>
            <a:lstStyle/>
            <a:p>
              <a:endParaRPr lang="zh-CN" altLang="en-US"/>
            </a:p>
          </p:txBody>
        </p:sp>
        <p:sp>
          <p:nvSpPr>
            <p:cNvPr id="1067" name="Freeform 42"/>
            <p:cNvSpPr/>
            <p:nvPr/>
          </p:nvSpPr>
          <p:spPr>
            <a:xfrm>
              <a:off x="1345" y="184"/>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1068" name="Freeform 43"/>
            <p:cNvSpPr/>
            <p:nvPr/>
          </p:nvSpPr>
          <p:spPr>
            <a:xfrm>
              <a:off x="1628" y="250"/>
              <a:ext cx="128" cy="54"/>
            </a:xfrm>
            <a:custGeom>
              <a:avLst/>
              <a:gdLst/>
              <a:ahLst/>
              <a:cxnLst>
                <a:cxn ang="0">
                  <a:pos x="42" y="4"/>
                </a:cxn>
                <a:cxn ang="0">
                  <a:pos x="27" y="2"/>
                </a:cxn>
                <a:cxn ang="0">
                  <a:pos x="22" y="0"/>
                </a:cxn>
                <a:cxn ang="0">
                  <a:pos x="0" y="12"/>
                </a:cxn>
                <a:cxn ang="0">
                  <a:pos x="12" y="17"/>
                </a:cxn>
                <a:cxn ang="0">
                  <a:pos x="17" y="26"/>
                </a:cxn>
                <a:cxn ang="0">
                  <a:pos x="27" y="29"/>
                </a:cxn>
                <a:cxn ang="0">
                  <a:pos x="32" y="31"/>
                </a:cxn>
                <a:cxn ang="0">
                  <a:pos x="54" y="26"/>
                </a:cxn>
                <a:cxn ang="0">
                  <a:pos x="71" y="19"/>
                </a:cxn>
                <a:cxn ang="0">
                  <a:pos x="61" y="8"/>
                </a:cxn>
                <a:cxn ang="0">
                  <a:pos x="56" y="2"/>
                </a:cxn>
                <a:cxn ang="0">
                  <a:pos x="42" y="4"/>
                </a:cxn>
              </a:cxnLst>
              <a:rect l="0" t="0" r="0" b="0"/>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solidFill>
              <a:srgbClr val="FEFEFE">
                <a:alpha val="29999"/>
              </a:srgbClr>
            </a:solidFill>
            <a:ln w="9525">
              <a:noFill/>
            </a:ln>
          </p:spPr>
          <p:txBody>
            <a:bodyPr/>
            <a:lstStyle/>
            <a:p>
              <a:endParaRPr lang="zh-CN" altLang="en-US"/>
            </a:p>
          </p:txBody>
        </p:sp>
        <p:sp>
          <p:nvSpPr>
            <p:cNvPr id="1069" name="Freeform 44"/>
            <p:cNvSpPr/>
            <p:nvPr/>
          </p:nvSpPr>
          <p:spPr>
            <a:xfrm>
              <a:off x="1729" y="87"/>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1070" name="Freeform 45"/>
            <p:cNvSpPr/>
            <p:nvPr/>
          </p:nvSpPr>
          <p:spPr>
            <a:xfrm>
              <a:off x="1998" y="55"/>
              <a:ext cx="155" cy="63"/>
            </a:xfrm>
            <a:custGeom>
              <a:avLst/>
              <a:gdLst/>
              <a:ahLst/>
              <a:cxnLst>
                <a:cxn ang="0">
                  <a:pos x="81" y="3"/>
                </a:cxn>
                <a:cxn ang="0">
                  <a:pos x="44" y="4"/>
                </a:cxn>
                <a:cxn ang="0">
                  <a:pos x="47" y="10"/>
                </a:cxn>
                <a:cxn ang="0">
                  <a:pos x="46" y="13"/>
                </a:cxn>
                <a:cxn ang="0">
                  <a:pos x="38" y="11"/>
                </a:cxn>
                <a:cxn ang="0">
                  <a:pos x="33" y="7"/>
                </a:cxn>
                <a:cxn ang="0">
                  <a:pos x="10" y="11"/>
                </a:cxn>
                <a:cxn ang="0">
                  <a:pos x="13" y="20"/>
                </a:cxn>
                <a:cxn ang="0">
                  <a:pos x="23" y="21"/>
                </a:cxn>
                <a:cxn ang="0">
                  <a:pos x="32" y="30"/>
                </a:cxn>
                <a:cxn ang="0">
                  <a:pos x="38" y="35"/>
                </a:cxn>
                <a:cxn ang="0">
                  <a:pos x="47" y="27"/>
                </a:cxn>
                <a:cxn ang="0">
                  <a:pos x="51" y="24"/>
                </a:cxn>
                <a:cxn ang="0">
                  <a:pos x="54" y="19"/>
                </a:cxn>
                <a:cxn ang="0">
                  <a:pos x="71" y="14"/>
                </a:cxn>
                <a:cxn ang="0">
                  <a:pos x="80" y="13"/>
                </a:cxn>
                <a:cxn ang="0">
                  <a:pos x="85" y="11"/>
                </a:cxn>
                <a:cxn ang="0">
                  <a:pos x="81" y="3"/>
                </a:cxn>
              </a:cxnLst>
              <a:rect l="0" t="0" r="0" b="0"/>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solidFill>
              <a:srgbClr val="FEFEFE">
                <a:alpha val="29999"/>
              </a:srgbClr>
            </a:solidFill>
            <a:ln w="9525">
              <a:noFill/>
            </a:ln>
          </p:spPr>
          <p:txBody>
            <a:bodyPr/>
            <a:lstStyle/>
            <a:p>
              <a:endParaRPr lang="zh-CN" altLang="en-US"/>
            </a:p>
          </p:txBody>
        </p:sp>
        <p:sp>
          <p:nvSpPr>
            <p:cNvPr id="1071" name="Freeform 46"/>
            <p:cNvSpPr/>
            <p:nvPr/>
          </p:nvSpPr>
          <p:spPr>
            <a:xfrm>
              <a:off x="2095" y="88"/>
              <a:ext cx="48" cy="21"/>
            </a:xfrm>
            <a:custGeom>
              <a:avLst/>
              <a:gdLst/>
              <a:ahLst/>
              <a:cxnLst>
                <a:cxn ang="0">
                  <a:pos x="15" y="3"/>
                </a:cxn>
                <a:cxn ang="0">
                  <a:pos x="4" y="2"/>
                </a:cxn>
                <a:cxn ang="0">
                  <a:pos x="11" y="12"/>
                </a:cxn>
                <a:cxn ang="0">
                  <a:pos x="23" y="6"/>
                </a:cxn>
                <a:cxn ang="0">
                  <a:pos x="15" y="3"/>
                </a:cxn>
              </a:cxnLst>
              <a:rect l="0" t="0" r="0" b="0"/>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solidFill>
              <a:srgbClr val="FEFEFE">
                <a:alpha val="29999"/>
              </a:srgbClr>
            </a:solidFill>
            <a:ln w="9525">
              <a:noFill/>
            </a:ln>
          </p:spPr>
          <p:txBody>
            <a:bodyPr/>
            <a:lstStyle/>
            <a:p>
              <a:endParaRPr lang="zh-CN" altLang="en-US"/>
            </a:p>
          </p:txBody>
        </p:sp>
        <p:sp>
          <p:nvSpPr>
            <p:cNvPr id="1072" name="Freeform 47"/>
            <p:cNvSpPr/>
            <p:nvPr/>
          </p:nvSpPr>
          <p:spPr>
            <a:xfrm>
              <a:off x="1803" y="360"/>
              <a:ext cx="109" cy="132"/>
            </a:xfrm>
            <a:custGeom>
              <a:avLst/>
              <a:gdLst/>
              <a:ahLst/>
              <a:cxnLst>
                <a:cxn ang="0">
                  <a:pos x="10" y="8"/>
                </a:cxn>
                <a:cxn ang="0">
                  <a:pos x="0" y="11"/>
                </a:cxn>
                <a:cxn ang="0">
                  <a:pos x="5" y="18"/>
                </a:cxn>
                <a:cxn ang="0">
                  <a:pos x="14" y="37"/>
                </a:cxn>
                <a:cxn ang="0">
                  <a:pos x="22" y="38"/>
                </a:cxn>
                <a:cxn ang="0">
                  <a:pos x="21" y="45"/>
                </a:cxn>
                <a:cxn ang="0">
                  <a:pos x="12" y="48"/>
                </a:cxn>
                <a:cxn ang="0">
                  <a:pos x="7" y="56"/>
                </a:cxn>
                <a:cxn ang="0">
                  <a:pos x="7" y="58"/>
                </a:cxn>
                <a:cxn ang="0">
                  <a:pos x="12" y="60"/>
                </a:cxn>
                <a:cxn ang="0">
                  <a:pos x="7" y="71"/>
                </a:cxn>
                <a:cxn ang="0">
                  <a:pos x="8" y="74"/>
                </a:cxn>
                <a:cxn ang="0">
                  <a:pos x="14" y="72"/>
                </a:cxn>
                <a:cxn ang="0">
                  <a:pos x="24" y="71"/>
                </a:cxn>
                <a:cxn ang="0">
                  <a:pos x="39" y="72"/>
                </a:cxn>
                <a:cxn ang="0">
                  <a:pos x="46" y="71"/>
                </a:cxn>
                <a:cxn ang="0">
                  <a:pos x="51" y="70"/>
                </a:cxn>
                <a:cxn ang="0">
                  <a:pos x="54" y="60"/>
                </a:cxn>
                <a:cxn ang="0">
                  <a:pos x="60" y="56"/>
                </a:cxn>
                <a:cxn ang="0">
                  <a:pos x="46" y="47"/>
                </a:cxn>
                <a:cxn ang="0">
                  <a:pos x="37" y="35"/>
                </a:cxn>
                <a:cxn ang="0">
                  <a:pos x="34" y="29"/>
                </a:cxn>
                <a:cxn ang="0">
                  <a:pos x="27" y="26"/>
                </a:cxn>
                <a:cxn ang="0">
                  <a:pos x="36" y="20"/>
                </a:cxn>
                <a:cxn ang="0">
                  <a:pos x="27" y="13"/>
                </a:cxn>
                <a:cxn ang="0">
                  <a:pos x="29" y="6"/>
                </a:cxn>
                <a:cxn ang="0">
                  <a:pos x="19" y="1"/>
                </a:cxn>
                <a:cxn ang="0">
                  <a:pos x="12" y="4"/>
                </a:cxn>
                <a:cxn ang="0">
                  <a:pos x="10" y="8"/>
                </a:cxn>
              </a:cxnLst>
              <a:rect l="0" t="0" r="0" b="0"/>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solidFill>
              <a:srgbClr val="FEFEFE">
                <a:alpha val="29999"/>
              </a:srgbClr>
            </a:solidFill>
            <a:ln w="9525">
              <a:noFill/>
            </a:ln>
          </p:spPr>
          <p:txBody>
            <a:bodyPr/>
            <a:lstStyle/>
            <a:p>
              <a:endParaRPr lang="zh-CN" altLang="en-US"/>
            </a:p>
          </p:txBody>
        </p:sp>
        <p:sp>
          <p:nvSpPr>
            <p:cNvPr id="1073" name="Freeform 48"/>
            <p:cNvSpPr/>
            <p:nvPr/>
          </p:nvSpPr>
          <p:spPr>
            <a:xfrm>
              <a:off x="1749" y="408"/>
              <a:ext cx="69" cy="68"/>
            </a:xfrm>
            <a:custGeom>
              <a:avLst/>
              <a:gdLst/>
              <a:ahLst/>
              <a:cxnLst>
                <a:cxn ang="0">
                  <a:pos x="25" y="2"/>
                </a:cxn>
                <a:cxn ang="0">
                  <a:pos x="35" y="3"/>
                </a:cxn>
                <a:cxn ang="0">
                  <a:pos x="39" y="10"/>
                </a:cxn>
                <a:cxn ang="0">
                  <a:pos x="33" y="19"/>
                </a:cxn>
                <a:cxn ang="0">
                  <a:pos x="20" y="30"/>
                </a:cxn>
                <a:cxn ang="0">
                  <a:pos x="8" y="37"/>
                </a:cxn>
                <a:cxn ang="0">
                  <a:pos x="4" y="29"/>
                </a:cxn>
                <a:cxn ang="0">
                  <a:pos x="8" y="26"/>
                </a:cxn>
                <a:cxn ang="0">
                  <a:pos x="6" y="18"/>
                </a:cxn>
                <a:cxn ang="0">
                  <a:pos x="17" y="12"/>
                </a:cxn>
                <a:cxn ang="0">
                  <a:pos x="25" y="2"/>
                </a:cxn>
              </a:cxnLst>
              <a:rect l="0" t="0" r="0" b="0"/>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solidFill>
              <a:srgbClr val="FEFEFE">
                <a:alpha val="29999"/>
              </a:srgbClr>
            </a:solidFill>
            <a:ln w="9525">
              <a:noFill/>
            </a:ln>
          </p:spPr>
          <p:txBody>
            <a:bodyPr/>
            <a:lstStyle/>
            <a:p>
              <a:endParaRPr lang="zh-CN" altLang="en-US"/>
            </a:p>
          </p:txBody>
        </p:sp>
        <p:sp>
          <p:nvSpPr>
            <p:cNvPr id="1074" name="Freeform 49"/>
            <p:cNvSpPr/>
            <p:nvPr/>
          </p:nvSpPr>
          <p:spPr>
            <a:xfrm>
              <a:off x="3435" y="1551"/>
              <a:ext cx="474" cy="495"/>
            </a:xfrm>
            <a:custGeom>
              <a:avLst/>
              <a:gdLst/>
              <a:ahLst/>
              <a:cxnLst>
                <a:cxn ang="0">
                  <a:pos x="89" y="5"/>
                </a:cxn>
                <a:cxn ang="0">
                  <a:pos x="74" y="8"/>
                </a:cxn>
                <a:cxn ang="0">
                  <a:pos x="61" y="22"/>
                </a:cxn>
                <a:cxn ang="0">
                  <a:pos x="43" y="25"/>
                </a:cxn>
                <a:cxn ang="0">
                  <a:pos x="35" y="32"/>
                </a:cxn>
                <a:cxn ang="0">
                  <a:pos x="28" y="49"/>
                </a:cxn>
                <a:cxn ang="0">
                  <a:pos x="15" y="71"/>
                </a:cxn>
                <a:cxn ang="0">
                  <a:pos x="0" y="76"/>
                </a:cxn>
                <a:cxn ang="0">
                  <a:pos x="30" y="137"/>
                </a:cxn>
                <a:cxn ang="0">
                  <a:pos x="50" y="180"/>
                </a:cxn>
                <a:cxn ang="0">
                  <a:pos x="61" y="187"/>
                </a:cxn>
                <a:cxn ang="0">
                  <a:pos x="70" y="191"/>
                </a:cxn>
                <a:cxn ang="0">
                  <a:pos x="96" y="182"/>
                </a:cxn>
                <a:cxn ang="0">
                  <a:pos x="106" y="179"/>
                </a:cxn>
                <a:cxn ang="0">
                  <a:pos x="126" y="191"/>
                </a:cxn>
                <a:cxn ang="0">
                  <a:pos x="136" y="222"/>
                </a:cxn>
                <a:cxn ang="0">
                  <a:pos x="142" y="221"/>
                </a:cxn>
                <a:cxn ang="0">
                  <a:pos x="145" y="215"/>
                </a:cxn>
                <a:cxn ang="0">
                  <a:pos x="155" y="231"/>
                </a:cxn>
                <a:cxn ang="0">
                  <a:pos x="170" y="241"/>
                </a:cxn>
                <a:cxn ang="0">
                  <a:pos x="183" y="254"/>
                </a:cxn>
                <a:cxn ang="0">
                  <a:pos x="186" y="260"/>
                </a:cxn>
                <a:cxn ang="0">
                  <a:pos x="191" y="263"/>
                </a:cxn>
                <a:cxn ang="0">
                  <a:pos x="203" y="276"/>
                </a:cxn>
                <a:cxn ang="0">
                  <a:pos x="207" y="266"/>
                </a:cxn>
                <a:cxn ang="0">
                  <a:pos x="227" y="278"/>
                </a:cxn>
                <a:cxn ang="0">
                  <a:pos x="246" y="276"/>
                </a:cxn>
                <a:cxn ang="0">
                  <a:pos x="258" y="224"/>
                </a:cxn>
                <a:cxn ang="0">
                  <a:pos x="265" y="195"/>
                </a:cxn>
                <a:cxn ang="0">
                  <a:pos x="260" y="155"/>
                </a:cxn>
                <a:cxn ang="0">
                  <a:pos x="225" y="114"/>
                </a:cxn>
                <a:cxn ang="0">
                  <a:pos x="222" y="99"/>
                </a:cxn>
                <a:cxn ang="0">
                  <a:pos x="193" y="76"/>
                </a:cxn>
                <a:cxn ang="0">
                  <a:pos x="198" y="65"/>
                </a:cxn>
                <a:cxn ang="0">
                  <a:pos x="191" y="56"/>
                </a:cxn>
                <a:cxn ang="0">
                  <a:pos x="175" y="33"/>
                </a:cxn>
                <a:cxn ang="0">
                  <a:pos x="165" y="13"/>
                </a:cxn>
                <a:cxn ang="0">
                  <a:pos x="163" y="8"/>
                </a:cxn>
                <a:cxn ang="0">
                  <a:pos x="153" y="64"/>
                </a:cxn>
                <a:cxn ang="0">
                  <a:pos x="136" y="49"/>
                </a:cxn>
                <a:cxn ang="0">
                  <a:pos x="123" y="47"/>
                </a:cxn>
                <a:cxn ang="0">
                  <a:pos x="115" y="37"/>
                </a:cxn>
                <a:cxn ang="0">
                  <a:pos x="111" y="26"/>
                </a:cxn>
                <a:cxn ang="0">
                  <a:pos x="116" y="23"/>
                </a:cxn>
                <a:cxn ang="0">
                  <a:pos x="101" y="8"/>
                </a:cxn>
                <a:cxn ang="0">
                  <a:pos x="91" y="5"/>
                </a:cxn>
                <a:cxn ang="0">
                  <a:pos x="86" y="3"/>
                </a:cxn>
                <a:cxn ang="0">
                  <a:pos x="89" y="5"/>
                </a:cxn>
              </a:cxnLst>
              <a:rect l="0" t="0" r="0" b="0"/>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solidFill>
              <a:srgbClr val="FEFEFE">
                <a:alpha val="29999"/>
              </a:srgbClr>
            </a:solidFill>
            <a:ln w="9525">
              <a:noFill/>
            </a:ln>
          </p:spPr>
          <p:txBody>
            <a:bodyPr/>
            <a:lstStyle/>
            <a:p>
              <a:endParaRPr lang="zh-CN" altLang="en-US"/>
            </a:p>
          </p:txBody>
        </p:sp>
        <p:sp>
          <p:nvSpPr>
            <p:cNvPr id="1075" name="Freeform 50"/>
            <p:cNvSpPr/>
            <p:nvPr/>
          </p:nvSpPr>
          <p:spPr>
            <a:xfrm>
              <a:off x="3582" y="1290"/>
              <a:ext cx="319" cy="210"/>
            </a:xfrm>
            <a:custGeom>
              <a:avLst/>
              <a:gdLst/>
              <a:ahLst/>
              <a:cxnLst>
                <a:cxn ang="0">
                  <a:pos x="35" y="26"/>
                </a:cxn>
                <a:cxn ang="0">
                  <a:pos x="28" y="15"/>
                </a:cxn>
                <a:cxn ang="0">
                  <a:pos x="27" y="7"/>
                </a:cxn>
                <a:cxn ang="0">
                  <a:pos x="22" y="5"/>
                </a:cxn>
                <a:cxn ang="0">
                  <a:pos x="7" y="7"/>
                </a:cxn>
                <a:cxn ang="0">
                  <a:pos x="19" y="17"/>
                </a:cxn>
                <a:cxn ang="0">
                  <a:pos x="20" y="22"/>
                </a:cxn>
                <a:cxn ang="0">
                  <a:pos x="10" y="29"/>
                </a:cxn>
                <a:cxn ang="0">
                  <a:pos x="37" y="39"/>
                </a:cxn>
                <a:cxn ang="0">
                  <a:pos x="52" y="47"/>
                </a:cxn>
                <a:cxn ang="0">
                  <a:pos x="54" y="53"/>
                </a:cxn>
                <a:cxn ang="0">
                  <a:pos x="59" y="56"/>
                </a:cxn>
                <a:cxn ang="0">
                  <a:pos x="62" y="66"/>
                </a:cxn>
                <a:cxn ang="0">
                  <a:pos x="55" y="83"/>
                </a:cxn>
                <a:cxn ang="0">
                  <a:pos x="76" y="80"/>
                </a:cxn>
                <a:cxn ang="0">
                  <a:pos x="81" y="92"/>
                </a:cxn>
                <a:cxn ang="0">
                  <a:pos x="91" y="95"/>
                </a:cxn>
                <a:cxn ang="0">
                  <a:pos x="96" y="96"/>
                </a:cxn>
                <a:cxn ang="0">
                  <a:pos x="106" y="95"/>
                </a:cxn>
                <a:cxn ang="0">
                  <a:pos x="116" y="83"/>
                </a:cxn>
                <a:cxn ang="0">
                  <a:pos x="142" y="107"/>
                </a:cxn>
                <a:cxn ang="0">
                  <a:pos x="153" y="119"/>
                </a:cxn>
                <a:cxn ang="0">
                  <a:pos x="151" y="95"/>
                </a:cxn>
                <a:cxn ang="0">
                  <a:pos x="142" y="85"/>
                </a:cxn>
                <a:cxn ang="0">
                  <a:pos x="157" y="71"/>
                </a:cxn>
                <a:cxn ang="0">
                  <a:pos x="171" y="66"/>
                </a:cxn>
                <a:cxn ang="0">
                  <a:pos x="177" y="65"/>
                </a:cxn>
                <a:cxn ang="0">
                  <a:pos x="178" y="59"/>
                </a:cxn>
                <a:cxn ang="0">
                  <a:pos x="150" y="62"/>
                </a:cxn>
                <a:cxn ang="0">
                  <a:pos x="128" y="59"/>
                </a:cxn>
                <a:cxn ang="0">
                  <a:pos x="126" y="54"/>
                </a:cxn>
                <a:cxn ang="0">
                  <a:pos x="123" y="49"/>
                </a:cxn>
                <a:cxn ang="0">
                  <a:pos x="93" y="34"/>
                </a:cxn>
                <a:cxn ang="0">
                  <a:pos x="67" y="26"/>
                </a:cxn>
                <a:cxn ang="0">
                  <a:pos x="57" y="22"/>
                </a:cxn>
                <a:cxn ang="0">
                  <a:pos x="34" y="22"/>
                </a:cxn>
                <a:cxn ang="0">
                  <a:pos x="28" y="14"/>
                </a:cxn>
                <a:cxn ang="0">
                  <a:pos x="28" y="0"/>
                </a:cxn>
              </a:cxnLst>
              <a:rect l="0" t="0" r="0" b="0"/>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solidFill>
              <a:srgbClr val="FEFEFE">
                <a:alpha val="29999"/>
              </a:srgbClr>
            </a:solidFill>
            <a:ln w="9525">
              <a:noFill/>
            </a:ln>
          </p:spPr>
          <p:txBody>
            <a:bodyPr/>
            <a:lstStyle/>
            <a:p>
              <a:endParaRPr lang="zh-CN" altLang="en-US"/>
            </a:p>
          </p:txBody>
        </p:sp>
        <p:sp>
          <p:nvSpPr>
            <p:cNvPr id="1076" name="Freeform 51"/>
            <p:cNvSpPr/>
            <p:nvPr/>
          </p:nvSpPr>
          <p:spPr>
            <a:xfrm>
              <a:off x="3591" y="1292"/>
              <a:ext cx="311" cy="211"/>
            </a:xfrm>
            <a:custGeom>
              <a:avLst/>
              <a:gdLst/>
              <a:ahLst/>
              <a:cxnLst>
                <a:cxn ang="0">
                  <a:pos x="0" y="1"/>
                </a:cxn>
                <a:cxn ang="0">
                  <a:pos x="8" y="16"/>
                </a:cxn>
                <a:cxn ang="0">
                  <a:pos x="12" y="21"/>
                </a:cxn>
                <a:cxn ang="0">
                  <a:pos x="35" y="37"/>
                </a:cxn>
                <a:cxn ang="0">
                  <a:pos x="50" y="48"/>
                </a:cxn>
                <a:cxn ang="0">
                  <a:pos x="55" y="51"/>
                </a:cxn>
                <a:cxn ang="0">
                  <a:pos x="57" y="70"/>
                </a:cxn>
                <a:cxn ang="0">
                  <a:pos x="49" y="84"/>
                </a:cxn>
                <a:cxn ang="0">
                  <a:pos x="57" y="82"/>
                </a:cxn>
                <a:cxn ang="0">
                  <a:pos x="62" y="79"/>
                </a:cxn>
                <a:cxn ang="0">
                  <a:pos x="67" y="84"/>
                </a:cxn>
                <a:cxn ang="0">
                  <a:pos x="77" y="91"/>
                </a:cxn>
                <a:cxn ang="0">
                  <a:pos x="87" y="97"/>
                </a:cxn>
                <a:cxn ang="0">
                  <a:pos x="100" y="92"/>
                </a:cxn>
                <a:cxn ang="0">
                  <a:pos x="103" y="82"/>
                </a:cxn>
                <a:cxn ang="0">
                  <a:pos x="112" y="84"/>
                </a:cxn>
                <a:cxn ang="0">
                  <a:pos x="122" y="88"/>
                </a:cxn>
                <a:cxn ang="0">
                  <a:pos x="142" y="117"/>
                </a:cxn>
                <a:cxn ang="0">
                  <a:pos x="149" y="116"/>
                </a:cxn>
                <a:cxn ang="0">
                  <a:pos x="147" y="106"/>
                </a:cxn>
                <a:cxn ang="0">
                  <a:pos x="132" y="82"/>
                </a:cxn>
                <a:cxn ang="0">
                  <a:pos x="150" y="73"/>
                </a:cxn>
                <a:cxn ang="0">
                  <a:pos x="170" y="61"/>
                </a:cxn>
                <a:cxn ang="0">
                  <a:pos x="171" y="50"/>
                </a:cxn>
                <a:cxn ang="0">
                  <a:pos x="153" y="58"/>
                </a:cxn>
                <a:cxn ang="0">
                  <a:pos x="129" y="58"/>
                </a:cxn>
                <a:cxn ang="0">
                  <a:pos x="110" y="41"/>
                </a:cxn>
                <a:cxn ang="0">
                  <a:pos x="76" y="25"/>
                </a:cxn>
                <a:cxn ang="0">
                  <a:pos x="55" y="14"/>
                </a:cxn>
                <a:cxn ang="0">
                  <a:pos x="39" y="17"/>
                </a:cxn>
                <a:cxn ang="0">
                  <a:pos x="32" y="24"/>
                </a:cxn>
                <a:cxn ang="0">
                  <a:pos x="23" y="7"/>
                </a:cxn>
                <a:cxn ang="0">
                  <a:pos x="0" y="1"/>
                </a:cxn>
              </a:cxnLst>
              <a:rect l="0" t="0" r="0" b="0"/>
              <a:pathLst>
                <a:path w="416" h="282">
                  <a:moveTo>
                    <a:pt x="0" y="1"/>
                  </a:moveTo>
                  <a:cubicBezTo>
                    <a:pt x="7" y="22"/>
                    <a:pt x="2" y="9"/>
                    <a:pt x="20" y="37"/>
                  </a:cubicBezTo>
                  <a:cubicBezTo>
                    <a:pt x="23" y="41"/>
                    <a:pt x="28" y="49"/>
                    <a:pt x="28" y="49"/>
                  </a:cubicBezTo>
                  <a:cubicBezTo>
                    <a:pt x="5" y="84"/>
                    <a:pt x="65" y="78"/>
                    <a:pt x="84" y="89"/>
                  </a:cubicBezTo>
                  <a:cubicBezTo>
                    <a:pt x="97" y="96"/>
                    <a:pt x="108" y="105"/>
                    <a:pt x="120" y="113"/>
                  </a:cubicBezTo>
                  <a:cubicBezTo>
                    <a:pt x="124" y="116"/>
                    <a:pt x="132" y="121"/>
                    <a:pt x="132" y="121"/>
                  </a:cubicBezTo>
                  <a:cubicBezTo>
                    <a:pt x="138" y="138"/>
                    <a:pt x="132" y="151"/>
                    <a:pt x="136" y="169"/>
                  </a:cubicBezTo>
                  <a:cubicBezTo>
                    <a:pt x="107" y="188"/>
                    <a:pt x="110" y="176"/>
                    <a:pt x="116" y="201"/>
                  </a:cubicBezTo>
                  <a:cubicBezTo>
                    <a:pt x="123" y="200"/>
                    <a:pt x="130" y="199"/>
                    <a:pt x="136" y="197"/>
                  </a:cubicBezTo>
                  <a:cubicBezTo>
                    <a:pt x="141" y="195"/>
                    <a:pt x="143" y="188"/>
                    <a:pt x="148" y="189"/>
                  </a:cubicBezTo>
                  <a:cubicBezTo>
                    <a:pt x="154" y="190"/>
                    <a:pt x="156" y="198"/>
                    <a:pt x="160" y="201"/>
                  </a:cubicBezTo>
                  <a:cubicBezTo>
                    <a:pt x="168" y="207"/>
                    <a:pt x="176" y="212"/>
                    <a:pt x="184" y="217"/>
                  </a:cubicBezTo>
                  <a:cubicBezTo>
                    <a:pt x="192" y="222"/>
                    <a:pt x="208" y="233"/>
                    <a:pt x="208" y="233"/>
                  </a:cubicBezTo>
                  <a:cubicBezTo>
                    <a:pt x="216" y="231"/>
                    <a:pt x="234" y="230"/>
                    <a:pt x="240" y="221"/>
                  </a:cubicBezTo>
                  <a:cubicBezTo>
                    <a:pt x="244" y="214"/>
                    <a:pt x="248" y="197"/>
                    <a:pt x="248" y="197"/>
                  </a:cubicBezTo>
                  <a:cubicBezTo>
                    <a:pt x="255" y="198"/>
                    <a:pt x="261" y="199"/>
                    <a:pt x="268" y="201"/>
                  </a:cubicBezTo>
                  <a:cubicBezTo>
                    <a:pt x="276" y="203"/>
                    <a:pt x="292" y="209"/>
                    <a:pt x="292" y="209"/>
                  </a:cubicBezTo>
                  <a:cubicBezTo>
                    <a:pt x="298" y="242"/>
                    <a:pt x="306" y="270"/>
                    <a:pt x="340" y="281"/>
                  </a:cubicBezTo>
                  <a:cubicBezTo>
                    <a:pt x="345" y="280"/>
                    <a:pt x="354" y="282"/>
                    <a:pt x="356" y="277"/>
                  </a:cubicBezTo>
                  <a:cubicBezTo>
                    <a:pt x="359" y="270"/>
                    <a:pt x="355" y="260"/>
                    <a:pt x="352" y="253"/>
                  </a:cubicBezTo>
                  <a:cubicBezTo>
                    <a:pt x="346" y="238"/>
                    <a:pt x="329" y="206"/>
                    <a:pt x="316" y="197"/>
                  </a:cubicBezTo>
                  <a:cubicBezTo>
                    <a:pt x="307" y="170"/>
                    <a:pt x="339" y="175"/>
                    <a:pt x="360" y="173"/>
                  </a:cubicBezTo>
                  <a:cubicBezTo>
                    <a:pt x="383" y="165"/>
                    <a:pt x="391" y="162"/>
                    <a:pt x="408" y="145"/>
                  </a:cubicBezTo>
                  <a:cubicBezTo>
                    <a:pt x="412" y="140"/>
                    <a:pt x="416" y="121"/>
                    <a:pt x="409" y="120"/>
                  </a:cubicBezTo>
                  <a:cubicBezTo>
                    <a:pt x="402" y="119"/>
                    <a:pt x="384" y="135"/>
                    <a:pt x="367" y="138"/>
                  </a:cubicBezTo>
                  <a:cubicBezTo>
                    <a:pt x="350" y="141"/>
                    <a:pt x="325" y="144"/>
                    <a:pt x="308" y="137"/>
                  </a:cubicBezTo>
                  <a:cubicBezTo>
                    <a:pt x="286" y="130"/>
                    <a:pt x="284" y="111"/>
                    <a:pt x="264" y="97"/>
                  </a:cubicBezTo>
                  <a:cubicBezTo>
                    <a:pt x="238" y="80"/>
                    <a:pt x="203" y="76"/>
                    <a:pt x="180" y="61"/>
                  </a:cubicBezTo>
                  <a:cubicBezTo>
                    <a:pt x="163" y="50"/>
                    <a:pt x="150" y="39"/>
                    <a:pt x="132" y="33"/>
                  </a:cubicBezTo>
                  <a:cubicBezTo>
                    <a:pt x="119" y="35"/>
                    <a:pt x="102" y="31"/>
                    <a:pt x="92" y="41"/>
                  </a:cubicBezTo>
                  <a:cubicBezTo>
                    <a:pt x="71" y="62"/>
                    <a:pt x="108" y="46"/>
                    <a:pt x="76" y="57"/>
                  </a:cubicBezTo>
                  <a:cubicBezTo>
                    <a:pt x="52" y="49"/>
                    <a:pt x="67" y="38"/>
                    <a:pt x="56" y="17"/>
                  </a:cubicBezTo>
                  <a:cubicBezTo>
                    <a:pt x="48" y="0"/>
                    <a:pt x="16" y="1"/>
                    <a:pt x="0" y="1"/>
                  </a:cubicBezTo>
                  <a:close/>
                </a:path>
              </a:pathLst>
            </a:custGeom>
            <a:solidFill>
              <a:srgbClr val="FEFEFE">
                <a:alpha val="29999"/>
              </a:srgbClr>
            </a:solidFill>
            <a:ln w="9525">
              <a:noFill/>
            </a:ln>
          </p:spPr>
          <p:txBody>
            <a:bodyPr/>
            <a:lstStyle/>
            <a:p>
              <a:endParaRPr lang="zh-CN" altLang="en-US"/>
            </a:p>
          </p:txBody>
        </p:sp>
        <p:sp>
          <p:nvSpPr>
            <p:cNvPr id="1077" name="Freeform 52"/>
            <p:cNvSpPr/>
            <p:nvPr/>
          </p:nvSpPr>
          <p:spPr>
            <a:xfrm>
              <a:off x="3821" y="2062"/>
              <a:ext cx="45" cy="58"/>
            </a:xfrm>
            <a:custGeom>
              <a:avLst/>
              <a:gdLst/>
              <a:ahLst/>
              <a:cxnLst>
                <a:cxn ang="0">
                  <a:pos x="14" y="7"/>
                </a:cxn>
                <a:cxn ang="0">
                  <a:pos x="0" y="7"/>
                </a:cxn>
                <a:cxn ang="0">
                  <a:pos x="8" y="17"/>
                </a:cxn>
                <a:cxn ang="0">
                  <a:pos x="12" y="27"/>
                </a:cxn>
                <a:cxn ang="0">
                  <a:pos x="14" y="32"/>
                </a:cxn>
                <a:cxn ang="0">
                  <a:pos x="26" y="21"/>
                </a:cxn>
                <a:cxn ang="0">
                  <a:pos x="14" y="7"/>
                </a:cxn>
              </a:cxnLst>
              <a:rect l="0" t="0" r="0" b="0"/>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solidFill>
              <a:srgbClr val="FEFEFE">
                <a:alpha val="29999"/>
              </a:srgbClr>
            </a:solidFill>
            <a:ln w="9525">
              <a:noFill/>
            </a:ln>
          </p:spPr>
          <p:txBody>
            <a:bodyPr/>
            <a:lstStyle/>
            <a:p>
              <a:endParaRPr lang="zh-CN" altLang="en-US"/>
            </a:p>
          </p:txBody>
        </p:sp>
        <p:sp>
          <p:nvSpPr>
            <p:cNvPr id="1078" name="Freeform 53"/>
            <p:cNvSpPr/>
            <p:nvPr/>
          </p:nvSpPr>
          <p:spPr>
            <a:xfrm>
              <a:off x="3957" y="1972"/>
              <a:ext cx="164" cy="85"/>
            </a:xfrm>
            <a:custGeom>
              <a:avLst/>
              <a:gdLst/>
              <a:ahLst/>
              <a:cxnLst>
                <a:cxn ang="0">
                  <a:pos x="19" y="31"/>
                </a:cxn>
                <a:cxn ang="0">
                  <a:pos x="16" y="26"/>
                </a:cxn>
                <a:cxn ang="0">
                  <a:pos x="6" y="29"/>
                </a:cxn>
                <a:cxn ang="0">
                  <a:pos x="16" y="48"/>
                </a:cxn>
                <a:cxn ang="0">
                  <a:pos x="52" y="38"/>
                </a:cxn>
                <a:cxn ang="0">
                  <a:pos x="61" y="31"/>
                </a:cxn>
                <a:cxn ang="0">
                  <a:pos x="72" y="28"/>
                </a:cxn>
                <a:cxn ang="0">
                  <a:pos x="92" y="8"/>
                </a:cxn>
                <a:cxn ang="0">
                  <a:pos x="88" y="0"/>
                </a:cxn>
                <a:cxn ang="0">
                  <a:pos x="75" y="8"/>
                </a:cxn>
                <a:cxn ang="0">
                  <a:pos x="45" y="17"/>
                </a:cxn>
                <a:cxn ang="0">
                  <a:pos x="34" y="20"/>
                </a:cxn>
                <a:cxn ang="0">
                  <a:pos x="25" y="23"/>
                </a:cxn>
                <a:cxn ang="0">
                  <a:pos x="19" y="31"/>
                </a:cxn>
              </a:cxnLst>
              <a:rect l="0" t="0" r="0" b="0"/>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solidFill>
              <a:srgbClr val="FEFEFE">
                <a:alpha val="29999"/>
              </a:srgbClr>
            </a:solidFill>
            <a:ln w="9525">
              <a:noFill/>
            </a:ln>
          </p:spPr>
          <p:txBody>
            <a:bodyPr/>
            <a:lstStyle/>
            <a:p>
              <a:endParaRPr lang="zh-CN" altLang="en-US"/>
            </a:p>
          </p:txBody>
        </p:sp>
        <p:sp>
          <p:nvSpPr>
            <p:cNvPr id="1079" name="Freeform 54"/>
            <p:cNvSpPr/>
            <p:nvPr/>
          </p:nvSpPr>
          <p:spPr>
            <a:xfrm>
              <a:off x="4127" y="1922"/>
              <a:ext cx="104" cy="92"/>
            </a:xfrm>
            <a:custGeom>
              <a:avLst/>
              <a:gdLst/>
              <a:ahLst/>
              <a:cxnLst>
                <a:cxn ang="0">
                  <a:pos x="5" y="26"/>
                </a:cxn>
                <a:cxn ang="0">
                  <a:pos x="3" y="36"/>
                </a:cxn>
                <a:cxn ang="0">
                  <a:pos x="0" y="46"/>
                </a:cxn>
                <a:cxn ang="0">
                  <a:pos x="15" y="50"/>
                </a:cxn>
                <a:cxn ang="0">
                  <a:pos x="22" y="41"/>
                </a:cxn>
                <a:cxn ang="0">
                  <a:pos x="52" y="29"/>
                </a:cxn>
                <a:cxn ang="0">
                  <a:pos x="57" y="19"/>
                </a:cxn>
                <a:cxn ang="0">
                  <a:pos x="47" y="12"/>
                </a:cxn>
                <a:cxn ang="0">
                  <a:pos x="42" y="8"/>
                </a:cxn>
                <a:cxn ang="0">
                  <a:pos x="27" y="5"/>
                </a:cxn>
                <a:cxn ang="0">
                  <a:pos x="22" y="15"/>
                </a:cxn>
                <a:cxn ang="0">
                  <a:pos x="5" y="26"/>
                </a:cxn>
              </a:cxnLst>
              <a:rect l="0" t="0" r="0" b="0"/>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solidFill>
              <a:srgbClr val="FEFEFE">
                <a:alpha val="29999"/>
              </a:srgbClr>
            </a:solidFill>
            <a:ln w="9525">
              <a:noFill/>
            </a:ln>
          </p:spPr>
          <p:txBody>
            <a:bodyPr/>
            <a:lstStyle/>
            <a:p>
              <a:endParaRPr lang="zh-CN" altLang="en-US"/>
            </a:p>
          </p:txBody>
        </p:sp>
        <p:sp>
          <p:nvSpPr>
            <p:cNvPr id="1080" name="Freeform 55"/>
            <p:cNvSpPr/>
            <p:nvPr/>
          </p:nvSpPr>
          <p:spPr>
            <a:xfrm>
              <a:off x="4182" y="1881"/>
              <a:ext cx="37" cy="26"/>
            </a:xfrm>
            <a:custGeom>
              <a:avLst/>
              <a:gdLst/>
              <a:ahLst/>
              <a:cxnLst>
                <a:cxn ang="0">
                  <a:pos x="13" y="0"/>
                </a:cxn>
                <a:cxn ang="0">
                  <a:pos x="4" y="4"/>
                </a:cxn>
                <a:cxn ang="0">
                  <a:pos x="11" y="14"/>
                </a:cxn>
                <a:cxn ang="0">
                  <a:pos x="17" y="10"/>
                </a:cxn>
                <a:cxn ang="0">
                  <a:pos x="13" y="0"/>
                </a:cxn>
              </a:cxnLst>
              <a:rect l="0" t="0" r="0" b="0"/>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solidFill>
              <a:srgbClr val="FEFEFE">
                <a:alpha val="29999"/>
              </a:srgbClr>
            </a:solidFill>
            <a:ln w="9525">
              <a:noFill/>
            </a:ln>
          </p:spPr>
          <p:txBody>
            <a:bodyPr/>
            <a:lstStyle/>
            <a:p>
              <a:endParaRPr lang="zh-CN" altLang="en-US"/>
            </a:p>
          </p:txBody>
        </p:sp>
        <p:sp>
          <p:nvSpPr>
            <p:cNvPr id="1081" name="Freeform 56"/>
            <p:cNvSpPr/>
            <p:nvPr/>
          </p:nvSpPr>
          <p:spPr>
            <a:xfrm>
              <a:off x="2459" y="1395"/>
              <a:ext cx="123" cy="201"/>
            </a:xfrm>
            <a:custGeom>
              <a:avLst/>
              <a:gdLst/>
              <a:ahLst/>
              <a:cxnLst>
                <a:cxn ang="0">
                  <a:pos x="54" y="0"/>
                </a:cxn>
                <a:cxn ang="0">
                  <a:pos x="44" y="12"/>
                </a:cxn>
                <a:cxn ang="0">
                  <a:pos x="38" y="27"/>
                </a:cxn>
                <a:cxn ang="0">
                  <a:pos x="15" y="35"/>
                </a:cxn>
                <a:cxn ang="0">
                  <a:pos x="12" y="41"/>
                </a:cxn>
                <a:cxn ang="0">
                  <a:pos x="7" y="42"/>
                </a:cxn>
                <a:cxn ang="0">
                  <a:pos x="8" y="56"/>
                </a:cxn>
                <a:cxn ang="0">
                  <a:pos x="12" y="66"/>
                </a:cxn>
                <a:cxn ang="0">
                  <a:pos x="0" y="85"/>
                </a:cxn>
                <a:cxn ang="0">
                  <a:pos x="12" y="110"/>
                </a:cxn>
                <a:cxn ang="0">
                  <a:pos x="22" y="113"/>
                </a:cxn>
                <a:cxn ang="0">
                  <a:pos x="38" y="92"/>
                </a:cxn>
                <a:cxn ang="0">
                  <a:pos x="44" y="81"/>
                </a:cxn>
                <a:cxn ang="0">
                  <a:pos x="54" y="49"/>
                </a:cxn>
                <a:cxn ang="0">
                  <a:pos x="59" y="32"/>
                </a:cxn>
                <a:cxn ang="0">
                  <a:pos x="69" y="31"/>
                </a:cxn>
                <a:cxn ang="0">
                  <a:pos x="54" y="0"/>
                </a:cxn>
              </a:cxnLst>
              <a:rect l="0" t="0" r="0" b="0"/>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solidFill>
              <a:srgbClr val="FEFEFE">
                <a:alpha val="29999"/>
              </a:srgbClr>
            </a:solidFill>
            <a:ln w="9525">
              <a:noFill/>
            </a:ln>
          </p:spPr>
          <p:txBody>
            <a:bodyPr/>
            <a:lstStyle/>
            <a:p>
              <a:endParaRPr lang="zh-CN" altLang="en-US"/>
            </a:p>
          </p:txBody>
        </p:sp>
        <p:sp>
          <p:nvSpPr>
            <p:cNvPr id="1082" name="Freeform 57"/>
            <p:cNvSpPr/>
            <p:nvPr/>
          </p:nvSpPr>
          <p:spPr>
            <a:xfrm>
              <a:off x="2991" y="1083"/>
              <a:ext cx="49" cy="61"/>
            </a:xfrm>
            <a:custGeom>
              <a:avLst/>
              <a:gdLst/>
              <a:ahLst/>
              <a:cxnLst>
                <a:cxn ang="0">
                  <a:pos x="12" y="0"/>
                </a:cxn>
                <a:cxn ang="0">
                  <a:pos x="10" y="26"/>
                </a:cxn>
                <a:cxn ang="0">
                  <a:pos x="12" y="32"/>
                </a:cxn>
                <a:cxn ang="0">
                  <a:pos x="16" y="34"/>
                </a:cxn>
                <a:cxn ang="0">
                  <a:pos x="23" y="32"/>
                </a:cxn>
                <a:cxn ang="0">
                  <a:pos x="12" y="0"/>
                </a:cxn>
              </a:cxnLst>
              <a:rect l="0" t="0" r="0" b="0"/>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solidFill>
              <a:srgbClr val="FEFEFE">
                <a:alpha val="29999"/>
              </a:srgbClr>
            </a:solidFill>
            <a:ln w="9525">
              <a:noFill/>
            </a:ln>
          </p:spPr>
          <p:txBody>
            <a:bodyPr/>
            <a:lstStyle/>
            <a:p>
              <a:endParaRPr lang="zh-CN" altLang="en-US"/>
            </a:p>
          </p:txBody>
        </p:sp>
        <p:sp>
          <p:nvSpPr>
            <p:cNvPr id="1083" name="Freeform 58"/>
            <p:cNvSpPr/>
            <p:nvPr/>
          </p:nvSpPr>
          <p:spPr>
            <a:xfrm>
              <a:off x="3324" y="1149"/>
              <a:ext cx="111" cy="183"/>
            </a:xfrm>
            <a:custGeom>
              <a:avLst/>
              <a:gdLst/>
              <a:ahLst/>
              <a:cxnLst>
                <a:cxn ang="0">
                  <a:pos x="41" y="0"/>
                </a:cxn>
                <a:cxn ang="0">
                  <a:pos x="26" y="35"/>
                </a:cxn>
                <a:cxn ang="0">
                  <a:pos x="15" y="39"/>
                </a:cxn>
                <a:cxn ang="0">
                  <a:pos x="5" y="46"/>
                </a:cxn>
                <a:cxn ang="0">
                  <a:pos x="17" y="80"/>
                </a:cxn>
                <a:cxn ang="0">
                  <a:pos x="22" y="95"/>
                </a:cxn>
                <a:cxn ang="0">
                  <a:pos x="26" y="100"/>
                </a:cxn>
                <a:cxn ang="0">
                  <a:pos x="35" y="103"/>
                </a:cxn>
                <a:cxn ang="0">
                  <a:pos x="41" y="83"/>
                </a:cxn>
                <a:cxn ang="0">
                  <a:pos x="53" y="71"/>
                </a:cxn>
                <a:cxn ang="0">
                  <a:pos x="47" y="29"/>
                </a:cxn>
                <a:cxn ang="0">
                  <a:pos x="59" y="20"/>
                </a:cxn>
                <a:cxn ang="0">
                  <a:pos x="47" y="8"/>
                </a:cxn>
                <a:cxn ang="0">
                  <a:pos x="41" y="0"/>
                </a:cxn>
              </a:cxnLst>
              <a:rect l="0" t="0" r="0" b="0"/>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solidFill>
              <a:srgbClr val="FEFEFE">
                <a:alpha val="29999"/>
              </a:srgbClr>
            </a:solidFill>
            <a:ln w="9525">
              <a:noFill/>
            </a:ln>
          </p:spPr>
          <p:txBody>
            <a:bodyPr/>
            <a:lstStyle/>
            <a:p>
              <a:endParaRPr lang="zh-CN" altLang="en-US"/>
            </a:p>
          </p:txBody>
        </p:sp>
        <p:sp>
          <p:nvSpPr>
            <p:cNvPr id="1084" name="Freeform 59"/>
            <p:cNvSpPr/>
            <p:nvPr/>
          </p:nvSpPr>
          <p:spPr>
            <a:xfrm>
              <a:off x="3230" y="1092"/>
              <a:ext cx="72" cy="137"/>
            </a:xfrm>
            <a:custGeom>
              <a:avLst/>
              <a:gdLst/>
              <a:ahLst/>
              <a:cxnLst>
                <a:cxn ang="0">
                  <a:pos x="20" y="1"/>
                </a:cxn>
                <a:cxn ang="0">
                  <a:pos x="22" y="14"/>
                </a:cxn>
                <a:cxn ang="0">
                  <a:pos x="26" y="25"/>
                </a:cxn>
                <a:cxn ang="0">
                  <a:pos x="26" y="39"/>
                </a:cxn>
                <a:cxn ang="0">
                  <a:pos x="29" y="44"/>
                </a:cxn>
                <a:cxn ang="0">
                  <a:pos x="30" y="52"/>
                </a:cxn>
                <a:cxn ang="0">
                  <a:pos x="24" y="39"/>
                </a:cxn>
                <a:cxn ang="0">
                  <a:pos x="15" y="32"/>
                </a:cxn>
                <a:cxn ang="0">
                  <a:pos x="2" y="34"/>
                </a:cxn>
                <a:cxn ang="0">
                  <a:pos x="4" y="43"/>
                </a:cxn>
                <a:cxn ang="0">
                  <a:pos x="17" y="48"/>
                </a:cxn>
                <a:cxn ang="0">
                  <a:pos x="24" y="57"/>
                </a:cxn>
                <a:cxn ang="0">
                  <a:pos x="30" y="57"/>
                </a:cxn>
                <a:cxn ang="0">
                  <a:pos x="33" y="63"/>
                </a:cxn>
                <a:cxn ang="0">
                  <a:pos x="41" y="75"/>
                </a:cxn>
                <a:cxn ang="0">
                  <a:pos x="35" y="52"/>
                </a:cxn>
                <a:cxn ang="0">
                  <a:pos x="34" y="39"/>
                </a:cxn>
                <a:cxn ang="0">
                  <a:pos x="30" y="26"/>
                </a:cxn>
                <a:cxn ang="0">
                  <a:pos x="26" y="17"/>
                </a:cxn>
                <a:cxn ang="0">
                  <a:pos x="24" y="8"/>
                </a:cxn>
                <a:cxn ang="0">
                  <a:pos x="20" y="1"/>
                </a:cxn>
              </a:cxnLst>
              <a:rect l="0" t="0" r="0" b="0"/>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solidFill>
              <a:srgbClr val="FEFEFE">
                <a:alpha val="29999"/>
              </a:srgbClr>
            </a:solidFill>
            <a:ln w="9525">
              <a:noFill/>
            </a:ln>
          </p:spPr>
          <p:txBody>
            <a:bodyPr/>
            <a:lstStyle/>
            <a:p>
              <a:endParaRPr lang="zh-CN" altLang="en-US"/>
            </a:p>
          </p:txBody>
        </p:sp>
        <p:sp>
          <p:nvSpPr>
            <p:cNvPr id="1085" name="Freeform 60"/>
            <p:cNvSpPr/>
            <p:nvPr/>
          </p:nvSpPr>
          <p:spPr>
            <a:xfrm>
              <a:off x="3279" y="1202"/>
              <a:ext cx="40" cy="131"/>
            </a:xfrm>
            <a:custGeom>
              <a:avLst/>
              <a:gdLst/>
              <a:ahLst/>
              <a:cxnLst>
                <a:cxn ang="0">
                  <a:pos x="2" y="0"/>
                </a:cxn>
                <a:cxn ang="0">
                  <a:pos x="0" y="10"/>
                </a:cxn>
                <a:cxn ang="0">
                  <a:pos x="4" y="22"/>
                </a:cxn>
                <a:cxn ang="0">
                  <a:pos x="7" y="39"/>
                </a:cxn>
                <a:cxn ang="0">
                  <a:pos x="14" y="55"/>
                </a:cxn>
                <a:cxn ang="0">
                  <a:pos x="22" y="73"/>
                </a:cxn>
                <a:cxn ang="0">
                  <a:pos x="16" y="48"/>
                </a:cxn>
                <a:cxn ang="0">
                  <a:pos x="14" y="39"/>
                </a:cxn>
                <a:cxn ang="0">
                  <a:pos x="12" y="25"/>
                </a:cxn>
                <a:cxn ang="0">
                  <a:pos x="10" y="19"/>
                </a:cxn>
                <a:cxn ang="0">
                  <a:pos x="7" y="16"/>
                </a:cxn>
                <a:cxn ang="0">
                  <a:pos x="2" y="0"/>
                </a:cxn>
              </a:cxnLst>
              <a:rect l="0" t="0" r="0" b="0"/>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solidFill>
              <a:srgbClr val="FEFEFE">
                <a:alpha val="29999"/>
              </a:srgbClr>
            </a:solidFill>
            <a:ln w="9525">
              <a:noFill/>
            </a:ln>
          </p:spPr>
          <p:txBody>
            <a:bodyPr/>
            <a:lstStyle/>
            <a:p>
              <a:endParaRPr lang="zh-CN" altLang="en-US"/>
            </a:p>
          </p:txBody>
        </p:sp>
        <p:sp>
          <p:nvSpPr>
            <p:cNvPr id="1086" name="Freeform 61"/>
            <p:cNvSpPr/>
            <p:nvPr/>
          </p:nvSpPr>
          <p:spPr>
            <a:xfrm>
              <a:off x="3324" y="1339"/>
              <a:ext cx="65" cy="54"/>
            </a:xfrm>
            <a:custGeom>
              <a:avLst/>
              <a:gdLst/>
              <a:ahLst/>
              <a:cxnLst>
                <a:cxn ang="0">
                  <a:pos x="2" y="0"/>
                </a:cxn>
                <a:cxn ang="0">
                  <a:pos x="4" y="13"/>
                </a:cxn>
                <a:cxn ang="0">
                  <a:pos x="10" y="18"/>
                </a:cxn>
                <a:cxn ang="0">
                  <a:pos x="20" y="20"/>
                </a:cxn>
                <a:cxn ang="0">
                  <a:pos x="27" y="23"/>
                </a:cxn>
                <a:cxn ang="0">
                  <a:pos x="32" y="27"/>
                </a:cxn>
                <a:cxn ang="0">
                  <a:pos x="37" y="28"/>
                </a:cxn>
                <a:cxn ang="0">
                  <a:pos x="31" y="16"/>
                </a:cxn>
                <a:cxn ang="0">
                  <a:pos x="27" y="9"/>
                </a:cxn>
                <a:cxn ang="0">
                  <a:pos x="15" y="10"/>
                </a:cxn>
                <a:cxn ang="0">
                  <a:pos x="11" y="7"/>
                </a:cxn>
                <a:cxn ang="0">
                  <a:pos x="3" y="0"/>
                </a:cxn>
                <a:cxn ang="0">
                  <a:pos x="2" y="0"/>
                </a:cxn>
              </a:cxnLst>
              <a:rect l="0" t="0" r="0" b="0"/>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solidFill>
              <a:srgbClr val="FEFEFE">
                <a:alpha val="29999"/>
              </a:srgbClr>
            </a:solidFill>
            <a:ln w="9525">
              <a:noFill/>
            </a:ln>
          </p:spPr>
          <p:txBody>
            <a:bodyPr/>
            <a:lstStyle/>
            <a:p>
              <a:endParaRPr lang="zh-CN" altLang="en-US"/>
            </a:p>
          </p:txBody>
        </p:sp>
        <p:sp>
          <p:nvSpPr>
            <p:cNvPr id="1087" name="Freeform 62"/>
            <p:cNvSpPr/>
            <p:nvPr/>
          </p:nvSpPr>
          <p:spPr>
            <a:xfrm>
              <a:off x="3428" y="1244"/>
              <a:ext cx="83" cy="117"/>
            </a:xfrm>
            <a:custGeom>
              <a:avLst/>
              <a:gdLst/>
              <a:ahLst/>
              <a:cxnLst>
                <a:cxn ang="0">
                  <a:pos x="41" y="0"/>
                </a:cxn>
                <a:cxn ang="0">
                  <a:pos x="31" y="5"/>
                </a:cxn>
                <a:cxn ang="0">
                  <a:pos x="10" y="6"/>
                </a:cxn>
                <a:cxn ang="0">
                  <a:pos x="5" y="14"/>
                </a:cxn>
                <a:cxn ang="0">
                  <a:pos x="4" y="26"/>
                </a:cxn>
                <a:cxn ang="0">
                  <a:pos x="5" y="32"/>
                </a:cxn>
                <a:cxn ang="0">
                  <a:pos x="1" y="38"/>
                </a:cxn>
                <a:cxn ang="0">
                  <a:pos x="5" y="47"/>
                </a:cxn>
                <a:cxn ang="0">
                  <a:pos x="10" y="53"/>
                </a:cxn>
                <a:cxn ang="0">
                  <a:pos x="6" y="61"/>
                </a:cxn>
                <a:cxn ang="0">
                  <a:pos x="10" y="66"/>
                </a:cxn>
                <a:cxn ang="0">
                  <a:pos x="17" y="61"/>
                </a:cxn>
                <a:cxn ang="0">
                  <a:pos x="21" y="40"/>
                </a:cxn>
                <a:cxn ang="0">
                  <a:pos x="23" y="53"/>
                </a:cxn>
                <a:cxn ang="0">
                  <a:pos x="28" y="62"/>
                </a:cxn>
                <a:cxn ang="0">
                  <a:pos x="25" y="47"/>
                </a:cxn>
                <a:cxn ang="0">
                  <a:pos x="30" y="31"/>
                </a:cxn>
                <a:cxn ang="0">
                  <a:pos x="29" y="22"/>
                </a:cxn>
                <a:cxn ang="0">
                  <a:pos x="22" y="26"/>
                </a:cxn>
                <a:cxn ang="0">
                  <a:pos x="14" y="23"/>
                </a:cxn>
                <a:cxn ang="0">
                  <a:pos x="17" y="15"/>
                </a:cxn>
                <a:cxn ang="0">
                  <a:pos x="25" y="15"/>
                </a:cxn>
                <a:cxn ang="0">
                  <a:pos x="32" y="17"/>
                </a:cxn>
                <a:cxn ang="0">
                  <a:pos x="41" y="13"/>
                </a:cxn>
                <a:cxn ang="0">
                  <a:pos x="46" y="6"/>
                </a:cxn>
                <a:cxn ang="0">
                  <a:pos x="41" y="0"/>
                </a:cxn>
              </a:cxnLst>
              <a:rect l="0" t="0" r="0" b="0"/>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solidFill>
              <a:srgbClr val="FEFEFE">
                <a:alpha val="29999"/>
              </a:srgbClr>
            </a:solidFill>
            <a:ln w="9525">
              <a:noFill/>
            </a:ln>
          </p:spPr>
          <p:txBody>
            <a:bodyPr/>
            <a:lstStyle/>
            <a:p>
              <a:endParaRPr lang="zh-CN" altLang="en-US"/>
            </a:p>
          </p:txBody>
        </p:sp>
        <p:sp>
          <p:nvSpPr>
            <p:cNvPr id="1088" name="Freeform 63"/>
            <p:cNvSpPr/>
            <p:nvPr/>
          </p:nvSpPr>
          <p:spPr>
            <a:xfrm>
              <a:off x="3400" y="826"/>
              <a:ext cx="22" cy="71"/>
            </a:xfrm>
            <a:custGeom>
              <a:avLst/>
              <a:gdLst/>
              <a:ahLst/>
              <a:cxnLst>
                <a:cxn ang="0">
                  <a:pos x="5" y="0"/>
                </a:cxn>
                <a:cxn ang="0">
                  <a:pos x="0" y="7"/>
                </a:cxn>
                <a:cxn ang="0">
                  <a:pos x="2" y="16"/>
                </a:cxn>
                <a:cxn ang="0">
                  <a:pos x="1" y="26"/>
                </a:cxn>
                <a:cxn ang="0">
                  <a:pos x="7" y="41"/>
                </a:cxn>
                <a:cxn ang="0">
                  <a:pos x="12" y="36"/>
                </a:cxn>
                <a:cxn ang="0">
                  <a:pos x="9" y="26"/>
                </a:cxn>
                <a:cxn ang="0">
                  <a:pos x="5" y="0"/>
                </a:cxn>
              </a:cxnLst>
              <a:rect l="0" t="0" r="0" b="0"/>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solidFill>
              <a:srgbClr val="FEFEFE">
                <a:alpha val="29999"/>
              </a:srgbClr>
            </a:solidFill>
            <a:ln w="9525">
              <a:noFill/>
            </a:ln>
          </p:spPr>
          <p:txBody>
            <a:bodyPr/>
            <a:lstStyle/>
            <a:p>
              <a:endParaRPr lang="zh-CN" altLang="en-US"/>
            </a:p>
          </p:txBody>
        </p:sp>
        <p:sp>
          <p:nvSpPr>
            <p:cNvPr id="1089" name="Freeform 64"/>
            <p:cNvSpPr/>
            <p:nvPr/>
          </p:nvSpPr>
          <p:spPr>
            <a:xfrm>
              <a:off x="3414" y="945"/>
              <a:ext cx="61" cy="118"/>
            </a:xfrm>
            <a:custGeom>
              <a:avLst/>
              <a:gdLst/>
              <a:ahLst/>
              <a:cxnLst>
                <a:cxn ang="0">
                  <a:pos x="5" y="1"/>
                </a:cxn>
                <a:cxn ang="0">
                  <a:pos x="0" y="8"/>
                </a:cxn>
                <a:cxn ang="0">
                  <a:pos x="4" y="21"/>
                </a:cxn>
                <a:cxn ang="0">
                  <a:pos x="3" y="45"/>
                </a:cxn>
                <a:cxn ang="0">
                  <a:pos x="8" y="43"/>
                </a:cxn>
                <a:cxn ang="0">
                  <a:pos x="8" y="48"/>
                </a:cxn>
                <a:cxn ang="0">
                  <a:pos x="13" y="51"/>
                </a:cxn>
                <a:cxn ang="0">
                  <a:pos x="17" y="58"/>
                </a:cxn>
                <a:cxn ang="0">
                  <a:pos x="20" y="54"/>
                </a:cxn>
                <a:cxn ang="0">
                  <a:pos x="28" y="56"/>
                </a:cxn>
                <a:cxn ang="0">
                  <a:pos x="26" y="45"/>
                </a:cxn>
                <a:cxn ang="0">
                  <a:pos x="20" y="43"/>
                </a:cxn>
                <a:cxn ang="0">
                  <a:pos x="17" y="38"/>
                </a:cxn>
                <a:cxn ang="0">
                  <a:pos x="14" y="31"/>
                </a:cxn>
                <a:cxn ang="0">
                  <a:pos x="17" y="22"/>
                </a:cxn>
                <a:cxn ang="0">
                  <a:pos x="15" y="14"/>
                </a:cxn>
                <a:cxn ang="0">
                  <a:pos x="18" y="8"/>
                </a:cxn>
                <a:cxn ang="0">
                  <a:pos x="13" y="1"/>
                </a:cxn>
                <a:cxn ang="0">
                  <a:pos x="8" y="3"/>
                </a:cxn>
                <a:cxn ang="0">
                  <a:pos x="5" y="1"/>
                </a:cxn>
              </a:cxnLst>
              <a:rect l="0" t="0" r="0" b="0"/>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solidFill>
              <a:srgbClr val="FEFEFE">
                <a:alpha val="29999"/>
              </a:srgbClr>
            </a:solidFill>
            <a:ln w="9525">
              <a:noFill/>
            </a:ln>
          </p:spPr>
          <p:txBody>
            <a:bodyPr/>
            <a:lstStyle/>
            <a:p>
              <a:endParaRPr lang="zh-CN" altLang="en-US"/>
            </a:p>
          </p:txBody>
        </p:sp>
        <p:sp>
          <p:nvSpPr>
            <p:cNvPr id="1090" name="Freeform 65"/>
            <p:cNvSpPr/>
            <p:nvPr/>
          </p:nvSpPr>
          <p:spPr>
            <a:xfrm>
              <a:off x="3457" y="1101"/>
              <a:ext cx="64" cy="79"/>
            </a:xfrm>
            <a:custGeom>
              <a:avLst/>
              <a:gdLst/>
              <a:ahLst/>
              <a:cxnLst>
                <a:cxn ang="0">
                  <a:pos x="22" y="0"/>
                </a:cxn>
                <a:cxn ang="0">
                  <a:pos x="19" y="8"/>
                </a:cxn>
                <a:cxn ang="0">
                  <a:pos x="14" y="13"/>
                </a:cxn>
                <a:cxn ang="0">
                  <a:pos x="7" y="15"/>
                </a:cxn>
                <a:cxn ang="0">
                  <a:pos x="4" y="20"/>
                </a:cxn>
                <a:cxn ang="0">
                  <a:pos x="2" y="32"/>
                </a:cxn>
                <a:cxn ang="0">
                  <a:pos x="6" y="30"/>
                </a:cxn>
                <a:cxn ang="0">
                  <a:pos x="11" y="26"/>
                </a:cxn>
                <a:cxn ang="0">
                  <a:pos x="15" y="29"/>
                </a:cxn>
                <a:cxn ang="0">
                  <a:pos x="25" y="42"/>
                </a:cxn>
                <a:cxn ang="0">
                  <a:pos x="30" y="31"/>
                </a:cxn>
                <a:cxn ang="0">
                  <a:pos x="36" y="29"/>
                </a:cxn>
                <a:cxn ang="0">
                  <a:pos x="32" y="17"/>
                </a:cxn>
                <a:cxn ang="0">
                  <a:pos x="22" y="0"/>
                </a:cxn>
              </a:cxnLst>
              <a:rect l="0" t="0" r="0" b="0"/>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solidFill>
              <a:srgbClr val="FEFEFE">
                <a:alpha val="29999"/>
              </a:srgbClr>
            </a:solidFill>
            <a:ln w="9525">
              <a:noFill/>
            </a:ln>
          </p:spPr>
          <p:txBody>
            <a:bodyPr/>
            <a:lstStyle/>
            <a:p>
              <a:endParaRPr lang="zh-CN" altLang="en-US"/>
            </a:p>
          </p:txBody>
        </p:sp>
        <p:sp>
          <p:nvSpPr>
            <p:cNvPr id="1091" name="Freeform 66"/>
            <p:cNvSpPr/>
            <p:nvPr/>
          </p:nvSpPr>
          <p:spPr>
            <a:xfrm>
              <a:off x="3533" y="1242"/>
              <a:ext cx="29" cy="49"/>
            </a:xfrm>
            <a:custGeom>
              <a:avLst/>
              <a:gdLst/>
              <a:ahLst/>
              <a:cxnLst>
                <a:cxn ang="0">
                  <a:pos x="3" y="11"/>
                </a:cxn>
                <a:cxn ang="0">
                  <a:pos x="11" y="27"/>
                </a:cxn>
                <a:cxn ang="0">
                  <a:pos x="14" y="22"/>
                </a:cxn>
                <a:cxn ang="0">
                  <a:pos x="17" y="16"/>
                </a:cxn>
                <a:cxn ang="0">
                  <a:pos x="14" y="10"/>
                </a:cxn>
                <a:cxn ang="0">
                  <a:pos x="8" y="5"/>
                </a:cxn>
                <a:cxn ang="0">
                  <a:pos x="5" y="1"/>
                </a:cxn>
                <a:cxn ang="0">
                  <a:pos x="2" y="5"/>
                </a:cxn>
                <a:cxn ang="0">
                  <a:pos x="3" y="11"/>
                </a:cxn>
              </a:cxnLst>
              <a:rect l="0" t="0" r="0" b="0"/>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solidFill>
              <a:srgbClr val="FEFEFE">
                <a:alpha val="29999"/>
              </a:srgbClr>
            </a:solidFill>
            <a:ln w="9525">
              <a:noFill/>
            </a:ln>
          </p:spPr>
          <p:txBody>
            <a:bodyPr/>
            <a:lstStyle/>
            <a:p>
              <a:endParaRPr lang="zh-CN" altLang="en-US"/>
            </a:p>
          </p:txBody>
        </p:sp>
        <p:sp>
          <p:nvSpPr>
            <p:cNvPr id="1092" name="Freeform 67"/>
            <p:cNvSpPr/>
            <p:nvPr/>
          </p:nvSpPr>
          <p:spPr>
            <a:xfrm>
              <a:off x="3517" y="1324"/>
              <a:ext cx="18" cy="17"/>
            </a:xfrm>
            <a:custGeom>
              <a:avLst/>
              <a:gdLst/>
              <a:ahLst/>
              <a:cxnLst>
                <a:cxn ang="0">
                  <a:pos x="0" y="0"/>
                </a:cxn>
                <a:cxn ang="0">
                  <a:pos x="3" y="10"/>
                </a:cxn>
                <a:cxn ang="0">
                  <a:pos x="11" y="4"/>
                </a:cxn>
                <a:cxn ang="0">
                  <a:pos x="0" y="0"/>
                </a:cxn>
              </a:cxnLst>
              <a:rect l="0" t="0" r="0" b="0"/>
              <a:pathLst>
                <a:path w="24" h="23">
                  <a:moveTo>
                    <a:pt x="0" y="0"/>
                  </a:moveTo>
                  <a:cubicBezTo>
                    <a:pt x="1" y="8"/>
                    <a:pt x="3" y="16"/>
                    <a:pt x="6" y="23"/>
                  </a:cubicBezTo>
                  <a:cubicBezTo>
                    <a:pt x="19" y="20"/>
                    <a:pt x="19" y="22"/>
                    <a:pt x="24" y="11"/>
                  </a:cubicBezTo>
                  <a:cubicBezTo>
                    <a:pt x="20" y="0"/>
                    <a:pt x="4" y="8"/>
                    <a:pt x="0" y="0"/>
                  </a:cubicBezTo>
                  <a:close/>
                </a:path>
              </a:pathLst>
            </a:custGeom>
            <a:solidFill>
              <a:srgbClr val="FEFEFE">
                <a:alpha val="29999"/>
              </a:srgbClr>
            </a:solidFill>
            <a:ln w="9525">
              <a:noFill/>
            </a:ln>
          </p:spPr>
          <p:txBody>
            <a:bodyPr/>
            <a:lstStyle/>
            <a:p>
              <a:endParaRPr lang="zh-CN" altLang="en-US"/>
            </a:p>
          </p:txBody>
        </p:sp>
        <p:sp>
          <p:nvSpPr>
            <p:cNvPr id="1093" name="Freeform 68"/>
            <p:cNvSpPr/>
            <p:nvPr/>
          </p:nvSpPr>
          <p:spPr>
            <a:xfrm>
              <a:off x="3544" y="1314"/>
              <a:ext cx="45" cy="37"/>
            </a:xfrm>
            <a:custGeom>
              <a:avLst/>
              <a:gdLst/>
              <a:ahLst/>
              <a:cxnLst>
                <a:cxn ang="0">
                  <a:pos x="4" y="0"/>
                </a:cxn>
                <a:cxn ang="0">
                  <a:pos x="0" y="8"/>
                </a:cxn>
                <a:cxn ang="0">
                  <a:pos x="12" y="14"/>
                </a:cxn>
                <a:cxn ang="0">
                  <a:pos x="18" y="20"/>
                </a:cxn>
                <a:cxn ang="0">
                  <a:pos x="26" y="18"/>
                </a:cxn>
                <a:cxn ang="0">
                  <a:pos x="21" y="11"/>
                </a:cxn>
                <a:cxn ang="0">
                  <a:pos x="12" y="2"/>
                </a:cxn>
                <a:cxn ang="0">
                  <a:pos x="8" y="7"/>
                </a:cxn>
                <a:cxn ang="0">
                  <a:pos x="4" y="0"/>
                </a:cxn>
              </a:cxnLst>
              <a:rect l="0" t="0" r="0" b="0"/>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solidFill>
              <a:srgbClr val="FEFEFE">
                <a:alpha val="29999"/>
              </a:srgbClr>
            </a:solidFill>
            <a:ln w="9525">
              <a:noFill/>
            </a:ln>
          </p:spPr>
          <p:txBody>
            <a:bodyPr/>
            <a:lstStyle/>
            <a:p>
              <a:endParaRPr lang="zh-CN" altLang="en-US"/>
            </a:p>
          </p:txBody>
        </p:sp>
        <p:sp>
          <p:nvSpPr>
            <p:cNvPr id="1094" name="Freeform 69"/>
            <p:cNvSpPr/>
            <p:nvPr/>
          </p:nvSpPr>
          <p:spPr>
            <a:xfrm>
              <a:off x="3613" y="1384"/>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1095" name="Freeform 70"/>
            <p:cNvSpPr/>
            <p:nvPr/>
          </p:nvSpPr>
          <p:spPr>
            <a:xfrm>
              <a:off x="3880" y="1342"/>
              <a:ext cx="46" cy="47"/>
            </a:xfrm>
            <a:custGeom>
              <a:avLst/>
              <a:gdLst/>
              <a:ahLst/>
              <a:cxnLst>
                <a:cxn ang="0">
                  <a:pos x="3" y="0"/>
                </a:cxn>
                <a:cxn ang="0">
                  <a:pos x="0" y="5"/>
                </a:cxn>
                <a:cxn ang="0">
                  <a:pos x="11" y="14"/>
                </a:cxn>
                <a:cxn ang="0">
                  <a:pos x="15" y="22"/>
                </a:cxn>
                <a:cxn ang="0">
                  <a:pos x="20" y="26"/>
                </a:cxn>
                <a:cxn ang="0">
                  <a:pos x="26" y="23"/>
                </a:cxn>
                <a:cxn ang="0">
                  <a:pos x="14" y="7"/>
                </a:cxn>
                <a:cxn ang="0">
                  <a:pos x="3" y="0"/>
                </a:cxn>
              </a:cxnLst>
              <a:rect l="0" t="0" r="0" b="0"/>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solidFill>
              <a:srgbClr val="FEFEFE">
                <a:alpha val="29999"/>
              </a:srgbClr>
            </a:solidFill>
            <a:ln w="9525">
              <a:noFill/>
            </a:ln>
          </p:spPr>
          <p:txBody>
            <a:bodyPr/>
            <a:lstStyle/>
            <a:p>
              <a:endParaRPr lang="zh-CN" altLang="en-US"/>
            </a:p>
          </p:txBody>
        </p:sp>
        <p:sp>
          <p:nvSpPr>
            <p:cNvPr id="1096" name="Freeform 71"/>
            <p:cNvSpPr/>
            <p:nvPr/>
          </p:nvSpPr>
          <p:spPr>
            <a:xfrm>
              <a:off x="3483" y="1401"/>
              <a:ext cx="46" cy="50"/>
            </a:xfrm>
            <a:custGeom>
              <a:avLst/>
              <a:gdLst/>
              <a:ahLst/>
              <a:cxnLst>
                <a:cxn ang="0">
                  <a:pos x="12" y="3"/>
                </a:cxn>
                <a:cxn ang="0">
                  <a:pos x="13" y="14"/>
                </a:cxn>
                <a:cxn ang="0">
                  <a:pos x="7" y="18"/>
                </a:cxn>
                <a:cxn ang="0">
                  <a:pos x="10" y="28"/>
                </a:cxn>
                <a:cxn ang="0">
                  <a:pos x="20" y="24"/>
                </a:cxn>
                <a:cxn ang="0">
                  <a:pos x="26" y="19"/>
                </a:cxn>
                <a:cxn ang="0">
                  <a:pos x="22" y="12"/>
                </a:cxn>
                <a:cxn ang="0">
                  <a:pos x="24" y="5"/>
                </a:cxn>
                <a:cxn ang="0">
                  <a:pos x="23" y="1"/>
                </a:cxn>
                <a:cxn ang="0">
                  <a:pos x="20" y="1"/>
                </a:cxn>
                <a:cxn ang="0">
                  <a:pos x="22" y="2"/>
                </a:cxn>
                <a:cxn ang="0">
                  <a:pos x="21" y="7"/>
                </a:cxn>
                <a:cxn ang="0">
                  <a:pos x="18" y="10"/>
                </a:cxn>
                <a:cxn ang="0">
                  <a:pos x="12" y="3"/>
                </a:cxn>
              </a:cxnLst>
              <a:rect l="0" t="0" r="0" b="0"/>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solidFill>
              <a:srgbClr val="FEFEFE">
                <a:alpha val="29999"/>
              </a:srgbClr>
            </a:solidFill>
            <a:ln w="9525">
              <a:noFill/>
            </a:ln>
          </p:spPr>
          <p:txBody>
            <a:bodyPr/>
            <a:lstStyle/>
            <a:p>
              <a:endParaRPr lang="zh-CN" altLang="en-US"/>
            </a:p>
          </p:txBody>
        </p:sp>
        <p:sp>
          <p:nvSpPr>
            <p:cNvPr id="1097" name="Freeform 72"/>
            <p:cNvSpPr/>
            <p:nvPr/>
          </p:nvSpPr>
          <p:spPr>
            <a:xfrm>
              <a:off x="3434" y="1420"/>
              <a:ext cx="32" cy="27"/>
            </a:xfrm>
            <a:custGeom>
              <a:avLst/>
              <a:gdLst/>
              <a:ahLst/>
              <a:cxnLst>
                <a:cxn ang="0">
                  <a:pos x="9" y="2"/>
                </a:cxn>
                <a:cxn ang="0">
                  <a:pos x="2" y="3"/>
                </a:cxn>
                <a:cxn ang="0">
                  <a:pos x="14" y="15"/>
                </a:cxn>
                <a:cxn ang="0">
                  <a:pos x="17" y="13"/>
                </a:cxn>
                <a:cxn ang="0">
                  <a:pos x="9" y="2"/>
                </a:cxn>
              </a:cxnLst>
              <a:rect l="0" t="0" r="0" b="0"/>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solidFill>
              <a:srgbClr val="FEFEFE">
                <a:alpha val="29999"/>
              </a:srgbClr>
            </a:solidFill>
            <a:ln w="9525">
              <a:noFill/>
            </a:ln>
          </p:spPr>
          <p:txBody>
            <a:bodyPr/>
            <a:lstStyle/>
            <a:p>
              <a:endParaRPr lang="zh-CN" altLang="en-US"/>
            </a:p>
          </p:txBody>
        </p:sp>
        <p:sp>
          <p:nvSpPr>
            <p:cNvPr id="1098" name="Freeform 73"/>
            <p:cNvSpPr/>
            <p:nvPr/>
          </p:nvSpPr>
          <p:spPr>
            <a:xfrm>
              <a:off x="3413" y="1391"/>
              <a:ext cx="24" cy="31"/>
            </a:xfrm>
            <a:custGeom>
              <a:avLst/>
              <a:gdLst/>
              <a:ahLst/>
              <a:cxnLst>
                <a:cxn ang="0">
                  <a:pos x="9" y="0"/>
                </a:cxn>
                <a:cxn ang="0">
                  <a:pos x="0" y="11"/>
                </a:cxn>
                <a:cxn ang="0">
                  <a:pos x="7" y="11"/>
                </a:cxn>
                <a:cxn ang="0">
                  <a:pos x="8" y="13"/>
                </a:cxn>
                <a:cxn ang="0">
                  <a:pos x="7" y="15"/>
                </a:cxn>
                <a:cxn ang="0">
                  <a:pos x="13" y="9"/>
                </a:cxn>
                <a:cxn ang="0">
                  <a:pos x="11" y="4"/>
                </a:cxn>
                <a:cxn ang="0">
                  <a:pos x="9" y="0"/>
                </a:cxn>
              </a:cxnLst>
              <a:rect l="0" t="0" r="0" b="0"/>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solidFill>
              <a:srgbClr val="FEFEFE">
                <a:alpha val="29999"/>
              </a:srgbClr>
            </a:solidFill>
            <a:ln w="9525">
              <a:noFill/>
            </a:ln>
          </p:spPr>
          <p:txBody>
            <a:bodyPr/>
            <a:lstStyle/>
            <a:p>
              <a:endParaRPr lang="zh-CN" altLang="en-US"/>
            </a:p>
          </p:txBody>
        </p:sp>
        <p:sp>
          <p:nvSpPr>
            <p:cNvPr id="1099" name="Freeform 74"/>
            <p:cNvSpPr/>
            <p:nvPr/>
          </p:nvSpPr>
          <p:spPr>
            <a:xfrm>
              <a:off x="3447" y="1402"/>
              <a:ext cx="34" cy="24"/>
            </a:xfrm>
            <a:custGeom>
              <a:avLst/>
              <a:gdLst/>
              <a:ahLst/>
              <a:cxnLst>
                <a:cxn ang="0">
                  <a:pos x="9" y="0"/>
                </a:cxn>
                <a:cxn ang="0">
                  <a:pos x="0" y="3"/>
                </a:cxn>
                <a:cxn ang="0">
                  <a:pos x="11" y="13"/>
                </a:cxn>
                <a:cxn ang="0">
                  <a:pos x="20" y="11"/>
                </a:cxn>
                <a:cxn ang="0">
                  <a:pos x="10" y="5"/>
                </a:cxn>
                <a:cxn ang="0">
                  <a:pos x="9" y="0"/>
                </a:cxn>
              </a:cxnLst>
              <a:rect l="0" t="0" r="0" b="0"/>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solidFill>
              <a:srgbClr val="FEFEFE">
                <a:alpha val="29999"/>
              </a:srgbClr>
            </a:solidFill>
            <a:ln w="9525">
              <a:noFill/>
            </a:ln>
          </p:spPr>
          <p:txBody>
            <a:bodyPr/>
            <a:lstStyle/>
            <a:p>
              <a:endParaRPr lang="zh-CN" altLang="en-US"/>
            </a:p>
          </p:txBody>
        </p:sp>
        <p:sp>
          <p:nvSpPr>
            <p:cNvPr id="1100" name="Freeform 75"/>
            <p:cNvSpPr/>
            <p:nvPr/>
          </p:nvSpPr>
          <p:spPr>
            <a:xfrm>
              <a:off x="3398" y="1070"/>
              <a:ext cx="27" cy="55"/>
            </a:xfrm>
            <a:custGeom>
              <a:avLst/>
              <a:gdLst/>
              <a:ahLst/>
              <a:cxnLst>
                <a:cxn ang="0">
                  <a:pos x="14" y="0"/>
                </a:cxn>
                <a:cxn ang="0">
                  <a:pos x="9" y="6"/>
                </a:cxn>
                <a:cxn ang="0">
                  <a:pos x="4" y="15"/>
                </a:cxn>
                <a:cxn ang="0">
                  <a:pos x="0" y="25"/>
                </a:cxn>
                <a:cxn ang="0">
                  <a:pos x="4" y="30"/>
                </a:cxn>
                <a:cxn ang="0">
                  <a:pos x="9" y="25"/>
                </a:cxn>
                <a:cxn ang="0">
                  <a:pos x="16" y="13"/>
                </a:cxn>
                <a:cxn ang="0">
                  <a:pos x="14" y="0"/>
                </a:cxn>
              </a:cxnLst>
              <a:rect l="0" t="0" r="0" b="0"/>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solidFill>
              <a:srgbClr val="FEFEFE">
                <a:alpha val="29999"/>
              </a:srgbClr>
            </a:solidFill>
            <a:ln w="9525">
              <a:noFill/>
            </a:ln>
          </p:spPr>
          <p:txBody>
            <a:bodyPr/>
            <a:lstStyle/>
            <a:p>
              <a:endParaRPr lang="zh-CN" altLang="en-US"/>
            </a:p>
          </p:txBody>
        </p:sp>
        <p:sp>
          <p:nvSpPr>
            <p:cNvPr id="1101" name="Freeform 76"/>
            <p:cNvSpPr/>
            <p:nvPr/>
          </p:nvSpPr>
          <p:spPr>
            <a:xfrm>
              <a:off x="3449" y="1061"/>
              <a:ext cx="19" cy="55"/>
            </a:xfrm>
            <a:custGeom>
              <a:avLst/>
              <a:gdLst/>
              <a:ahLst/>
              <a:cxnLst>
                <a:cxn ang="0">
                  <a:pos x="6" y="3"/>
                </a:cxn>
                <a:cxn ang="0">
                  <a:pos x="2" y="4"/>
                </a:cxn>
                <a:cxn ang="0">
                  <a:pos x="0" y="10"/>
                </a:cxn>
                <a:cxn ang="0">
                  <a:pos x="6" y="17"/>
                </a:cxn>
                <a:cxn ang="0">
                  <a:pos x="11" y="24"/>
                </a:cxn>
                <a:cxn ang="0">
                  <a:pos x="7" y="8"/>
                </a:cxn>
                <a:cxn ang="0">
                  <a:pos x="6" y="3"/>
                </a:cxn>
              </a:cxnLst>
              <a:rect l="0" t="0" r="0" b="0"/>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solidFill>
              <a:srgbClr val="FEFEFE">
                <a:alpha val="29999"/>
              </a:srgbClr>
            </a:solidFill>
            <a:ln w="9525">
              <a:noFill/>
            </a:ln>
          </p:spPr>
          <p:txBody>
            <a:bodyPr/>
            <a:lstStyle/>
            <a:p>
              <a:endParaRPr lang="zh-CN" altLang="en-US"/>
            </a:p>
          </p:txBody>
        </p:sp>
        <p:sp>
          <p:nvSpPr>
            <p:cNvPr id="1102" name="Freeform 77"/>
            <p:cNvSpPr/>
            <p:nvPr/>
          </p:nvSpPr>
          <p:spPr>
            <a:xfrm>
              <a:off x="3471" y="1044"/>
              <a:ext cx="10" cy="25"/>
            </a:xfrm>
            <a:custGeom>
              <a:avLst/>
              <a:gdLst/>
              <a:ahLst/>
              <a:cxnLst>
                <a:cxn ang="0">
                  <a:pos x="4" y="0"/>
                </a:cxn>
                <a:cxn ang="0">
                  <a:pos x="1" y="5"/>
                </a:cxn>
                <a:cxn ang="0">
                  <a:pos x="4" y="11"/>
                </a:cxn>
                <a:cxn ang="0">
                  <a:pos x="4" y="0"/>
                </a:cxn>
              </a:cxnLst>
              <a:rect l="0" t="0" r="0" b="0"/>
              <a:pathLst>
                <a:path w="14" h="33">
                  <a:moveTo>
                    <a:pt x="11" y="0"/>
                  </a:moveTo>
                  <a:cubicBezTo>
                    <a:pt x="7" y="3"/>
                    <a:pt x="5" y="7"/>
                    <a:pt x="1" y="10"/>
                  </a:cubicBezTo>
                  <a:cubicBezTo>
                    <a:pt x="2" y="18"/>
                    <a:pt x="0" y="33"/>
                    <a:pt x="11" y="25"/>
                  </a:cubicBezTo>
                  <a:cubicBezTo>
                    <a:pt x="14" y="15"/>
                    <a:pt x="5" y="4"/>
                    <a:pt x="11" y="0"/>
                  </a:cubicBezTo>
                  <a:close/>
                </a:path>
              </a:pathLst>
            </a:custGeom>
            <a:solidFill>
              <a:srgbClr val="FEFEFE">
                <a:alpha val="29999"/>
              </a:srgbClr>
            </a:solidFill>
            <a:ln w="9525">
              <a:noFill/>
            </a:ln>
          </p:spPr>
          <p:txBody>
            <a:bodyPr/>
            <a:lstStyle/>
            <a:p>
              <a:endParaRPr lang="zh-CN" altLang="en-US"/>
            </a:p>
          </p:txBody>
        </p:sp>
        <p:sp>
          <p:nvSpPr>
            <p:cNvPr id="1103" name="Freeform 78"/>
            <p:cNvSpPr/>
            <p:nvPr/>
          </p:nvSpPr>
          <p:spPr>
            <a:xfrm>
              <a:off x="3481" y="1056"/>
              <a:ext cx="21" cy="48"/>
            </a:xfrm>
            <a:custGeom>
              <a:avLst/>
              <a:gdLst/>
              <a:ahLst/>
              <a:cxnLst>
                <a:cxn ang="0">
                  <a:pos x="2" y="0"/>
                </a:cxn>
                <a:cxn ang="0">
                  <a:pos x="5" y="6"/>
                </a:cxn>
                <a:cxn ang="0">
                  <a:pos x="8" y="9"/>
                </a:cxn>
                <a:cxn ang="0">
                  <a:pos x="4" y="17"/>
                </a:cxn>
                <a:cxn ang="0">
                  <a:pos x="0" y="24"/>
                </a:cxn>
                <a:cxn ang="0">
                  <a:pos x="5" y="24"/>
                </a:cxn>
                <a:cxn ang="0">
                  <a:pos x="11" y="11"/>
                </a:cxn>
                <a:cxn ang="0">
                  <a:pos x="2" y="0"/>
                </a:cxn>
              </a:cxnLst>
              <a:rect l="0" t="0" r="0" b="0"/>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solidFill>
              <a:srgbClr val="FEFEFE">
                <a:alpha val="29999"/>
              </a:srgbClr>
            </a:solidFill>
            <a:ln w="9525">
              <a:noFill/>
            </a:ln>
          </p:spPr>
          <p:txBody>
            <a:bodyPr/>
            <a:lstStyle/>
            <a:p>
              <a:endParaRPr lang="zh-CN" altLang="en-US"/>
            </a:p>
          </p:txBody>
        </p:sp>
        <p:sp>
          <p:nvSpPr>
            <p:cNvPr id="1104" name="Freeform 79"/>
            <p:cNvSpPr/>
            <p:nvPr/>
          </p:nvSpPr>
          <p:spPr>
            <a:xfrm>
              <a:off x="3212" y="1125"/>
              <a:ext cx="12" cy="27"/>
            </a:xfrm>
            <a:custGeom>
              <a:avLst/>
              <a:gdLst/>
              <a:ahLst/>
              <a:cxnLst>
                <a:cxn ang="0">
                  <a:pos x="6" y="2"/>
                </a:cxn>
                <a:cxn ang="0">
                  <a:pos x="0" y="3"/>
                </a:cxn>
                <a:cxn ang="0">
                  <a:pos x="4" y="10"/>
                </a:cxn>
                <a:cxn ang="0">
                  <a:pos x="6" y="2"/>
                </a:cxn>
              </a:cxnLst>
              <a:rect l="0" t="0" r="0" b="0"/>
              <a:pathLst>
                <a:path w="16" h="36">
                  <a:moveTo>
                    <a:pt x="14" y="3"/>
                  </a:moveTo>
                  <a:cubicBezTo>
                    <a:pt x="7" y="0"/>
                    <a:pt x="4" y="1"/>
                    <a:pt x="0" y="7"/>
                  </a:cubicBezTo>
                  <a:cubicBezTo>
                    <a:pt x="3" y="14"/>
                    <a:pt x="2" y="17"/>
                    <a:pt x="8" y="22"/>
                  </a:cubicBezTo>
                  <a:cubicBezTo>
                    <a:pt x="16" y="36"/>
                    <a:pt x="11" y="7"/>
                    <a:pt x="14" y="3"/>
                  </a:cubicBezTo>
                  <a:close/>
                </a:path>
              </a:pathLst>
            </a:custGeom>
            <a:solidFill>
              <a:srgbClr val="FEFEFE">
                <a:alpha val="29999"/>
              </a:srgbClr>
            </a:solidFill>
            <a:ln w="9525">
              <a:noFill/>
            </a:ln>
          </p:spPr>
          <p:txBody>
            <a:bodyPr/>
            <a:lstStyle/>
            <a:p>
              <a:endParaRPr lang="zh-CN" altLang="en-US"/>
            </a:p>
          </p:txBody>
        </p:sp>
        <p:sp>
          <p:nvSpPr>
            <p:cNvPr id="1105" name="Freeform 80"/>
            <p:cNvSpPr/>
            <p:nvPr/>
          </p:nvSpPr>
          <p:spPr>
            <a:xfrm>
              <a:off x="3202" y="110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06" name="Freeform 81"/>
            <p:cNvSpPr/>
            <p:nvPr/>
          </p:nvSpPr>
          <p:spPr>
            <a:xfrm>
              <a:off x="3198" y="1084"/>
              <a:ext cx="12" cy="14"/>
            </a:xfrm>
            <a:custGeom>
              <a:avLst/>
              <a:gdLst/>
              <a:ahLst/>
              <a:cxnLst>
                <a:cxn ang="0">
                  <a:pos x="5" y="2"/>
                </a:cxn>
                <a:cxn ang="0">
                  <a:pos x="0" y="4"/>
                </a:cxn>
                <a:cxn ang="0">
                  <a:pos x="5" y="7"/>
                </a:cxn>
                <a:cxn ang="0">
                  <a:pos x="5" y="2"/>
                </a:cxn>
              </a:cxnLst>
              <a:rect l="0" t="0" r="0" b="0"/>
              <a:pathLst>
                <a:path w="16" h="19">
                  <a:moveTo>
                    <a:pt x="10" y="5"/>
                  </a:moveTo>
                  <a:cubicBezTo>
                    <a:pt x="4" y="0"/>
                    <a:pt x="1" y="3"/>
                    <a:pt x="0" y="10"/>
                  </a:cubicBezTo>
                  <a:cubicBezTo>
                    <a:pt x="4" y="15"/>
                    <a:pt x="7" y="16"/>
                    <a:pt x="12" y="19"/>
                  </a:cubicBezTo>
                  <a:cubicBezTo>
                    <a:pt x="16" y="12"/>
                    <a:pt x="14" y="12"/>
                    <a:pt x="10" y="5"/>
                  </a:cubicBezTo>
                  <a:close/>
                </a:path>
              </a:pathLst>
            </a:custGeom>
            <a:solidFill>
              <a:srgbClr val="FEFEFE">
                <a:alpha val="29999"/>
              </a:srgbClr>
            </a:solidFill>
            <a:ln w="9525">
              <a:noFill/>
            </a:ln>
          </p:spPr>
          <p:txBody>
            <a:bodyPr/>
            <a:lstStyle/>
            <a:p>
              <a:endParaRPr lang="zh-CN" altLang="en-US"/>
            </a:p>
          </p:txBody>
        </p:sp>
        <p:sp>
          <p:nvSpPr>
            <p:cNvPr id="1107" name="Freeform 82"/>
            <p:cNvSpPr/>
            <p:nvPr/>
          </p:nvSpPr>
          <p:spPr>
            <a:xfrm>
              <a:off x="3186" y="1044"/>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1108" name="Freeform 83"/>
            <p:cNvSpPr/>
            <p:nvPr/>
          </p:nvSpPr>
          <p:spPr>
            <a:xfrm>
              <a:off x="3188" y="1069"/>
              <a:ext cx="16" cy="13"/>
            </a:xfrm>
            <a:custGeom>
              <a:avLst/>
              <a:gdLst/>
              <a:ahLst/>
              <a:cxnLst>
                <a:cxn ang="0">
                  <a:pos x="5" y="0"/>
                </a:cxn>
                <a:cxn ang="0">
                  <a:pos x="7" y="7"/>
                </a:cxn>
                <a:cxn ang="0">
                  <a:pos x="5" y="2"/>
                </a:cxn>
                <a:cxn ang="0">
                  <a:pos x="5" y="0"/>
                </a:cxn>
              </a:cxnLst>
              <a:rect l="0" t="0" r="0" b="0"/>
              <a:pathLst>
                <a:path w="22" h="18">
                  <a:moveTo>
                    <a:pt x="13" y="0"/>
                  </a:moveTo>
                  <a:cubicBezTo>
                    <a:pt x="0" y="8"/>
                    <a:pt x="9" y="12"/>
                    <a:pt x="19" y="18"/>
                  </a:cubicBezTo>
                  <a:cubicBezTo>
                    <a:pt x="20" y="11"/>
                    <a:pt x="22" y="8"/>
                    <a:pt x="14" y="6"/>
                  </a:cubicBezTo>
                  <a:cubicBezTo>
                    <a:pt x="9" y="3"/>
                    <a:pt x="9" y="5"/>
                    <a:pt x="13" y="0"/>
                  </a:cubicBezTo>
                  <a:close/>
                </a:path>
              </a:pathLst>
            </a:custGeom>
            <a:solidFill>
              <a:srgbClr val="FEFEFE">
                <a:alpha val="29999"/>
              </a:srgbClr>
            </a:solidFill>
            <a:ln w="9525">
              <a:noFill/>
            </a:ln>
          </p:spPr>
          <p:txBody>
            <a:bodyPr/>
            <a:lstStyle/>
            <a:p>
              <a:endParaRPr lang="zh-CN" altLang="en-US"/>
            </a:p>
          </p:txBody>
        </p:sp>
        <p:sp>
          <p:nvSpPr>
            <p:cNvPr id="1109" name="Freeform 84"/>
            <p:cNvSpPr/>
            <p:nvPr/>
          </p:nvSpPr>
          <p:spPr>
            <a:xfrm>
              <a:off x="4024" y="1692"/>
              <a:ext cx="45" cy="60"/>
            </a:xfrm>
            <a:custGeom>
              <a:avLst/>
              <a:gdLst/>
              <a:ahLst/>
              <a:cxnLst>
                <a:cxn ang="0">
                  <a:pos x="5" y="3"/>
                </a:cxn>
                <a:cxn ang="0">
                  <a:pos x="2" y="7"/>
                </a:cxn>
                <a:cxn ang="0">
                  <a:pos x="6" y="16"/>
                </a:cxn>
                <a:cxn ang="0">
                  <a:pos x="11" y="22"/>
                </a:cxn>
                <a:cxn ang="0">
                  <a:pos x="17" y="26"/>
                </a:cxn>
                <a:cxn ang="0">
                  <a:pos x="22" y="33"/>
                </a:cxn>
                <a:cxn ang="0">
                  <a:pos x="22" y="23"/>
                </a:cxn>
                <a:cxn ang="0">
                  <a:pos x="18" y="15"/>
                </a:cxn>
                <a:cxn ang="0">
                  <a:pos x="11" y="7"/>
                </a:cxn>
                <a:cxn ang="0">
                  <a:pos x="5" y="3"/>
                </a:cxn>
              </a:cxnLst>
              <a:rect l="0" t="0" r="0" b="0"/>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solidFill>
              <a:srgbClr val="FEFEFE">
                <a:alpha val="29999"/>
              </a:srgbClr>
            </a:solidFill>
            <a:ln w="9525">
              <a:noFill/>
            </a:ln>
          </p:spPr>
          <p:txBody>
            <a:bodyPr/>
            <a:lstStyle/>
            <a:p>
              <a:endParaRPr lang="zh-CN" altLang="en-US"/>
            </a:p>
          </p:txBody>
        </p:sp>
        <p:sp>
          <p:nvSpPr>
            <p:cNvPr id="1110" name="Freeform 85"/>
            <p:cNvSpPr/>
            <p:nvPr/>
          </p:nvSpPr>
          <p:spPr>
            <a:xfrm>
              <a:off x="4255" y="1643"/>
              <a:ext cx="53" cy="46"/>
            </a:xfrm>
            <a:custGeom>
              <a:avLst/>
              <a:gdLst/>
              <a:ahLst/>
              <a:cxnLst>
                <a:cxn ang="0">
                  <a:pos x="12" y="10"/>
                </a:cxn>
                <a:cxn ang="0">
                  <a:pos x="5" y="14"/>
                </a:cxn>
                <a:cxn ang="0">
                  <a:pos x="1" y="19"/>
                </a:cxn>
                <a:cxn ang="0">
                  <a:pos x="5" y="25"/>
                </a:cxn>
                <a:cxn ang="0">
                  <a:pos x="12" y="19"/>
                </a:cxn>
                <a:cxn ang="0">
                  <a:pos x="16" y="10"/>
                </a:cxn>
                <a:cxn ang="0">
                  <a:pos x="23" y="0"/>
                </a:cxn>
                <a:cxn ang="0">
                  <a:pos x="30" y="5"/>
                </a:cxn>
                <a:cxn ang="0">
                  <a:pos x="14" y="10"/>
                </a:cxn>
                <a:cxn ang="0">
                  <a:pos x="12" y="10"/>
                </a:cxn>
              </a:cxnLst>
              <a:rect l="0" t="0" r="0" b="0"/>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solidFill>
              <a:srgbClr val="FEFEFE">
                <a:alpha val="29999"/>
              </a:srgbClr>
            </a:solidFill>
            <a:ln w="9525">
              <a:noFill/>
            </a:ln>
          </p:spPr>
          <p:txBody>
            <a:bodyPr/>
            <a:lstStyle/>
            <a:p>
              <a:endParaRPr lang="zh-CN" altLang="en-US"/>
            </a:p>
          </p:txBody>
        </p:sp>
        <p:sp>
          <p:nvSpPr>
            <p:cNvPr id="1111" name="Freeform 86"/>
            <p:cNvSpPr/>
            <p:nvPr/>
          </p:nvSpPr>
          <p:spPr>
            <a:xfrm>
              <a:off x="4095" y="1618"/>
              <a:ext cx="17" cy="23"/>
            </a:xfrm>
            <a:custGeom>
              <a:avLst/>
              <a:gdLst/>
              <a:ahLst/>
              <a:cxnLst>
                <a:cxn ang="0">
                  <a:pos x="4" y="0"/>
                </a:cxn>
                <a:cxn ang="0">
                  <a:pos x="0" y="6"/>
                </a:cxn>
                <a:cxn ang="0">
                  <a:pos x="5" y="14"/>
                </a:cxn>
                <a:cxn ang="0">
                  <a:pos x="4" y="0"/>
                </a:cxn>
              </a:cxnLst>
              <a:rect l="0" t="0" r="0" b="0"/>
              <a:pathLst>
                <a:path w="23" h="30">
                  <a:moveTo>
                    <a:pt x="9" y="0"/>
                  </a:moveTo>
                  <a:cubicBezTo>
                    <a:pt x="8" y="7"/>
                    <a:pt x="3" y="8"/>
                    <a:pt x="0" y="14"/>
                  </a:cubicBezTo>
                  <a:cubicBezTo>
                    <a:pt x="3" y="21"/>
                    <a:pt x="8" y="24"/>
                    <a:pt x="12" y="30"/>
                  </a:cubicBezTo>
                  <a:cubicBezTo>
                    <a:pt x="23" y="15"/>
                    <a:pt x="4" y="9"/>
                    <a:pt x="9" y="0"/>
                  </a:cubicBezTo>
                  <a:close/>
                </a:path>
              </a:pathLst>
            </a:custGeom>
            <a:solidFill>
              <a:srgbClr val="FEFEFE">
                <a:alpha val="29999"/>
              </a:srgbClr>
            </a:solidFill>
            <a:ln w="9525">
              <a:noFill/>
            </a:ln>
          </p:spPr>
          <p:txBody>
            <a:bodyPr/>
            <a:lstStyle/>
            <a:p>
              <a:endParaRPr lang="zh-CN" altLang="en-US"/>
            </a:p>
          </p:txBody>
        </p:sp>
        <p:sp>
          <p:nvSpPr>
            <p:cNvPr id="1112" name="Freeform 87"/>
            <p:cNvSpPr/>
            <p:nvPr/>
          </p:nvSpPr>
          <p:spPr>
            <a:xfrm>
              <a:off x="4087" y="1596"/>
              <a:ext cx="20" cy="17"/>
            </a:xfrm>
            <a:custGeom>
              <a:avLst/>
              <a:gdLst/>
              <a:ahLst/>
              <a:cxnLst>
                <a:cxn ang="0">
                  <a:pos x="9" y="0"/>
                </a:cxn>
                <a:cxn ang="0">
                  <a:pos x="0" y="5"/>
                </a:cxn>
                <a:cxn ang="0">
                  <a:pos x="9" y="8"/>
                </a:cxn>
                <a:cxn ang="0">
                  <a:pos x="9" y="0"/>
                </a:cxn>
              </a:cxnLst>
              <a:rect l="0" t="0" r="0" b="0"/>
              <a:pathLst>
                <a:path w="26" h="23">
                  <a:moveTo>
                    <a:pt x="19" y="0"/>
                  </a:moveTo>
                  <a:cubicBezTo>
                    <a:pt x="17" y="12"/>
                    <a:pt x="10" y="11"/>
                    <a:pt x="0" y="14"/>
                  </a:cubicBezTo>
                  <a:cubicBezTo>
                    <a:pt x="5" y="23"/>
                    <a:pt x="11" y="22"/>
                    <a:pt x="21" y="20"/>
                  </a:cubicBezTo>
                  <a:cubicBezTo>
                    <a:pt x="26" y="12"/>
                    <a:pt x="23" y="7"/>
                    <a:pt x="19" y="0"/>
                  </a:cubicBezTo>
                  <a:close/>
                </a:path>
              </a:pathLst>
            </a:custGeom>
            <a:solidFill>
              <a:srgbClr val="FEFEFE">
                <a:alpha val="29999"/>
              </a:srgbClr>
            </a:solidFill>
            <a:ln w="9525">
              <a:noFill/>
            </a:ln>
          </p:spPr>
          <p:txBody>
            <a:bodyPr/>
            <a:lstStyle/>
            <a:p>
              <a:endParaRPr lang="zh-CN" altLang="en-US"/>
            </a:p>
          </p:txBody>
        </p:sp>
        <p:sp>
          <p:nvSpPr>
            <p:cNvPr id="1113" name="Freeform 88"/>
            <p:cNvSpPr/>
            <p:nvPr/>
          </p:nvSpPr>
          <p:spPr>
            <a:xfrm>
              <a:off x="3934" y="1402"/>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1114" name="Freeform 89"/>
            <p:cNvSpPr/>
            <p:nvPr/>
          </p:nvSpPr>
          <p:spPr>
            <a:xfrm>
              <a:off x="3968" y="1445"/>
              <a:ext cx="26" cy="33"/>
            </a:xfrm>
            <a:custGeom>
              <a:avLst/>
              <a:gdLst/>
              <a:ahLst/>
              <a:cxnLst>
                <a:cxn ang="0">
                  <a:pos x="14" y="0"/>
                </a:cxn>
                <a:cxn ang="0">
                  <a:pos x="5" y="4"/>
                </a:cxn>
                <a:cxn ang="0">
                  <a:pos x="6" y="14"/>
                </a:cxn>
                <a:cxn ang="0">
                  <a:pos x="11" y="15"/>
                </a:cxn>
                <a:cxn ang="0">
                  <a:pos x="14" y="0"/>
                </a:cxn>
              </a:cxnLst>
              <a:rect l="0" t="0" r="0" b="0"/>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solidFill>
              <a:srgbClr val="FEFEFE">
                <a:alpha val="29999"/>
              </a:srgbClr>
            </a:solidFill>
            <a:ln w="9525">
              <a:noFill/>
            </a:ln>
          </p:spPr>
          <p:txBody>
            <a:bodyPr/>
            <a:lstStyle/>
            <a:p>
              <a:endParaRPr lang="zh-CN" altLang="en-US"/>
            </a:p>
          </p:txBody>
        </p:sp>
        <p:sp>
          <p:nvSpPr>
            <p:cNvPr id="1115" name="Freeform 90"/>
            <p:cNvSpPr/>
            <p:nvPr/>
          </p:nvSpPr>
          <p:spPr>
            <a:xfrm>
              <a:off x="3995" y="1508"/>
              <a:ext cx="28" cy="28"/>
            </a:xfrm>
            <a:custGeom>
              <a:avLst/>
              <a:gdLst/>
              <a:ahLst/>
              <a:cxnLst>
                <a:cxn ang="0">
                  <a:pos x="13" y="2"/>
                </a:cxn>
                <a:cxn ang="0">
                  <a:pos x="4" y="2"/>
                </a:cxn>
                <a:cxn ang="0">
                  <a:pos x="5" y="11"/>
                </a:cxn>
                <a:cxn ang="0">
                  <a:pos x="10" y="13"/>
                </a:cxn>
                <a:cxn ang="0">
                  <a:pos x="13" y="2"/>
                </a:cxn>
              </a:cxnLst>
              <a:rect l="0" t="0" r="0" b="0"/>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solidFill>
              <a:srgbClr val="FEFEFE">
                <a:alpha val="29999"/>
              </a:srgbClr>
            </a:solidFill>
            <a:ln w="9525">
              <a:noFill/>
            </a:ln>
          </p:spPr>
          <p:txBody>
            <a:bodyPr/>
            <a:lstStyle/>
            <a:p>
              <a:endParaRPr lang="zh-CN" altLang="en-US"/>
            </a:p>
          </p:txBody>
        </p:sp>
        <p:sp>
          <p:nvSpPr>
            <p:cNvPr id="1116" name="Freeform 91"/>
            <p:cNvSpPr/>
            <p:nvPr/>
          </p:nvSpPr>
          <p:spPr>
            <a:xfrm>
              <a:off x="4029" y="1498"/>
              <a:ext cx="28" cy="26"/>
            </a:xfrm>
            <a:custGeom>
              <a:avLst/>
              <a:gdLst/>
              <a:ahLst/>
              <a:cxnLst>
                <a:cxn ang="0">
                  <a:pos x="13" y="2"/>
                </a:cxn>
                <a:cxn ang="0">
                  <a:pos x="4" y="2"/>
                </a:cxn>
                <a:cxn ang="0">
                  <a:pos x="7" y="10"/>
                </a:cxn>
                <a:cxn ang="0">
                  <a:pos x="11" y="10"/>
                </a:cxn>
                <a:cxn ang="0">
                  <a:pos x="13" y="2"/>
                </a:cxn>
              </a:cxnLst>
              <a:rect l="0" t="0" r="0" b="0"/>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solidFill>
              <a:srgbClr val="FEFEFE">
                <a:alpha val="29999"/>
              </a:srgbClr>
            </a:solidFill>
            <a:ln w="9525">
              <a:noFill/>
            </a:ln>
          </p:spPr>
          <p:txBody>
            <a:bodyPr/>
            <a:lstStyle/>
            <a:p>
              <a:endParaRPr lang="zh-CN" altLang="en-US"/>
            </a:p>
          </p:txBody>
        </p:sp>
        <p:sp>
          <p:nvSpPr>
            <p:cNvPr id="1117" name="Freeform 92"/>
            <p:cNvSpPr/>
            <p:nvPr/>
          </p:nvSpPr>
          <p:spPr>
            <a:xfrm>
              <a:off x="4019" y="1462"/>
              <a:ext cx="26" cy="20"/>
            </a:xfrm>
            <a:custGeom>
              <a:avLst/>
              <a:gdLst/>
              <a:ahLst/>
              <a:cxnLst>
                <a:cxn ang="0">
                  <a:pos x="13" y="1"/>
                </a:cxn>
                <a:cxn ang="0">
                  <a:pos x="4" y="1"/>
                </a:cxn>
                <a:cxn ang="0">
                  <a:pos x="5" y="6"/>
                </a:cxn>
                <a:cxn ang="0">
                  <a:pos x="10" y="7"/>
                </a:cxn>
                <a:cxn ang="0">
                  <a:pos x="13" y="1"/>
                </a:cxn>
              </a:cxnLst>
              <a:rect l="0" t="0" r="0" b="0"/>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solidFill>
              <a:srgbClr val="FEFEFE">
                <a:alpha val="29999"/>
              </a:srgbClr>
            </a:solidFill>
            <a:ln w="9525">
              <a:noFill/>
            </a:ln>
          </p:spPr>
          <p:txBody>
            <a:bodyPr/>
            <a:lstStyle/>
            <a:p>
              <a:endParaRPr lang="zh-CN" altLang="en-US"/>
            </a:p>
          </p:txBody>
        </p:sp>
        <p:sp>
          <p:nvSpPr>
            <p:cNvPr id="1118" name="Freeform 93"/>
            <p:cNvSpPr/>
            <p:nvPr/>
          </p:nvSpPr>
          <p:spPr>
            <a:xfrm>
              <a:off x="3993" y="1437"/>
              <a:ext cx="26" cy="35"/>
            </a:xfrm>
            <a:custGeom>
              <a:avLst/>
              <a:gdLst/>
              <a:ahLst/>
              <a:cxnLst>
                <a:cxn ang="0">
                  <a:pos x="12" y="7"/>
                </a:cxn>
                <a:cxn ang="0">
                  <a:pos x="7" y="1"/>
                </a:cxn>
                <a:cxn ang="0">
                  <a:pos x="4" y="10"/>
                </a:cxn>
                <a:cxn ang="0">
                  <a:pos x="7" y="14"/>
                </a:cxn>
                <a:cxn ang="0">
                  <a:pos x="11" y="12"/>
                </a:cxn>
                <a:cxn ang="0">
                  <a:pos x="12" y="7"/>
                </a:cxn>
              </a:cxnLst>
              <a:rect l="0" t="0" r="0" b="0"/>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solidFill>
              <a:srgbClr val="FEFEFE">
                <a:alpha val="29999"/>
              </a:srgbClr>
            </a:solidFill>
            <a:ln w="9525">
              <a:noFill/>
            </a:ln>
          </p:spPr>
          <p:txBody>
            <a:bodyPr/>
            <a:lstStyle/>
            <a:p>
              <a:endParaRPr lang="zh-CN" altLang="en-US"/>
            </a:p>
          </p:txBody>
        </p:sp>
        <p:sp>
          <p:nvSpPr>
            <p:cNvPr id="1119" name="Freeform 94"/>
            <p:cNvSpPr/>
            <p:nvPr/>
          </p:nvSpPr>
          <p:spPr>
            <a:xfrm>
              <a:off x="3961" y="1421"/>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1120" name="Freeform 95"/>
            <p:cNvSpPr/>
            <p:nvPr/>
          </p:nvSpPr>
          <p:spPr>
            <a:xfrm>
              <a:off x="4001" y="1474"/>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1121" name="Freeform 96"/>
            <p:cNvSpPr/>
            <p:nvPr/>
          </p:nvSpPr>
          <p:spPr>
            <a:xfrm>
              <a:off x="2391" y="100"/>
              <a:ext cx="141" cy="108"/>
            </a:xfrm>
            <a:custGeom>
              <a:avLst/>
              <a:gdLst/>
              <a:ahLst/>
              <a:cxnLst>
                <a:cxn ang="0">
                  <a:pos x="71" y="2"/>
                </a:cxn>
                <a:cxn ang="0">
                  <a:pos x="77" y="2"/>
                </a:cxn>
                <a:cxn ang="0">
                  <a:pos x="78" y="7"/>
                </a:cxn>
                <a:cxn ang="0">
                  <a:pos x="78" y="11"/>
                </a:cxn>
                <a:cxn ang="0">
                  <a:pos x="54" y="19"/>
                </a:cxn>
                <a:cxn ang="0">
                  <a:pos x="45" y="25"/>
                </a:cxn>
                <a:cxn ang="0">
                  <a:pos x="40" y="26"/>
                </a:cxn>
                <a:cxn ang="0">
                  <a:pos x="30" y="35"/>
                </a:cxn>
                <a:cxn ang="0">
                  <a:pos x="31" y="39"/>
                </a:cxn>
                <a:cxn ang="0">
                  <a:pos x="34" y="49"/>
                </a:cxn>
                <a:cxn ang="0">
                  <a:pos x="45" y="53"/>
                </a:cxn>
                <a:cxn ang="0">
                  <a:pos x="38" y="59"/>
                </a:cxn>
                <a:cxn ang="0">
                  <a:pos x="34" y="56"/>
                </a:cxn>
                <a:cxn ang="0">
                  <a:pos x="30" y="57"/>
                </a:cxn>
                <a:cxn ang="0">
                  <a:pos x="9" y="52"/>
                </a:cxn>
                <a:cxn ang="0">
                  <a:pos x="7" y="45"/>
                </a:cxn>
                <a:cxn ang="0">
                  <a:pos x="19" y="38"/>
                </a:cxn>
                <a:cxn ang="0">
                  <a:pos x="21" y="32"/>
                </a:cxn>
                <a:cxn ang="0">
                  <a:pos x="19" y="27"/>
                </a:cxn>
                <a:cxn ang="0">
                  <a:pos x="30" y="20"/>
                </a:cxn>
                <a:cxn ang="0">
                  <a:pos x="40" y="15"/>
                </a:cxn>
                <a:cxn ang="0">
                  <a:pos x="47" y="11"/>
                </a:cxn>
                <a:cxn ang="0">
                  <a:pos x="71" y="2"/>
                </a:cxn>
              </a:cxnLst>
              <a:rect l="0" t="0" r="0" b="0"/>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solidFill>
              <a:srgbClr val="FEFEFE">
                <a:alpha val="29999"/>
              </a:srgbClr>
            </a:solidFill>
            <a:ln w="9525">
              <a:noFill/>
            </a:ln>
          </p:spPr>
          <p:txBody>
            <a:bodyPr/>
            <a:lstStyle/>
            <a:p>
              <a:endParaRPr lang="zh-CN" altLang="en-US"/>
            </a:p>
          </p:txBody>
        </p:sp>
        <p:sp>
          <p:nvSpPr>
            <p:cNvPr id="1122" name="Freeform 97"/>
            <p:cNvSpPr/>
            <p:nvPr/>
          </p:nvSpPr>
          <p:spPr>
            <a:xfrm>
              <a:off x="2475" y="204"/>
              <a:ext cx="40" cy="12"/>
            </a:xfrm>
            <a:custGeom>
              <a:avLst/>
              <a:gdLst/>
              <a:ahLst/>
              <a:cxnLst>
                <a:cxn ang="0">
                  <a:pos x="11" y="0"/>
                </a:cxn>
                <a:cxn ang="0">
                  <a:pos x="5" y="1"/>
                </a:cxn>
                <a:cxn ang="0">
                  <a:pos x="14" y="6"/>
                </a:cxn>
                <a:cxn ang="0">
                  <a:pos x="19" y="5"/>
                </a:cxn>
                <a:cxn ang="0">
                  <a:pos x="11" y="0"/>
                </a:cxn>
              </a:cxnLst>
              <a:rect l="0" t="0" r="0" b="0"/>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solidFill>
              <a:srgbClr val="FEFEFE">
                <a:alpha val="29999"/>
              </a:srgbClr>
            </a:solidFill>
            <a:ln w="9525">
              <a:noFill/>
            </a:ln>
          </p:spPr>
          <p:txBody>
            <a:bodyPr/>
            <a:lstStyle/>
            <a:p>
              <a:endParaRPr lang="zh-CN" altLang="en-US"/>
            </a:p>
          </p:txBody>
        </p:sp>
        <p:sp>
          <p:nvSpPr>
            <p:cNvPr id="1123" name="Freeform 98"/>
            <p:cNvSpPr/>
            <p:nvPr/>
          </p:nvSpPr>
          <p:spPr>
            <a:xfrm>
              <a:off x="2680" y="48"/>
              <a:ext cx="42" cy="28"/>
            </a:xfrm>
            <a:custGeom>
              <a:avLst/>
              <a:gdLst/>
              <a:ahLst/>
              <a:cxnLst>
                <a:cxn ang="0">
                  <a:pos x="23" y="2"/>
                </a:cxn>
                <a:cxn ang="0">
                  <a:pos x="10" y="11"/>
                </a:cxn>
                <a:cxn ang="0">
                  <a:pos x="4" y="15"/>
                </a:cxn>
                <a:cxn ang="0">
                  <a:pos x="4" y="2"/>
                </a:cxn>
                <a:cxn ang="0">
                  <a:pos x="8" y="0"/>
                </a:cxn>
                <a:cxn ang="0">
                  <a:pos x="23" y="2"/>
                </a:cxn>
              </a:cxnLst>
              <a:rect l="0" t="0" r="0" b="0"/>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solidFill>
              <a:srgbClr val="FEFEFE">
                <a:alpha val="29999"/>
              </a:srgbClr>
            </a:solidFill>
            <a:ln w="9525">
              <a:noFill/>
            </a:ln>
          </p:spPr>
          <p:txBody>
            <a:bodyPr/>
            <a:lstStyle/>
            <a:p>
              <a:endParaRPr lang="zh-CN" altLang="en-US"/>
            </a:p>
          </p:txBody>
        </p:sp>
        <p:sp>
          <p:nvSpPr>
            <p:cNvPr id="1124" name="Freeform 99"/>
            <p:cNvSpPr/>
            <p:nvPr/>
          </p:nvSpPr>
          <p:spPr>
            <a:xfrm>
              <a:off x="2710" y="61"/>
              <a:ext cx="50" cy="20"/>
            </a:xfrm>
            <a:custGeom>
              <a:avLst/>
              <a:gdLst/>
              <a:ahLst/>
              <a:cxnLst>
                <a:cxn ang="0">
                  <a:pos x="11" y="0"/>
                </a:cxn>
                <a:cxn ang="0">
                  <a:pos x="4" y="3"/>
                </a:cxn>
                <a:cxn ang="0">
                  <a:pos x="23" y="12"/>
                </a:cxn>
                <a:cxn ang="0">
                  <a:pos x="25" y="11"/>
                </a:cxn>
                <a:cxn ang="0">
                  <a:pos x="11" y="0"/>
                </a:cxn>
              </a:cxnLst>
              <a:rect l="0" t="0" r="0" b="0"/>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solidFill>
              <a:srgbClr val="FEFEFE">
                <a:alpha val="29999"/>
              </a:srgbClr>
            </a:solidFill>
            <a:ln w="9525">
              <a:noFill/>
            </a:ln>
          </p:spPr>
          <p:txBody>
            <a:bodyPr/>
            <a:lstStyle/>
            <a:p>
              <a:endParaRPr lang="zh-CN" altLang="en-US"/>
            </a:p>
          </p:txBody>
        </p:sp>
        <p:sp>
          <p:nvSpPr>
            <p:cNvPr id="1125" name="Freeform 100"/>
            <p:cNvSpPr/>
            <p:nvPr/>
          </p:nvSpPr>
          <p:spPr>
            <a:xfrm>
              <a:off x="2764" y="64"/>
              <a:ext cx="50" cy="32"/>
            </a:xfrm>
            <a:custGeom>
              <a:avLst/>
              <a:gdLst/>
              <a:ahLst/>
              <a:cxnLst>
                <a:cxn ang="0">
                  <a:pos x="22" y="4"/>
                </a:cxn>
                <a:cxn ang="0">
                  <a:pos x="11" y="4"/>
                </a:cxn>
                <a:cxn ang="0">
                  <a:pos x="5" y="4"/>
                </a:cxn>
                <a:cxn ang="0">
                  <a:pos x="4" y="14"/>
                </a:cxn>
                <a:cxn ang="0">
                  <a:pos x="14" y="18"/>
                </a:cxn>
                <a:cxn ang="0">
                  <a:pos x="27" y="11"/>
                </a:cxn>
                <a:cxn ang="0">
                  <a:pos x="22" y="4"/>
                </a:cxn>
              </a:cxnLst>
              <a:rect l="0" t="0" r="0" b="0"/>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solidFill>
              <a:srgbClr val="FEFEFE">
                <a:alpha val="29999"/>
              </a:srgbClr>
            </a:solidFill>
            <a:ln w="9525">
              <a:noFill/>
            </a:ln>
          </p:spPr>
          <p:txBody>
            <a:bodyPr/>
            <a:lstStyle/>
            <a:p>
              <a:endParaRPr lang="zh-CN" altLang="en-US"/>
            </a:p>
          </p:txBody>
        </p:sp>
        <p:sp>
          <p:nvSpPr>
            <p:cNvPr id="1126" name="Freeform 101"/>
            <p:cNvSpPr/>
            <p:nvPr/>
          </p:nvSpPr>
          <p:spPr>
            <a:xfrm>
              <a:off x="3113" y="91"/>
              <a:ext cx="88" cy="31"/>
            </a:xfrm>
            <a:custGeom>
              <a:avLst/>
              <a:gdLst/>
              <a:ahLst/>
              <a:cxnLst>
                <a:cxn ang="0">
                  <a:pos x="6" y="0"/>
                </a:cxn>
                <a:cxn ang="0">
                  <a:pos x="4" y="7"/>
                </a:cxn>
                <a:cxn ang="0">
                  <a:pos x="22" y="13"/>
                </a:cxn>
                <a:cxn ang="0">
                  <a:pos x="32" y="15"/>
                </a:cxn>
                <a:cxn ang="0">
                  <a:pos x="47" y="10"/>
                </a:cxn>
                <a:cxn ang="0">
                  <a:pos x="33" y="2"/>
                </a:cxn>
                <a:cxn ang="0">
                  <a:pos x="6" y="0"/>
                </a:cxn>
              </a:cxnLst>
              <a:rect l="0" t="0" r="0" b="0"/>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solidFill>
              <a:srgbClr val="FEFEFE">
                <a:alpha val="29999"/>
              </a:srgbClr>
            </a:solidFill>
            <a:ln w="9525">
              <a:noFill/>
            </a:ln>
          </p:spPr>
          <p:txBody>
            <a:bodyPr/>
            <a:lstStyle/>
            <a:p>
              <a:endParaRPr lang="zh-CN" altLang="en-US"/>
            </a:p>
          </p:txBody>
        </p:sp>
        <p:sp>
          <p:nvSpPr>
            <p:cNvPr id="1127" name="Freeform 102"/>
            <p:cNvSpPr/>
            <p:nvPr/>
          </p:nvSpPr>
          <p:spPr>
            <a:xfrm>
              <a:off x="3203" y="90"/>
              <a:ext cx="46" cy="24"/>
            </a:xfrm>
            <a:custGeom>
              <a:avLst/>
              <a:gdLst/>
              <a:ahLst/>
              <a:cxnLst>
                <a:cxn ang="0">
                  <a:pos x="13" y="2"/>
                </a:cxn>
                <a:cxn ang="0">
                  <a:pos x="25" y="5"/>
                </a:cxn>
                <a:cxn ang="0">
                  <a:pos x="12" y="14"/>
                </a:cxn>
                <a:cxn ang="0">
                  <a:pos x="2" y="10"/>
                </a:cxn>
                <a:cxn ang="0">
                  <a:pos x="13" y="2"/>
                </a:cxn>
              </a:cxnLst>
              <a:rect l="0" t="0" r="0" b="0"/>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solidFill>
              <a:srgbClr val="FEFEFE">
                <a:alpha val="29999"/>
              </a:srgbClr>
            </a:solidFill>
            <a:ln w="9525">
              <a:noFill/>
            </a:ln>
          </p:spPr>
          <p:txBody>
            <a:bodyPr/>
            <a:lstStyle/>
            <a:p>
              <a:endParaRPr lang="zh-CN" altLang="en-US"/>
            </a:p>
          </p:txBody>
        </p:sp>
        <p:sp>
          <p:nvSpPr>
            <p:cNvPr id="1128" name="Freeform 103"/>
            <p:cNvSpPr/>
            <p:nvPr/>
          </p:nvSpPr>
          <p:spPr>
            <a:xfrm>
              <a:off x="3182" y="119"/>
              <a:ext cx="37" cy="17"/>
            </a:xfrm>
            <a:custGeom>
              <a:avLst/>
              <a:gdLst/>
              <a:ahLst/>
              <a:cxnLst>
                <a:cxn ang="0">
                  <a:pos x="8" y="1"/>
                </a:cxn>
                <a:cxn ang="0">
                  <a:pos x="3" y="2"/>
                </a:cxn>
                <a:cxn ang="0">
                  <a:pos x="17" y="10"/>
                </a:cxn>
                <a:cxn ang="0">
                  <a:pos x="8" y="1"/>
                </a:cxn>
              </a:cxnLst>
              <a:rect l="0" t="0" r="0" b="0"/>
              <a:pathLst>
                <a:path w="49" h="23">
                  <a:moveTo>
                    <a:pt x="20" y="1"/>
                  </a:moveTo>
                  <a:cubicBezTo>
                    <a:pt x="15" y="2"/>
                    <a:pt x="8" y="0"/>
                    <a:pt x="6" y="5"/>
                  </a:cubicBezTo>
                  <a:cubicBezTo>
                    <a:pt x="0" y="19"/>
                    <a:pt x="32" y="21"/>
                    <a:pt x="38" y="23"/>
                  </a:cubicBezTo>
                  <a:cubicBezTo>
                    <a:pt x="49" y="6"/>
                    <a:pt x="35" y="3"/>
                    <a:pt x="20" y="1"/>
                  </a:cubicBezTo>
                  <a:close/>
                </a:path>
              </a:pathLst>
            </a:custGeom>
            <a:solidFill>
              <a:srgbClr val="FEFEFE">
                <a:alpha val="29999"/>
              </a:srgbClr>
            </a:solidFill>
            <a:ln w="9525">
              <a:noFill/>
            </a:ln>
          </p:spPr>
          <p:txBody>
            <a:bodyPr/>
            <a:lstStyle/>
            <a:p>
              <a:endParaRPr lang="zh-CN" altLang="en-US"/>
            </a:p>
          </p:txBody>
        </p:sp>
        <p:sp>
          <p:nvSpPr>
            <p:cNvPr id="1129" name="Freeform 104"/>
            <p:cNvSpPr/>
            <p:nvPr/>
          </p:nvSpPr>
          <p:spPr>
            <a:xfrm>
              <a:off x="3434" y="343"/>
              <a:ext cx="76" cy="114"/>
            </a:xfrm>
            <a:custGeom>
              <a:avLst/>
              <a:gdLst/>
              <a:ahLst/>
              <a:cxnLst>
                <a:cxn ang="0">
                  <a:pos x="2" y="0"/>
                </a:cxn>
                <a:cxn ang="0">
                  <a:pos x="0" y="8"/>
                </a:cxn>
                <a:cxn ang="0">
                  <a:pos x="5" y="18"/>
                </a:cxn>
                <a:cxn ang="0">
                  <a:pos x="13" y="31"/>
                </a:cxn>
                <a:cxn ang="0">
                  <a:pos x="15" y="44"/>
                </a:cxn>
                <a:cxn ang="0">
                  <a:pos x="34" y="65"/>
                </a:cxn>
                <a:cxn ang="0">
                  <a:pos x="36" y="53"/>
                </a:cxn>
                <a:cxn ang="0">
                  <a:pos x="31" y="44"/>
                </a:cxn>
                <a:cxn ang="0">
                  <a:pos x="25" y="39"/>
                </a:cxn>
                <a:cxn ang="0">
                  <a:pos x="22" y="32"/>
                </a:cxn>
                <a:cxn ang="0">
                  <a:pos x="17" y="19"/>
                </a:cxn>
                <a:cxn ang="0">
                  <a:pos x="1" y="5"/>
                </a:cxn>
                <a:cxn ang="0">
                  <a:pos x="2" y="0"/>
                </a:cxn>
              </a:cxnLst>
              <a:rect l="0" t="0" r="0" b="0"/>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solidFill>
              <a:srgbClr val="FEFEFE">
                <a:alpha val="29999"/>
              </a:srgbClr>
            </a:solidFill>
            <a:ln w="9525">
              <a:noFill/>
            </a:ln>
          </p:spPr>
          <p:txBody>
            <a:bodyPr/>
            <a:lstStyle/>
            <a:p>
              <a:endParaRPr lang="zh-CN" altLang="en-US"/>
            </a:p>
          </p:txBody>
        </p:sp>
        <p:sp>
          <p:nvSpPr>
            <p:cNvPr id="1130" name="Freeform 105"/>
            <p:cNvSpPr/>
            <p:nvPr/>
          </p:nvSpPr>
          <p:spPr>
            <a:xfrm>
              <a:off x="3495" y="461"/>
              <a:ext cx="55" cy="78"/>
            </a:xfrm>
            <a:custGeom>
              <a:avLst/>
              <a:gdLst/>
              <a:ahLst/>
              <a:cxnLst>
                <a:cxn ang="0">
                  <a:pos x="27" y="10"/>
                </a:cxn>
                <a:cxn ang="0">
                  <a:pos x="30" y="17"/>
                </a:cxn>
                <a:cxn ang="0">
                  <a:pos x="12" y="36"/>
                </a:cxn>
                <a:cxn ang="0">
                  <a:pos x="13" y="44"/>
                </a:cxn>
                <a:cxn ang="0">
                  <a:pos x="8" y="41"/>
                </a:cxn>
                <a:cxn ang="0">
                  <a:pos x="2" y="36"/>
                </a:cxn>
                <a:cxn ang="0">
                  <a:pos x="0" y="36"/>
                </a:cxn>
                <a:cxn ang="0">
                  <a:pos x="4" y="25"/>
                </a:cxn>
                <a:cxn ang="0">
                  <a:pos x="5" y="23"/>
                </a:cxn>
                <a:cxn ang="0">
                  <a:pos x="1" y="11"/>
                </a:cxn>
                <a:cxn ang="0">
                  <a:pos x="1" y="6"/>
                </a:cxn>
                <a:cxn ang="0">
                  <a:pos x="10" y="10"/>
                </a:cxn>
                <a:cxn ang="0">
                  <a:pos x="15" y="15"/>
                </a:cxn>
                <a:cxn ang="0">
                  <a:pos x="27" y="10"/>
                </a:cxn>
              </a:cxnLst>
              <a:rect l="0" t="0" r="0" b="0"/>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solidFill>
              <a:srgbClr val="FEFEFE">
                <a:alpha val="29999"/>
              </a:srgbClr>
            </a:solidFill>
            <a:ln w="9525">
              <a:noFill/>
            </a:ln>
          </p:spPr>
          <p:txBody>
            <a:bodyPr/>
            <a:lstStyle/>
            <a:p>
              <a:endParaRPr lang="zh-CN" altLang="en-US"/>
            </a:p>
          </p:txBody>
        </p:sp>
        <p:sp>
          <p:nvSpPr>
            <p:cNvPr id="1131" name="Freeform 106"/>
            <p:cNvSpPr/>
            <p:nvPr/>
          </p:nvSpPr>
          <p:spPr>
            <a:xfrm>
              <a:off x="3459" y="541"/>
              <a:ext cx="109" cy="189"/>
            </a:xfrm>
            <a:custGeom>
              <a:avLst/>
              <a:gdLst/>
              <a:ahLst/>
              <a:cxnLst>
                <a:cxn ang="0">
                  <a:pos x="34" y="42"/>
                </a:cxn>
                <a:cxn ang="0">
                  <a:pos x="28" y="45"/>
                </a:cxn>
                <a:cxn ang="0">
                  <a:pos x="27" y="56"/>
                </a:cxn>
                <a:cxn ang="0">
                  <a:pos x="9" y="62"/>
                </a:cxn>
                <a:cxn ang="0">
                  <a:pos x="3" y="71"/>
                </a:cxn>
                <a:cxn ang="0">
                  <a:pos x="8" y="77"/>
                </a:cxn>
                <a:cxn ang="0">
                  <a:pos x="3" y="84"/>
                </a:cxn>
                <a:cxn ang="0">
                  <a:pos x="10" y="107"/>
                </a:cxn>
                <a:cxn ang="0">
                  <a:pos x="12" y="91"/>
                </a:cxn>
                <a:cxn ang="0">
                  <a:pos x="9" y="81"/>
                </a:cxn>
                <a:cxn ang="0">
                  <a:pos x="17" y="74"/>
                </a:cxn>
                <a:cxn ang="0">
                  <a:pos x="22" y="67"/>
                </a:cxn>
                <a:cxn ang="0">
                  <a:pos x="28" y="74"/>
                </a:cxn>
                <a:cxn ang="0">
                  <a:pos x="19" y="80"/>
                </a:cxn>
                <a:cxn ang="0">
                  <a:pos x="23" y="85"/>
                </a:cxn>
                <a:cxn ang="0">
                  <a:pos x="28" y="76"/>
                </a:cxn>
                <a:cxn ang="0">
                  <a:pos x="35" y="78"/>
                </a:cxn>
                <a:cxn ang="0">
                  <a:pos x="43" y="62"/>
                </a:cxn>
                <a:cxn ang="0">
                  <a:pos x="47" y="66"/>
                </a:cxn>
                <a:cxn ang="0">
                  <a:pos x="57" y="62"/>
                </a:cxn>
                <a:cxn ang="0">
                  <a:pos x="60" y="56"/>
                </a:cxn>
                <a:cxn ang="0">
                  <a:pos x="59" y="47"/>
                </a:cxn>
                <a:cxn ang="0">
                  <a:pos x="56" y="42"/>
                </a:cxn>
                <a:cxn ang="0">
                  <a:pos x="51" y="17"/>
                </a:cxn>
                <a:cxn ang="0">
                  <a:pos x="39" y="0"/>
                </a:cxn>
                <a:cxn ang="0">
                  <a:pos x="32" y="5"/>
                </a:cxn>
                <a:cxn ang="0">
                  <a:pos x="40" y="15"/>
                </a:cxn>
                <a:cxn ang="0">
                  <a:pos x="40" y="27"/>
                </a:cxn>
                <a:cxn ang="0">
                  <a:pos x="34" y="42"/>
                </a:cxn>
              </a:cxnLst>
              <a:rect l="0" t="0" r="0" b="0"/>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solidFill>
              <a:srgbClr val="FEFEFE">
                <a:alpha val="29999"/>
              </a:srgbClr>
            </a:solidFill>
            <a:ln w="9525">
              <a:noFill/>
            </a:ln>
          </p:spPr>
          <p:txBody>
            <a:bodyPr/>
            <a:lstStyle/>
            <a:p>
              <a:endParaRPr lang="zh-CN" altLang="en-US"/>
            </a:p>
          </p:txBody>
        </p:sp>
        <p:sp>
          <p:nvSpPr>
            <p:cNvPr id="1132" name="Freeform 107"/>
            <p:cNvSpPr/>
            <p:nvPr/>
          </p:nvSpPr>
          <p:spPr>
            <a:xfrm>
              <a:off x="2398" y="37"/>
              <a:ext cx="52" cy="30"/>
            </a:xfrm>
            <a:custGeom>
              <a:avLst/>
              <a:gdLst/>
              <a:ahLst/>
              <a:cxnLst>
                <a:cxn ang="0">
                  <a:pos x="25" y="0"/>
                </a:cxn>
                <a:cxn ang="0">
                  <a:pos x="27" y="8"/>
                </a:cxn>
                <a:cxn ang="0">
                  <a:pos x="16" y="11"/>
                </a:cxn>
                <a:cxn ang="0">
                  <a:pos x="13" y="17"/>
                </a:cxn>
                <a:cxn ang="0">
                  <a:pos x="3" y="17"/>
                </a:cxn>
                <a:cxn ang="0">
                  <a:pos x="1" y="15"/>
                </a:cxn>
                <a:cxn ang="0">
                  <a:pos x="14" y="8"/>
                </a:cxn>
                <a:cxn ang="0">
                  <a:pos x="25" y="0"/>
                </a:cxn>
              </a:cxnLst>
              <a:rect l="0" t="0" r="0" b="0"/>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solidFill>
              <a:srgbClr val="FEFEFE">
                <a:alpha val="29999"/>
              </a:srgbClr>
            </a:solidFill>
            <a:ln w="9525">
              <a:noFill/>
            </a:ln>
          </p:spPr>
          <p:txBody>
            <a:bodyPr/>
            <a:lstStyle/>
            <a:p>
              <a:endParaRPr lang="zh-CN" altLang="en-US"/>
            </a:p>
          </p:txBody>
        </p:sp>
        <p:sp>
          <p:nvSpPr>
            <p:cNvPr id="1133" name="Freeform 108"/>
            <p:cNvSpPr/>
            <p:nvPr/>
          </p:nvSpPr>
          <p:spPr>
            <a:xfrm>
              <a:off x="2291" y="46"/>
              <a:ext cx="19" cy="22"/>
            </a:xfrm>
            <a:custGeom>
              <a:avLst/>
              <a:gdLst/>
              <a:ahLst/>
              <a:cxnLst>
                <a:cxn ang="0">
                  <a:pos x="7" y="0"/>
                </a:cxn>
                <a:cxn ang="0">
                  <a:pos x="0" y="8"/>
                </a:cxn>
                <a:cxn ang="0">
                  <a:pos x="7" y="11"/>
                </a:cxn>
                <a:cxn ang="0">
                  <a:pos x="7" y="0"/>
                </a:cxn>
              </a:cxnLst>
              <a:rect l="0" t="0" r="0" b="0"/>
              <a:pathLst>
                <a:path w="26" h="29">
                  <a:moveTo>
                    <a:pt x="18" y="0"/>
                  </a:moveTo>
                  <a:cubicBezTo>
                    <a:pt x="9" y="6"/>
                    <a:pt x="4" y="7"/>
                    <a:pt x="0" y="18"/>
                  </a:cubicBezTo>
                  <a:cubicBezTo>
                    <a:pt x="7" y="25"/>
                    <a:pt x="9" y="29"/>
                    <a:pt x="18" y="26"/>
                  </a:cubicBezTo>
                  <a:cubicBezTo>
                    <a:pt x="22" y="14"/>
                    <a:pt x="26" y="12"/>
                    <a:pt x="18" y="0"/>
                  </a:cubicBezTo>
                  <a:close/>
                </a:path>
              </a:pathLst>
            </a:custGeom>
            <a:solidFill>
              <a:srgbClr val="FEFEFE">
                <a:alpha val="29999"/>
              </a:srgbClr>
            </a:solidFill>
            <a:ln w="9525">
              <a:noFill/>
            </a:ln>
          </p:spPr>
          <p:txBody>
            <a:bodyPr/>
            <a:lstStyle/>
            <a:p>
              <a:endParaRPr lang="zh-CN" altLang="en-US"/>
            </a:p>
          </p:txBody>
        </p:sp>
        <p:sp>
          <p:nvSpPr>
            <p:cNvPr id="1134" name="Freeform 109"/>
            <p:cNvSpPr/>
            <p:nvPr/>
          </p:nvSpPr>
          <p:spPr>
            <a:xfrm>
              <a:off x="2315" y="45"/>
              <a:ext cx="37" cy="27"/>
            </a:xfrm>
            <a:custGeom>
              <a:avLst/>
              <a:gdLst/>
              <a:ahLst/>
              <a:cxnLst>
                <a:cxn ang="0">
                  <a:pos x="6" y="3"/>
                </a:cxn>
                <a:cxn ang="0">
                  <a:pos x="0" y="8"/>
                </a:cxn>
                <a:cxn ang="0">
                  <a:pos x="3" y="14"/>
                </a:cxn>
                <a:cxn ang="0">
                  <a:pos x="8" y="15"/>
                </a:cxn>
                <a:cxn ang="0">
                  <a:pos x="17" y="11"/>
                </a:cxn>
                <a:cxn ang="0">
                  <a:pos x="6" y="3"/>
                </a:cxn>
              </a:cxnLst>
              <a:rect l="0" t="0" r="0" b="0"/>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solidFill>
              <a:srgbClr val="FEFEFE">
                <a:alpha val="29999"/>
              </a:srgbClr>
            </a:solidFill>
            <a:ln w="9525">
              <a:noFill/>
            </a:ln>
          </p:spPr>
          <p:txBody>
            <a:bodyPr/>
            <a:lstStyle/>
            <a:p>
              <a:endParaRPr lang="zh-CN" altLang="en-US"/>
            </a:p>
          </p:txBody>
        </p:sp>
        <p:sp>
          <p:nvSpPr>
            <p:cNvPr id="1135" name="Freeform 110"/>
            <p:cNvSpPr/>
            <p:nvPr/>
          </p:nvSpPr>
          <p:spPr>
            <a:xfrm>
              <a:off x="2376" y="36"/>
              <a:ext cx="20" cy="16"/>
            </a:xfrm>
            <a:custGeom>
              <a:avLst/>
              <a:gdLst/>
              <a:ahLst/>
              <a:cxnLst>
                <a:cxn ang="0">
                  <a:pos x="4" y="0"/>
                </a:cxn>
                <a:cxn ang="0">
                  <a:pos x="1" y="5"/>
                </a:cxn>
                <a:cxn ang="0">
                  <a:pos x="7" y="9"/>
                </a:cxn>
                <a:cxn ang="0">
                  <a:pos x="4" y="0"/>
                </a:cxn>
              </a:cxnLst>
              <a:rect l="0" t="0" r="0" b="0"/>
              <a:pathLst>
                <a:path w="27" h="22">
                  <a:moveTo>
                    <a:pt x="11" y="0"/>
                  </a:moveTo>
                  <a:cubicBezTo>
                    <a:pt x="8" y="4"/>
                    <a:pt x="0" y="8"/>
                    <a:pt x="3" y="12"/>
                  </a:cubicBezTo>
                  <a:cubicBezTo>
                    <a:pt x="6" y="17"/>
                    <a:pt x="19" y="22"/>
                    <a:pt x="19" y="22"/>
                  </a:cubicBezTo>
                  <a:cubicBezTo>
                    <a:pt x="27" y="10"/>
                    <a:pt x="15" y="11"/>
                    <a:pt x="11" y="0"/>
                  </a:cubicBezTo>
                  <a:close/>
                </a:path>
              </a:pathLst>
            </a:custGeom>
            <a:solidFill>
              <a:srgbClr val="FEFEFE">
                <a:alpha val="29999"/>
              </a:srgbClr>
            </a:solidFill>
            <a:ln w="9525">
              <a:noFill/>
            </a:ln>
          </p:spPr>
          <p:txBody>
            <a:bodyPr/>
            <a:lstStyle/>
            <a:p>
              <a:endParaRPr lang="zh-CN" altLang="en-US"/>
            </a:p>
          </p:txBody>
        </p:sp>
        <p:sp>
          <p:nvSpPr>
            <p:cNvPr id="1136" name="Freeform 111"/>
            <p:cNvSpPr/>
            <p:nvPr/>
          </p:nvSpPr>
          <p:spPr>
            <a:xfrm>
              <a:off x="2358" y="54"/>
              <a:ext cx="15" cy="13"/>
            </a:xfrm>
            <a:custGeom>
              <a:avLst/>
              <a:gdLst/>
              <a:ahLst/>
              <a:cxnLst>
                <a:cxn ang="0">
                  <a:pos x="5" y="0"/>
                </a:cxn>
                <a:cxn ang="0">
                  <a:pos x="4" y="7"/>
                </a:cxn>
                <a:cxn ang="0">
                  <a:pos x="5" y="0"/>
                </a:cxn>
              </a:cxnLst>
              <a:rect l="0" t="0" r="0" b="0"/>
              <a:pathLst>
                <a:path w="20" h="18">
                  <a:moveTo>
                    <a:pt x="11" y="0"/>
                  </a:moveTo>
                  <a:cubicBezTo>
                    <a:pt x="1" y="14"/>
                    <a:pt x="0" y="9"/>
                    <a:pt x="9" y="18"/>
                  </a:cubicBezTo>
                  <a:cubicBezTo>
                    <a:pt x="20" y="14"/>
                    <a:pt x="16" y="18"/>
                    <a:pt x="11" y="0"/>
                  </a:cubicBezTo>
                  <a:close/>
                </a:path>
              </a:pathLst>
            </a:custGeom>
            <a:solidFill>
              <a:srgbClr val="FEFEFE">
                <a:alpha val="29999"/>
              </a:srgbClr>
            </a:solidFill>
            <a:ln w="9525">
              <a:noFill/>
            </a:ln>
          </p:spPr>
          <p:txBody>
            <a:bodyPr/>
            <a:lstStyle/>
            <a:p>
              <a:endParaRPr lang="zh-CN" altLang="en-US"/>
            </a:p>
          </p:txBody>
        </p:sp>
        <p:sp>
          <p:nvSpPr>
            <p:cNvPr id="1137" name="Freeform 112"/>
            <p:cNvSpPr/>
            <p:nvPr/>
          </p:nvSpPr>
          <p:spPr>
            <a:xfrm>
              <a:off x="3498" y="70"/>
              <a:ext cx="18" cy="33"/>
            </a:xfrm>
            <a:custGeom>
              <a:avLst/>
              <a:gdLst/>
              <a:ahLst/>
              <a:cxnLst>
                <a:cxn ang="0">
                  <a:pos x="11" y="0"/>
                </a:cxn>
                <a:cxn ang="0">
                  <a:pos x="4" y="7"/>
                </a:cxn>
                <a:cxn ang="0">
                  <a:pos x="0" y="15"/>
                </a:cxn>
                <a:cxn ang="0">
                  <a:pos x="7" y="17"/>
                </a:cxn>
                <a:cxn ang="0">
                  <a:pos x="11" y="0"/>
                </a:cxn>
              </a:cxnLst>
              <a:rect l="0" t="0" r="0" b="0"/>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solidFill>
              <a:srgbClr val="FEFEFE">
                <a:alpha val="29999"/>
              </a:srgbClr>
            </a:solidFill>
            <a:ln w="9525">
              <a:noFill/>
            </a:ln>
          </p:spPr>
          <p:txBody>
            <a:bodyPr/>
            <a:lstStyle/>
            <a:p>
              <a:endParaRPr lang="zh-CN" altLang="en-US"/>
            </a:p>
          </p:txBody>
        </p:sp>
        <p:sp>
          <p:nvSpPr>
            <p:cNvPr id="1138" name="Freeform 113"/>
            <p:cNvSpPr/>
            <p:nvPr/>
          </p:nvSpPr>
          <p:spPr>
            <a:xfrm>
              <a:off x="2614" y="1522"/>
              <a:ext cx="31" cy="18"/>
            </a:xfrm>
            <a:custGeom>
              <a:avLst/>
              <a:gdLst/>
              <a:ahLst/>
              <a:cxnLst>
                <a:cxn ang="0">
                  <a:pos x="13" y="0"/>
                </a:cxn>
                <a:cxn ang="0">
                  <a:pos x="11" y="11"/>
                </a:cxn>
                <a:cxn ang="0">
                  <a:pos x="13" y="0"/>
                </a:cxn>
              </a:cxnLst>
              <a:rect l="0" t="0" r="0" b="0"/>
              <a:pathLst>
                <a:path w="41" h="24">
                  <a:moveTo>
                    <a:pt x="30" y="0"/>
                  </a:moveTo>
                  <a:cubicBezTo>
                    <a:pt x="4" y="4"/>
                    <a:pt x="0" y="17"/>
                    <a:pt x="26" y="24"/>
                  </a:cubicBezTo>
                  <a:cubicBezTo>
                    <a:pt x="41" y="19"/>
                    <a:pt x="38" y="10"/>
                    <a:pt x="30" y="0"/>
                  </a:cubicBezTo>
                  <a:close/>
                </a:path>
              </a:pathLst>
            </a:custGeom>
            <a:solidFill>
              <a:srgbClr val="FEFEFE">
                <a:alpha val="29999"/>
              </a:srgbClr>
            </a:solidFill>
            <a:ln w="9525">
              <a:noFill/>
            </a:ln>
          </p:spPr>
          <p:txBody>
            <a:bodyPr/>
            <a:lstStyle/>
            <a:p>
              <a:endParaRPr lang="zh-CN" altLang="en-US"/>
            </a:p>
          </p:txBody>
        </p:sp>
        <p:sp>
          <p:nvSpPr>
            <p:cNvPr id="1139" name="Freeform 114"/>
            <p:cNvSpPr/>
            <p:nvPr/>
          </p:nvSpPr>
          <p:spPr>
            <a:xfrm>
              <a:off x="2654" y="1515"/>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0" name="Freeform 115"/>
            <p:cNvSpPr/>
            <p:nvPr/>
          </p:nvSpPr>
          <p:spPr>
            <a:xfrm>
              <a:off x="2587" y="1361"/>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1" name="Freeform 116"/>
            <p:cNvSpPr/>
            <p:nvPr/>
          </p:nvSpPr>
          <p:spPr>
            <a:xfrm>
              <a:off x="2647" y="1288"/>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1142" name="Freeform 117"/>
            <p:cNvSpPr/>
            <p:nvPr/>
          </p:nvSpPr>
          <p:spPr>
            <a:xfrm>
              <a:off x="2623" y="1287"/>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1143" name="Freeform 118"/>
            <p:cNvSpPr/>
            <p:nvPr/>
          </p:nvSpPr>
          <p:spPr>
            <a:xfrm>
              <a:off x="2612" y="1309"/>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4" name="Freeform 119"/>
            <p:cNvSpPr/>
            <p:nvPr/>
          </p:nvSpPr>
          <p:spPr>
            <a:xfrm>
              <a:off x="2587" y="1343"/>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5" name="Freeform 120"/>
            <p:cNvSpPr/>
            <p:nvPr/>
          </p:nvSpPr>
          <p:spPr>
            <a:xfrm>
              <a:off x="2606" y="1330"/>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6" name="Freeform 121"/>
            <p:cNvSpPr/>
            <p:nvPr/>
          </p:nvSpPr>
          <p:spPr>
            <a:xfrm>
              <a:off x="1873" y="34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7" name="Freeform 122"/>
            <p:cNvSpPr/>
            <p:nvPr/>
          </p:nvSpPr>
          <p:spPr>
            <a:xfrm>
              <a:off x="1812" y="308"/>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8" name="Freeform 123"/>
            <p:cNvSpPr/>
            <p:nvPr/>
          </p:nvSpPr>
          <p:spPr>
            <a:xfrm>
              <a:off x="1574" y="91"/>
              <a:ext cx="2060" cy="1644"/>
            </a:xfrm>
            <a:custGeom>
              <a:avLst/>
              <a:gdLst/>
              <a:ahLst/>
              <a:cxnLst>
                <a:cxn ang="0">
                  <a:pos x="452" y="653"/>
                </a:cxn>
                <a:cxn ang="0">
                  <a:pos x="333" y="595"/>
                </a:cxn>
                <a:cxn ang="0">
                  <a:pos x="158" y="645"/>
                </a:cxn>
                <a:cxn ang="0">
                  <a:pos x="46" y="759"/>
                </a:cxn>
                <a:cxn ang="0">
                  <a:pos x="12" y="941"/>
                </a:cxn>
                <a:cxn ang="0">
                  <a:pos x="146" y="1059"/>
                </a:cxn>
                <a:cxn ang="0">
                  <a:pos x="308" y="1041"/>
                </a:cxn>
                <a:cxn ang="0">
                  <a:pos x="396" y="1138"/>
                </a:cxn>
                <a:cxn ang="0">
                  <a:pos x="452" y="1447"/>
                </a:cxn>
                <a:cxn ang="0">
                  <a:pos x="497" y="1628"/>
                </a:cxn>
                <a:cxn ang="0">
                  <a:pos x="704" y="1574"/>
                </a:cxn>
                <a:cxn ang="0">
                  <a:pos x="817" y="1380"/>
                </a:cxn>
                <a:cxn ang="0">
                  <a:pos x="885" y="1153"/>
                </a:cxn>
                <a:cxn ang="0">
                  <a:pos x="998" y="999"/>
                </a:cxn>
                <a:cxn ang="0">
                  <a:pos x="796" y="856"/>
                </a:cxn>
                <a:cxn ang="0">
                  <a:pos x="817" y="819"/>
                </a:cxn>
                <a:cxn ang="0">
                  <a:pos x="1003" y="916"/>
                </a:cxn>
                <a:cxn ang="0">
                  <a:pos x="1098" y="792"/>
                </a:cxn>
                <a:cxn ang="0">
                  <a:pos x="1046" y="763"/>
                </a:cxn>
                <a:cxn ang="0">
                  <a:pos x="929" y="716"/>
                </a:cxn>
                <a:cxn ang="0">
                  <a:pos x="1141" y="761"/>
                </a:cxn>
                <a:cxn ang="0">
                  <a:pos x="1296" y="852"/>
                </a:cxn>
                <a:cxn ang="0">
                  <a:pos x="1373" y="1033"/>
                </a:cxn>
                <a:cxn ang="0">
                  <a:pos x="1608" y="847"/>
                </a:cxn>
                <a:cxn ang="0">
                  <a:pos x="1704" y="1030"/>
                </a:cxn>
                <a:cxn ang="0">
                  <a:pos x="1707" y="874"/>
                </a:cxn>
                <a:cxn ang="0">
                  <a:pos x="1759" y="800"/>
                </a:cxn>
                <a:cxn ang="0">
                  <a:pos x="1783" y="544"/>
                </a:cxn>
                <a:cxn ang="0">
                  <a:pos x="1824" y="528"/>
                </a:cxn>
                <a:cxn ang="0">
                  <a:pos x="1844" y="427"/>
                </a:cxn>
                <a:cxn ang="0">
                  <a:pos x="1805" y="226"/>
                </a:cxn>
                <a:cxn ang="0">
                  <a:pos x="1899" y="108"/>
                </a:cxn>
                <a:cxn ang="0">
                  <a:pos x="1947" y="209"/>
                </a:cxn>
                <a:cxn ang="0">
                  <a:pos x="1943" y="123"/>
                </a:cxn>
                <a:cxn ang="0">
                  <a:pos x="1975" y="51"/>
                </a:cxn>
                <a:cxn ang="0">
                  <a:pos x="2038" y="0"/>
                </a:cxn>
                <a:cxn ang="0">
                  <a:pos x="1820" y="63"/>
                </a:cxn>
                <a:cxn ang="0">
                  <a:pos x="1583" y="83"/>
                </a:cxn>
                <a:cxn ang="0">
                  <a:pos x="1349" y="30"/>
                </a:cxn>
                <a:cxn ang="0">
                  <a:pos x="1132" y="65"/>
                </a:cxn>
                <a:cxn ang="0">
                  <a:pos x="1040" y="170"/>
                </a:cxn>
                <a:cxn ang="0">
                  <a:pos x="926" y="137"/>
                </a:cxn>
                <a:cxn ang="0">
                  <a:pos x="758" y="183"/>
                </a:cxn>
                <a:cxn ang="0">
                  <a:pos x="667" y="140"/>
                </a:cxn>
                <a:cxn ang="0">
                  <a:pos x="364" y="248"/>
                </a:cxn>
                <a:cxn ang="0">
                  <a:pos x="535" y="213"/>
                </a:cxn>
                <a:cxn ang="0">
                  <a:pos x="638" y="276"/>
                </a:cxn>
                <a:cxn ang="0">
                  <a:pos x="443" y="357"/>
                </a:cxn>
                <a:cxn ang="0">
                  <a:pos x="275" y="416"/>
                </a:cxn>
                <a:cxn ang="0">
                  <a:pos x="167" y="537"/>
                </a:cxn>
                <a:cxn ang="0">
                  <a:pos x="283" y="552"/>
                </a:cxn>
                <a:cxn ang="0">
                  <a:pos x="381" y="573"/>
                </a:cxn>
                <a:cxn ang="0">
                  <a:pos x="493" y="590"/>
                </a:cxn>
                <a:cxn ang="0">
                  <a:pos x="487" y="512"/>
                </a:cxn>
                <a:cxn ang="0">
                  <a:pos x="592" y="548"/>
                </a:cxn>
                <a:cxn ang="0">
                  <a:pos x="686" y="470"/>
                </a:cxn>
                <a:cxn ang="0">
                  <a:pos x="772" y="480"/>
                </a:cxn>
                <a:cxn ang="0">
                  <a:pos x="639" y="598"/>
                </a:cxn>
              </a:cxnLst>
              <a:rect l="0" t="0" r="0" b="0"/>
              <a:pathLst>
                <a:path w="2060" h="1644">
                  <a:moveTo>
                    <a:pt x="697" y="677"/>
                  </a:moveTo>
                  <a:cubicBezTo>
                    <a:pt x="659" y="675"/>
                    <a:pt x="652" y="669"/>
                    <a:pt x="618" y="667"/>
                  </a:cubicBezTo>
                  <a:cubicBezTo>
                    <a:pt x="607" y="666"/>
                    <a:pt x="594" y="661"/>
                    <a:pt x="582" y="658"/>
                  </a:cubicBezTo>
                  <a:cubicBezTo>
                    <a:pt x="577" y="655"/>
                    <a:pt x="568" y="650"/>
                    <a:pt x="568" y="650"/>
                  </a:cubicBezTo>
                  <a:cubicBezTo>
                    <a:pt x="551" y="652"/>
                    <a:pt x="557" y="655"/>
                    <a:pt x="546" y="658"/>
                  </a:cubicBezTo>
                  <a:cubicBezTo>
                    <a:pt x="540" y="667"/>
                    <a:pt x="542" y="669"/>
                    <a:pt x="546" y="677"/>
                  </a:cubicBezTo>
                  <a:cubicBezTo>
                    <a:pt x="548" y="680"/>
                    <a:pt x="550" y="686"/>
                    <a:pt x="550" y="686"/>
                  </a:cubicBezTo>
                  <a:cubicBezTo>
                    <a:pt x="526" y="694"/>
                    <a:pt x="506" y="678"/>
                    <a:pt x="488" y="670"/>
                  </a:cubicBezTo>
                  <a:cubicBezTo>
                    <a:pt x="481" y="653"/>
                    <a:pt x="472" y="655"/>
                    <a:pt x="452" y="653"/>
                  </a:cubicBezTo>
                  <a:cubicBezTo>
                    <a:pt x="446" y="648"/>
                    <a:pt x="444" y="648"/>
                    <a:pt x="437" y="650"/>
                  </a:cubicBezTo>
                  <a:cubicBezTo>
                    <a:pt x="427" y="647"/>
                    <a:pt x="433" y="648"/>
                    <a:pt x="423" y="642"/>
                  </a:cubicBezTo>
                  <a:cubicBezTo>
                    <a:pt x="421" y="641"/>
                    <a:pt x="418" y="639"/>
                    <a:pt x="418" y="639"/>
                  </a:cubicBezTo>
                  <a:cubicBezTo>
                    <a:pt x="416" y="638"/>
                    <a:pt x="413" y="633"/>
                    <a:pt x="413" y="630"/>
                  </a:cubicBezTo>
                  <a:cubicBezTo>
                    <a:pt x="415" y="625"/>
                    <a:pt x="418" y="616"/>
                    <a:pt x="418" y="616"/>
                  </a:cubicBezTo>
                  <a:cubicBezTo>
                    <a:pt x="416" y="592"/>
                    <a:pt x="421" y="588"/>
                    <a:pt x="398" y="591"/>
                  </a:cubicBezTo>
                  <a:cubicBezTo>
                    <a:pt x="390" y="598"/>
                    <a:pt x="390" y="595"/>
                    <a:pt x="381" y="592"/>
                  </a:cubicBezTo>
                  <a:cubicBezTo>
                    <a:pt x="370" y="592"/>
                    <a:pt x="361" y="595"/>
                    <a:pt x="348" y="597"/>
                  </a:cubicBezTo>
                  <a:cubicBezTo>
                    <a:pt x="344" y="595"/>
                    <a:pt x="337" y="597"/>
                    <a:pt x="333" y="595"/>
                  </a:cubicBezTo>
                  <a:cubicBezTo>
                    <a:pt x="331" y="594"/>
                    <a:pt x="330" y="592"/>
                    <a:pt x="328" y="592"/>
                  </a:cubicBezTo>
                  <a:cubicBezTo>
                    <a:pt x="314" y="591"/>
                    <a:pt x="296" y="597"/>
                    <a:pt x="283" y="602"/>
                  </a:cubicBezTo>
                  <a:cubicBezTo>
                    <a:pt x="276" y="603"/>
                    <a:pt x="268" y="606"/>
                    <a:pt x="260" y="608"/>
                  </a:cubicBezTo>
                  <a:cubicBezTo>
                    <a:pt x="255" y="609"/>
                    <a:pt x="246" y="613"/>
                    <a:pt x="246" y="613"/>
                  </a:cubicBezTo>
                  <a:cubicBezTo>
                    <a:pt x="228" y="611"/>
                    <a:pt x="209" y="609"/>
                    <a:pt x="189" y="611"/>
                  </a:cubicBezTo>
                  <a:cubicBezTo>
                    <a:pt x="184" y="613"/>
                    <a:pt x="180" y="614"/>
                    <a:pt x="175" y="617"/>
                  </a:cubicBezTo>
                  <a:cubicBezTo>
                    <a:pt x="173" y="619"/>
                    <a:pt x="173" y="620"/>
                    <a:pt x="173" y="622"/>
                  </a:cubicBezTo>
                  <a:cubicBezTo>
                    <a:pt x="172" y="623"/>
                    <a:pt x="169" y="623"/>
                    <a:pt x="169" y="625"/>
                  </a:cubicBezTo>
                  <a:cubicBezTo>
                    <a:pt x="163" y="634"/>
                    <a:pt x="167" y="641"/>
                    <a:pt x="158" y="645"/>
                  </a:cubicBezTo>
                  <a:cubicBezTo>
                    <a:pt x="153" y="648"/>
                    <a:pt x="149" y="652"/>
                    <a:pt x="144" y="655"/>
                  </a:cubicBezTo>
                  <a:cubicBezTo>
                    <a:pt x="141" y="656"/>
                    <a:pt x="135" y="659"/>
                    <a:pt x="135" y="659"/>
                  </a:cubicBezTo>
                  <a:cubicBezTo>
                    <a:pt x="133" y="664"/>
                    <a:pt x="130" y="666"/>
                    <a:pt x="130" y="669"/>
                  </a:cubicBezTo>
                  <a:cubicBezTo>
                    <a:pt x="128" y="677"/>
                    <a:pt x="132" y="691"/>
                    <a:pt x="124" y="698"/>
                  </a:cubicBezTo>
                  <a:cubicBezTo>
                    <a:pt x="118" y="703"/>
                    <a:pt x="108" y="709"/>
                    <a:pt x="101" y="711"/>
                  </a:cubicBezTo>
                  <a:cubicBezTo>
                    <a:pt x="101" y="711"/>
                    <a:pt x="90" y="716"/>
                    <a:pt x="87" y="716"/>
                  </a:cubicBezTo>
                  <a:cubicBezTo>
                    <a:pt x="85" y="717"/>
                    <a:pt x="82" y="717"/>
                    <a:pt x="82" y="717"/>
                  </a:cubicBezTo>
                  <a:cubicBezTo>
                    <a:pt x="76" y="725"/>
                    <a:pt x="68" y="733"/>
                    <a:pt x="60" y="738"/>
                  </a:cubicBezTo>
                  <a:cubicBezTo>
                    <a:pt x="56" y="745"/>
                    <a:pt x="53" y="755"/>
                    <a:pt x="46" y="759"/>
                  </a:cubicBezTo>
                  <a:cubicBezTo>
                    <a:pt x="43" y="764"/>
                    <a:pt x="37" y="767"/>
                    <a:pt x="31" y="773"/>
                  </a:cubicBezTo>
                  <a:cubicBezTo>
                    <a:pt x="26" y="780"/>
                    <a:pt x="25" y="789"/>
                    <a:pt x="23" y="797"/>
                  </a:cubicBezTo>
                  <a:cubicBezTo>
                    <a:pt x="20" y="803"/>
                    <a:pt x="19" y="809"/>
                    <a:pt x="17" y="816"/>
                  </a:cubicBezTo>
                  <a:cubicBezTo>
                    <a:pt x="15" y="817"/>
                    <a:pt x="14" y="824"/>
                    <a:pt x="14" y="824"/>
                  </a:cubicBezTo>
                  <a:cubicBezTo>
                    <a:pt x="15" y="831"/>
                    <a:pt x="26" y="842"/>
                    <a:pt x="26" y="842"/>
                  </a:cubicBezTo>
                  <a:cubicBezTo>
                    <a:pt x="26" y="847"/>
                    <a:pt x="17" y="855"/>
                    <a:pt x="17" y="855"/>
                  </a:cubicBezTo>
                  <a:cubicBezTo>
                    <a:pt x="14" y="863"/>
                    <a:pt x="17" y="867"/>
                    <a:pt x="25" y="870"/>
                  </a:cubicBezTo>
                  <a:cubicBezTo>
                    <a:pt x="28" y="884"/>
                    <a:pt x="17" y="902"/>
                    <a:pt x="6" y="909"/>
                  </a:cubicBezTo>
                  <a:cubicBezTo>
                    <a:pt x="0" y="927"/>
                    <a:pt x="5" y="927"/>
                    <a:pt x="12" y="941"/>
                  </a:cubicBezTo>
                  <a:cubicBezTo>
                    <a:pt x="23" y="963"/>
                    <a:pt x="29" y="969"/>
                    <a:pt x="53" y="977"/>
                  </a:cubicBezTo>
                  <a:cubicBezTo>
                    <a:pt x="60" y="986"/>
                    <a:pt x="56" y="983"/>
                    <a:pt x="63" y="989"/>
                  </a:cubicBezTo>
                  <a:cubicBezTo>
                    <a:pt x="62" y="994"/>
                    <a:pt x="59" y="997"/>
                    <a:pt x="59" y="1002"/>
                  </a:cubicBezTo>
                  <a:cubicBezTo>
                    <a:pt x="57" y="1009"/>
                    <a:pt x="70" y="1020"/>
                    <a:pt x="74" y="1027"/>
                  </a:cubicBezTo>
                  <a:cubicBezTo>
                    <a:pt x="77" y="1031"/>
                    <a:pt x="91" y="1036"/>
                    <a:pt x="91" y="1036"/>
                  </a:cubicBezTo>
                  <a:cubicBezTo>
                    <a:pt x="94" y="1036"/>
                    <a:pt x="96" y="1036"/>
                    <a:pt x="98" y="1034"/>
                  </a:cubicBezTo>
                  <a:cubicBezTo>
                    <a:pt x="99" y="1034"/>
                    <a:pt x="98" y="1031"/>
                    <a:pt x="99" y="1030"/>
                  </a:cubicBezTo>
                  <a:cubicBezTo>
                    <a:pt x="101" y="1030"/>
                    <a:pt x="107" y="1038"/>
                    <a:pt x="108" y="1038"/>
                  </a:cubicBezTo>
                  <a:cubicBezTo>
                    <a:pt x="119" y="1047"/>
                    <a:pt x="133" y="1055"/>
                    <a:pt x="146" y="1059"/>
                  </a:cubicBezTo>
                  <a:cubicBezTo>
                    <a:pt x="149" y="1067"/>
                    <a:pt x="152" y="1066"/>
                    <a:pt x="159" y="1064"/>
                  </a:cubicBezTo>
                  <a:cubicBezTo>
                    <a:pt x="163" y="1061"/>
                    <a:pt x="166" y="1059"/>
                    <a:pt x="169" y="1058"/>
                  </a:cubicBezTo>
                  <a:cubicBezTo>
                    <a:pt x="172" y="1056"/>
                    <a:pt x="178" y="1055"/>
                    <a:pt x="178" y="1055"/>
                  </a:cubicBezTo>
                  <a:cubicBezTo>
                    <a:pt x="192" y="1059"/>
                    <a:pt x="209" y="1061"/>
                    <a:pt x="224" y="1063"/>
                  </a:cubicBezTo>
                  <a:cubicBezTo>
                    <a:pt x="231" y="1067"/>
                    <a:pt x="229" y="1070"/>
                    <a:pt x="238" y="1069"/>
                  </a:cubicBezTo>
                  <a:cubicBezTo>
                    <a:pt x="238" y="1063"/>
                    <a:pt x="238" y="1056"/>
                    <a:pt x="238" y="1050"/>
                  </a:cubicBezTo>
                  <a:cubicBezTo>
                    <a:pt x="241" y="1041"/>
                    <a:pt x="257" y="1059"/>
                    <a:pt x="260" y="1061"/>
                  </a:cubicBezTo>
                  <a:cubicBezTo>
                    <a:pt x="266" y="1050"/>
                    <a:pt x="279" y="1052"/>
                    <a:pt x="291" y="1050"/>
                  </a:cubicBezTo>
                  <a:cubicBezTo>
                    <a:pt x="297" y="1049"/>
                    <a:pt x="302" y="1044"/>
                    <a:pt x="308" y="1041"/>
                  </a:cubicBezTo>
                  <a:cubicBezTo>
                    <a:pt x="319" y="1042"/>
                    <a:pt x="330" y="1045"/>
                    <a:pt x="341" y="1049"/>
                  </a:cubicBezTo>
                  <a:cubicBezTo>
                    <a:pt x="342" y="1050"/>
                    <a:pt x="344" y="1055"/>
                    <a:pt x="344" y="1058"/>
                  </a:cubicBezTo>
                  <a:cubicBezTo>
                    <a:pt x="344" y="1061"/>
                    <a:pt x="342" y="1067"/>
                    <a:pt x="342" y="1067"/>
                  </a:cubicBezTo>
                  <a:cubicBezTo>
                    <a:pt x="347" y="1070"/>
                    <a:pt x="355" y="1072"/>
                    <a:pt x="361" y="1075"/>
                  </a:cubicBezTo>
                  <a:cubicBezTo>
                    <a:pt x="362" y="1075"/>
                    <a:pt x="365" y="1077"/>
                    <a:pt x="365" y="1077"/>
                  </a:cubicBezTo>
                  <a:cubicBezTo>
                    <a:pt x="375" y="1074"/>
                    <a:pt x="384" y="1074"/>
                    <a:pt x="393" y="1080"/>
                  </a:cubicBezTo>
                  <a:cubicBezTo>
                    <a:pt x="396" y="1083"/>
                    <a:pt x="398" y="1088"/>
                    <a:pt x="401" y="1092"/>
                  </a:cubicBezTo>
                  <a:cubicBezTo>
                    <a:pt x="404" y="1095"/>
                    <a:pt x="407" y="1102"/>
                    <a:pt x="407" y="1102"/>
                  </a:cubicBezTo>
                  <a:cubicBezTo>
                    <a:pt x="404" y="1114"/>
                    <a:pt x="399" y="1127"/>
                    <a:pt x="396" y="1138"/>
                  </a:cubicBezTo>
                  <a:cubicBezTo>
                    <a:pt x="393" y="1147"/>
                    <a:pt x="395" y="1141"/>
                    <a:pt x="389" y="1152"/>
                  </a:cubicBezTo>
                  <a:cubicBezTo>
                    <a:pt x="387" y="1153"/>
                    <a:pt x="385" y="1156"/>
                    <a:pt x="385" y="1156"/>
                  </a:cubicBezTo>
                  <a:cubicBezTo>
                    <a:pt x="389" y="1185"/>
                    <a:pt x="396" y="1180"/>
                    <a:pt x="410" y="1197"/>
                  </a:cubicBezTo>
                  <a:cubicBezTo>
                    <a:pt x="427" y="1219"/>
                    <a:pt x="440" y="1239"/>
                    <a:pt x="447" y="1266"/>
                  </a:cubicBezTo>
                  <a:cubicBezTo>
                    <a:pt x="446" y="1280"/>
                    <a:pt x="452" y="1314"/>
                    <a:pt x="435" y="1325"/>
                  </a:cubicBezTo>
                  <a:cubicBezTo>
                    <a:pt x="427" y="1347"/>
                    <a:pt x="433" y="1325"/>
                    <a:pt x="430" y="1367"/>
                  </a:cubicBezTo>
                  <a:cubicBezTo>
                    <a:pt x="429" y="1377"/>
                    <a:pt x="421" y="1381"/>
                    <a:pt x="418" y="1391"/>
                  </a:cubicBezTo>
                  <a:cubicBezTo>
                    <a:pt x="421" y="1413"/>
                    <a:pt x="430" y="1422"/>
                    <a:pt x="446" y="1438"/>
                  </a:cubicBezTo>
                  <a:cubicBezTo>
                    <a:pt x="449" y="1441"/>
                    <a:pt x="450" y="1442"/>
                    <a:pt x="452" y="1447"/>
                  </a:cubicBezTo>
                  <a:cubicBezTo>
                    <a:pt x="454" y="1450"/>
                    <a:pt x="455" y="1456"/>
                    <a:pt x="455" y="1456"/>
                  </a:cubicBezTo>
                  <a:cubicBezTo>
                    <a:pt x="457" y="1475"/>
                    <a:pt x="458" y="1488"/>
                    <a:pt x="460" y="1505"/>
                  </a:cubicBezTo>
                  <a:cubicBezTo>
                    <a:pt x="461" y="1514"/>
                    <a:pt x="461" y="1511"/>
                    <a:pt x="464" y="1522"/>
                  </a:cubicBezTo>
                  <a:cubicBezTo>
                    <a:pt x="466" y="1524"/>
                    <a:pt x="466" y="1527"/>
                    <a:pt x="466" y="1527"/>
                  </a:cubicBezTo>
                  <a:cubicBezTo>
                    <a:pt x="468" y="1542"/>
                    <a:pt x="469" y="1552"/>
                    <a:pt x="481" y="1561"/>
                  </a:cubicBezTo>
                  <a:cubicBezTo>
                    <a:pt x="485" y="1566"/>
                    <a:pt x="488" y="1569"/>
                    <a:pt x="494" y="1572"/>
                  </a:cubicBezTo>
                  <a:cubicBezTo>
                    <a:pt x="497" y="1585"/>
                    <a:pt x="503" y="1597"/>
                    <a:pt x="506" y="1610"/>
                  </a:cubicBezTo>
                  <a:cubicBezTo>
                    <a:pt x="506" y="1614"/>
                    <a:pt x="508" y="1619"/>
                    <a:pt x="505" y="1622"/>
                  </a:cubicBezTo>
                  <a:cubicBezTo>
                    <a:pt x="503" y="1625"/>
                    <a:pt x="497" y="1628"/>
                    <a:pt x="497" y="1628"/>
                  </a:cubicBezTo>
                  <a:cubicBezTo>
                    <a:pt x="488" y="1642"/>
                    <a:pt x="509" y="1644"/>
                    <a:pt x="517" y="1644"/>
                  </a:cubicBezTo>
                  <a:cubicBezTo>
                    <a:pt x="539" y="1639"/>
                    <a:pt x="557" y="1635"/>
                    <a:pt x="579" y="1633"/>
                  </a:cubicBezTo>
                  <a:cubicBezTo>
                    <a:pt x="598" y="1630"/>
                    <a:pt x="613" y="1627"/>
                    <a:pt x="632" y="1624"/>
                  </a:cubicBezTo>
                  <a:cubicBezTo>
                    <a:pt x="635" y="1624"/>
                    <a:pt x="638" y="1622"/>
                    <a:pt x="641" y="1621"/>
                  </a:cubicBezTo>
                  <a:cubicBezTo>
                    <a:pt x="642" y="1621"/>
                    <a:pt x="644" y="1619"/>
                    <a:pt x="646" y="1617"/>
                  </a:cubicBezTo>
                  <a:cubicBezTo>
                    <a:pt x="649" y="1617"/>
                    <a:pt x="655" y="1616"/>
                    <a:pt x="655" y="1616"/>
                  </a:cubicBezTo>
                  <a:cubicBezTo>
                    <a:pt x="659" y="1610"/>
                    <a:pt x="664" y="1603"/>
                    <a:pt x="670" y="1600"/>
                  </a:cubicBezTo>
                  <a:cubicBezTo>
                    <a:pt x="675" y="1594"/>
                    <a:pt x="678" y="1591"/>
                    <a:pt x="683" y="1588"/>
                  </a:cubicBezTo>
                  <a:cubicBezTo>
                    <a:pt x="687" y="1581"/>
                    <a:pt x="697" y="1577"/>
                    <a:pt x="704" y="1574"/>
                  </a:cubicBezTo>
                  <a:cubicBezTo>
                    <a:pt x="715" y="1563"/>
                    <a:pt x="726" y="1550"/>
                    <a:pt x="731" y="1535"/>
                  </a:cubicBezTo>
                  <a:cubicBezTo>
                    <a:pt x="731" y="1531"/>
                    <a:pt x="729" y="1528"/>
                    <a:pt x="729" y="1525"/>
                  </a:cubicBezTo>
                  <a:cubicBezTo>
                    <a:pt x="729" y="1494"/>
                    <a:pt x="737" y="1505"/>
                    <a:pt x="754" y="1494"/>
                  </a:cubicBezTo>
                  <a:cubicBezTo>
                    <a:pt x="759" y="1488"/>
                    <a:pt x="762" y="1483"/>
                    <a:pt x="765" y="1475"/>
                  </a:cubicBezTo>
                  <a:cubicBezTo>
                    <a:pt x="763" y="1458"/>
                    <a:pt x="765" y="1439"/>
                    <a:pt x="755" y="1424"/>
                  </a:cubicBezTo>
                  <a:cubicBezTo>
                    <a:pt x="759" y="1413"/>
                    <a:pt x="771" y="1419"/>
                    <a:pt x="779" y="1422"/>
                  </a:cubicBezTo>
                  <a:cubicBezTo>
                    <a:pt x="782" y="1427"/>
                    <a:pt x="782" y="1435"/>
                    <a:pt x="785" y="1427"/>
                  </a:cubicBezTo>
                  <a:cubicBezTo>
                    <a:pt x="786" y="1416"/>
                    <a:pt x="786" y="1405"/>
                    <a:pt x="786" y="1396"/>
                  </a:cubicBezTo>
                  <a:cubicBezTo>
                    <a:pt x="788" y="1386"/>
                    <a:pt x="810" y="1385"/>
                    <a:pt x="817" y="1380"/>
                  </a:cubicBezTo>
                  <a:cubicBezTo>
                    <a:pt x="820" y="1374"/>
                    <a:pt x="831" y="1367"/>
                    <a:pt x="837" y="1363"/>
                  </a:cubicBezTo>
                  <a:cubicBezTo>
                    <a:pt x="841" y="1361"/>
                    <a:pt x="847" y="1356"/>
                    <a:pt x="847" y="1356"/>
                  </a:cubicBezTo>
                  <a:cubicBezTo>
                    <a:pt x="855" y="1345"/>
                    <a:pt x="845" y="1333"/>
                    <a:pt x="844" y="1320"/>
                  </a:cubicBezTo>
                  <a:cubicBezTo>
                    <a:pt x="845" y="1310"/>
                    <a:pt x="847" y="1308"/>
                    <a:pt x="850" y="1299"/>
                  </a:cubicBezTo>
                  <a:cubicBezTo>
                    <a:pt x="847" y="1288"/>
                    <a:pt x="842" y="1288"/>
                    <a:pt x="834" y="1280"/>
                  </a:cubicBezTo>
                  <a:cubicBezTo>
                    <a:pt x="833" y="1275"/>
                    <a:pt x="830" y="1266"/>
                    <a:pt x="830" y="1266"/>
                  </a:cubicBezTo>
                  <a:cubicBezTo>
                    <a:pt x="831" y="1250"/>
                    <a:pt x="831" y="1236"/>
                    <a:pt x="831" y="1220"/>
                  </a:cubicBezTo>
                  <a:cubicBezTo>
                    <a:pt x="833" y="1192"/>
                    <a:pt x="861" y="1183"/>
                    <a:pt x="876" y="1166"/>
                  </a:cubicBezTo>
                  <a:cubicBezTo>
                    <a:pt x="879" y="1160"/>
                    <a:pt x="884" y="1160"/>
                    <a:pt x="885" y="1153"/>
                  </a:cubicBezTo>
                  <a:cubicBezTo>
                    <a:pt x="890" y="1144"/>
                    <a:pt x="889" y="1142"/>
                    <a:pt x="895" y="1136"/>
                  </a:cubicBezTo>
                  <a:cubicBezTo>
                    <a:pt x="898" y="1127"/>
                    <a:pt x="906" y="1114"/>
                    <a:pt x="915" y="1111"/>
                  </a:cubicBezTo>
                  <a:cubicBezTo>
                    <a:pt x="920" y="1105"/>
                    <a:pt x="924" y="1099"/>
                    <a:pt x="930" y="1094"/>
                  </a:cubicBezTo>
                  <a:cubicBezTo>
                    <a:pt x="935" y="1089"/>
                    <a:pt x="938" y="1089"/>
                    <a:pt x="943" y="1084"/>
                  </a:cubicBezTo>
                  <a:cubicBezTo>
                    <a:pt x="947" y="1080"/>
                    <a:pt x="949" y="1078"/>
                    <a:pt x="955" y="1077"/>
                  </a:cubicBezTo>
                  <a:cubicBezTo>
                    <a:pt x="961" y="1066"/>
                    <a:pt x="958" y="1069"/>
                    <a:pt x="966" y="1064"/>
                  </a:cubicBezTo>
                  <a:cubicBezTo>
                    <a:pt x="972" y="1055"/>
                    <a:pt x="978" y="1045"/>
                    <a:pt x="983" y="1036"/>
                  </a:cubicBezTo>
                  <a:cubicBezTo>
                    <a:pt x="988" y="1030"/>
                    <a:pt x="989" y="1019"/>
                    <a:pt x="991" y="1013"/>
                  </a:cubicBezTo>
                  <a:cubicBezTo>
                    <a:pt x="994" y="1003"/>
                    <a:pt x="992" y="1009"/>
                    <a:pt x="998" y="999"/>
                  </a:cubicBezTo>
                  <a:cubicBezTo>
                    <a:pt x="1003" y="992"/>
                    <a:pt x="1003" y="984"/>
                    <a:pt x="1005" y="977"/>
                  </a:cubicBezTo>
                  <a:cubicBezTo>
                    <a:pt x="1003" y="966"/>
                    <a:pt x="1000" y="970"/>
                    <a:pt x="989" y="974"/>
                  </a:cubicBezTo>
                  <a:cubicBezTo>
                    <a:pt x="971" y="986"/>
                    <a:pt x="941" y="983"/>
                    <a:pt x="921" y="983"/>
                  </a:cubicBezTo>
                  <a:cubicBezTo>
                    <a:pt x="892" y="981"/>
                    <a:pt x="895" y="977"/>
                    <a:pt x="878" y="961"/>
                  </a:cubicBezTo>
                  <a:cubicBezTo>
                    <a:pt x="875" y="949"/>
                    <a:pt x="867" y="944"/>
                    <a:pt x="858" y="936"/>
                  </a:cubicBezTo>
                  <a:cubicBezTo>
                    <a:pt x="853" y="933"/>
                    <a:pt x="844" y="930"/>
                    <a:pt x="844" y="930"/>
                  </a:cubicBezTo>
                  <a:cubicBezTo>
                    <a:pt x="837" y="909"/>
                    <a:pt x="828" y="891"/>
                    <a:pt x="817" y="872"/>
                  </a:cubicBezTo>
                  <a:cubicBezTo>
                    <a:pt x="811" y="866"/>
                    <a:pt x="816" y="869"/>
                    <a:pt x="805" y="863"/>
                  </a:cubicBezTo>
                  <a:cubicBezTo>
                    <a:pt x="802" y="859"/>
                    <a:pt x="796" y="856"/>
                    <a:pt x="796" y="856"/>
                  </a:cubicBezTo>
                  <a:cubicBezTo>
                    <a:pt x="786" y="842"/>
                    <a:pt x="794" y="825"/>
                    <a:pt x="785" y="813"/>
                  </a:cubicBezTo>
                  <a:cubicBezTo>
                    <a:pt x="774" y="794"/>
                    <a:pt x="759" y="772"/>
                    <a:pt x="745" y="758"/>
                  </a:cubicBezTo>
                  <a:cubicBezTo>
                    <a:pt x="742" y="744"/>
                    <a:pt x="737" y="736"/>
                    <a:pt x="729" y="723"/>
                  </a:cubicBezTo>
                  <a:cubicBezTo>
                    <a:pt x="726" y="720"/>
                    <a:pt x="723" y="709"/>
                    <a:pt x="723" y="709"/>
                  </a:cubicBezTo>
                  <a:cubicBezTo>
                    <a:pt x="740" y="705"/>
                    <a:pt x="757" y="733"/>
                    <a:pt x="766" y="744"/>
                  </a:cubicBezTo>
                  <a:cubicBezTo>
                    <a:pt x="771" y="758"/>
                    <a:pt x="771" y="759"/>
                    <a:pt x="786" y="764"/>
                  </a:cubicBezTo>
                  <a:cubicBezTo>
                    <a:pt x="793" y="766"/>
                    <a:pt x="800" y="773"/>
                    <a:pt x="800" y="773"/>
                  </a:cubicBezTo>
                  <a:cubicBezTo>
                    <a:pt x="803" y="780"/>
                    <a:pt x="808" y="784"/>
                    <a:pt x="813" y="791"/>
                  </a:cubicBezTo>
                  <a:cubicBezTo>
                    <a:pt x="813" y="803"/>
                    <a:pt x="814" y="809"/>
                    <a:pt x="817" y="819"/>
                  </a:cubicBezTo>
                  <a:cubicBezTo>
                    <a:pt x="819" y="842"/>
                    <a:pt x="820" y="841"/>
                    <a:pt x="839" y="847"/>
                  </a:cubicBezTo>
                  <a:cubicBezTo>
                    <a:pt x="844" y="852"/>
                    <a:pt x="847" y="856"/>
                    <a:pt x="851" y="861"/>
                  </a:cubicBezTo>
                  <a:cubicBezTo>
                    <a:pt x="851" y="863"/>
                    <a:pt x="853" y="864"/>
                    <a:pt x="853" y="866"/>
                  </a:cubicBezTo>
                  <a:cubicBezTo>
                    <a:pt x="853" y="869"/>
                    <a:pt x="853" y="874"/>
                    <a:pt x="855" y="877"/>
                  </a:cubicBezTo>
                  <a:cubicBezTo>
                    <a:pt x="856" y="884"/>
                    <a:pt x="870" y="889"/>
                    <a:pt x="875" y="894"/>
                  </a:cubicBezTo>
                  <a:cubicBezTo>
                    <a:pt x="887" y="927"/>
                    <a:pt x="870" y="945"/>
                    <a:pt x="910" y="955"/>
                  </a:cubicBezTo>
                  <a:cubicBezTo>
                    <a:pt x="921" y="953"/>
                    <a:pt x="926" y="955"/>
                    <a:pt x="933" y="949"/>
                  </a:cubicBezTo>
                  <a:cubicBezTo>
                    <a:pt x="938" y="942"/>
                    <a:pt x="944" y="941"/>
                    <a:pt x="951" y="936"/>
                  </a:cubicBezTo>
                  <a:cubicBezTo>
                    <a:pt x="972" y="924"/>
                    <a:pt x="978" y="920"/>
                    <a:pt x="1003" y="916"/>
                  </a:cubicBezTo>
                  <a:cubicBezTo>
                    <a:pt x="1009" y="914"/>
                    <a:pt x="1017" y="911"/>
                    <a:pt x="1025" y="909"/>
                  </a:cubicBezTo>
                  <a:cubicBezTo>
                    <a:pt x="1031" y="906"/>
                    <a:pt x="1036" y="899"/>
                    <a:pt x="1042" y="897"/>
                  </a:cubicBezTo>
                  <a:cubicBezTo>
                    <a:pt x="1051" y="894"/>
                    <a:pt x="1060" y="894"/>
                    <a:pt x="1068" y="888"/>
                  </a:cubicBezTo>
                  <a:cubicBezTo>
                    <a:pt x="1073" y="881"/>
                    <a:pt x="1079" y="877"/>
                    <a:pt x="1084" y="869"/>
                  </a:cubicBezTo>
                  <a:cubicBezTo>
                    <a:pt x="1087" y="861"/>
                    <a:pt x="1088" y="850"/>
                    <a:pt x="1098" y="844"/>
                  </a:cubicBezTo>
                  <a:cubicBezTo>
                    <a:pt x="1104" y="836"/>
                    <a:pt x="1105" y="825"/>
                    <a:pt x="1108" y="816"/>
                  </a:cubicBezTo>
                  <a:cubicBezTo>
                    <a:pt x="1110" y="811"/>
                    <a:pt x="1115" y="808"/>
                    <a:pt x="1116" y="803"/>
                  </a:cubicBezTo>
                  <a:cubicBezTo>
                    <a:pt x="1110" y="800"/>
                    <a:pt x="1110" y="805"/>
                    <a:pt x="1102" y="808"/>
                  </a:cubicBezTo>
                  <a:cubicBezTo>
                    <a:pt x="1099" y="802"/>
                    <a:pt x="1104" y="795"/>
                    <a:pt x="1098" y="792"/>
                  </a:cubicBezTo>
                  <a:cubicBezTo>
                    <a:pt x="1094" y="789"/>
                    <a:pt x="1084" y="788"/>
                    <a:pt x="1084" y="788"/>
                  </a:cubicBezTo>
                  <a:cubicBezTo>
                    <a:pt x="1077" y="780"/>
                    <a:pt x="1076" y="783"/>
                    <a:pt x="1067" y="786"/>
                  </a:cubicBezTo>
                  <a:cubicBezTo>
                    <a:pt x="1064" y="788"/>
                    <a:pt x="1057" y="789"/>
                    <a:pt x="1057" y="789"/>
                  </a:cubicBezTo>
                  <a:cubicBezTo>
                    <a:pt x="1054" y="789"/>
                    <a:pt x="1051" y="789"/>
                    <a:pt x="1048" y="788"/>
                  </a:cubicBezTo>
                  <a:cubicBezTo>
                    <a:pt x="1046" y="786"/>
                    <a:pt x="1045" y="778"/>
                    <a:pt x="1045" y="778"/>
                  </a:cubicBezTo>
                  <a:cubicBezTo>
                    <a:pt x="1046" y="778"/>
                    <a:pt x="1048" y="777"/>
                    <a:pt x="1050" y="775"/>
                  </a:cubicBezTo>
                  <a:cubicBezTo>
                    <a:pt x="1060" y="772"/>
                    <a:pt x="1067" y="778"/>
                    <a:pt x="1060" y="763"/>
                  </a:cubicBezTo>
                  <a:cubicBezTo>
                    <a:pt x="1059" y="763"/>
                    <a:pt x="1057" y="761"/>
                    <a:pt x="1056" y="761"/>
                  </a:cubicBezTo>
                  <a:cubicBezTo>
                    <a:pt x="1053" y="761"/>
                    <a:pt x="1048" y="761"/>
                    <a:pt x="1046" y="763"/>
                  </a:cubicBezTo>
                  <a:cubicBezTo>
                    <a:pt x="1046" y="764"/>
                    <a:pt x="1045" y="766"/>
                    <a:pt x="1043" y="767"/>
                  </a:cubicBezTo>
                  <a:cubicBezTo>
                    <a:pt x="1036" y="775"/>
                    <a:pt x="1025" y="777"/>
                    <a:pt x="1016" y="780"/>
                  </a:cubicBezTo>
                  <a:cubicBezTo>
                    <a:pt x="1011" y="780"/>
                    <a:pt x="1006" y="778"/>
                    <a:pt x="1003" y="777"/>
                  </a:cubicBezTo>
                  <a:cubicBezTo>
                    <a:pt x="1002" y="777"/>
                    <a:pt x="997" y="775"/>
                    <a:pt x="997" y="775"/>
                  </a:cubicBezTo>
                  <a:cubicBezTo>
                    <a:pt x="988" y="763"/>
                    <a:pt x="986" y="761"/>
                    <a:pt x="971" y="758"/>
                  </a:cubicBezTo>
                  <a:cubicBezTo>
                    <a:pt x="971" y="753"/>
                    <a:pt x="974" y="747"/>
                    <a:pt x="971" y="742"/>
                  </a:cubicBezTo>
                  <a:cubicBezTo>
                    <a:pt x="969" y="739"/>
                    <a:pt x="960" y="736"/>
                    <a:pt x="957" y="734"/>
                  </a:cubicBezTo>
                  <a:cubicBezTo>
                    <a:pt x="954" y="733"/>
                    <a:pt x="947" y="731"/>
                    <a:pt x="947" y="731"/>
                  </a:cubicBezTo>
                  <a:cubicBezTo>
                    <a:pt x="941" y="725"/>
                    <a:pt x="935" y="722"/>
                    <a:pt x="929" y="716"/>
                  </a:cubicBezTo>
                  <a:cubicBezTo>
                    <a:pt x="930" y="706"/>
                    <a:pt x="932" y="700"/>
                    <a:pt x="941" y="697"/>
                  </a:cubicBezTo>
                  <a:cubicBezTo>
                    <a:pt x="955" y="698"/>
                    <a:pt x="968" y="702"/>
                    <a:pt x="980" y="705"/>
                  </a:cubicBezTo>
                  <a:cubicBezTo>
                    <a:pt x="986" y="711"/>
                    <a:pt x="988" y="716"/>
                    <a:pt x="995" y="720"/>
                  </a:cubicBezTo>
                  <a:cubicBezTo>
                    <a:pt x="1005" y="734"/>
                    <a:pt x="1012" y="736"/>
                    <a:pt x="1025" y="744"/>
                  </a:cubicBezTo>
                  <a:cubicBezTo>
                    <a:pt x="1033" y="742"/>
                    <a:pt x="1045" y="747"/>
                    <a:pt x="1051" y="741"/>
                  </a:cubicBezTo>
                  <a:cubicBezTo>
                    <a:pt x="1060" y="733"/>
                    <a:pt x="1048" y="738"/>
                    <a:pt x="1059" y="734"/>
                  </a:cubicBezTo>
                  <a:cubicBezTo>
                    <a:pt x="1064" y="738"/>
                    <a:pt x="1068" y="739"/>
                    <a:pt x="1073" y="742"/>
                  </a:cubicBezTo>
                  <a:cubicBezTo>
                    <a:pt x="1079" y="752"/>
                    <a:pt x="1093" y="750"/>
                    <a:pt x="1104" y="753"/>
                  </a:cubicBezTo>
                  <a:cubicBezTo>
                    <a:pt x="1121" y="764"/>
                    <a:pt x="1110" y="759"/>
                    <a:pt x="1141" y="761"/>
                  </a:cubicBezTo>
                  <a:cubicBezTo>
                    <a:pt x="1152" y="763"/>
                    <a:pt x="1156" y="766"/>
                    <a:pt x="1163" y="775"/>
                  </a:cubicBezTo>
                  <a:cubicBezTo>
                    <a:pt x="1159" y="788"/>
                    <a:pt x="1167" y="781"/>
                    <a:pt x="1173" y="777"/>
                  </a:cubicBezTo>
                  <a:cubicBezTo>
                    <a:pt x="1175" y="770"/>
                    <a:pt x="1178" y="770"/>
                    <a:pt x="1181" y="764"/>
                  </a:cubicBezTo>
                  <a:cubicBezTo>
                    <a:pt x="1190" y="767"/>
                    <a:pt x="1189" y="772"/>
                    <a:pt x="1187" y="783"/>
                  </a:cubicBezTo>
                  <a:cubicBezTo>
                    <a:pt x="1195" y="789"/>
                    <a:pt x="1206" y="786"/>
                    <a:pt x="1215" y="789"/>
                  </a:cubicBezTo>
                  <a:cubicBezTo>
                    <a:pt x="1221" y="791"/>
                    <a:pt x="1226" y="797"/>
                    <a:pt x="1234" y="800"/>
                  </a:cubicBezTo>
                  <a:cubicBezTo>
                    <a:pt x="1245" y="803"/>
                    <a:pt x="1255" y="808"/>
                    <a:pt x="1265" y="816"/>
                  </a:cubicBezTo>
                  <a:cubicBezTo>
                    <a:pt x="1268" y="827"/>
                    <a:pt x="1272" y="831"/>
                    <a:pt x="1282" y="834"/>
                  </a:cubicBezTo>
                  <a:cubicBezTo>
                    <a:pt x="1286" y="842"/>
                    <a:pt x="1288" y="847"/>
                    <a:pt x="1296" y="852"/>
                  </a:cubicBezTo>
                  <a:cubicBezTo>
                    <a:pt x="1308" y="849"/>
                    <a:pt x="1302" y="850"/>
                    <a:pt x="1314" y="847"/>
                  </a:cubicBezTo>
                  <a:cubicBezTo>
                    <a:pt x="1316" y="845"/>
                    <a:pt x="1319" y="845"/>
                    <a:pt x="1319" y="845"/>
                  </a:cubicBezTo>
                  <a:cubicBezTo>
                    <a:pt x="1328" y="852"/>
                    <a:pt x="1322" y="842"/>
                    <a:pt x="1319" y="839"/>
                  </a:cubicBezTo>
                  <a:cubicBezTo>
                    <a:pt x="1316" y="844"/>
                    <a:pt x="1311" y="847"/>
                    <a:pt x="1310" y="853"/>
                  </a:cubicBezTo>
                  <a:cubicBezTo>
                    <a:pt x="1310" y="856"/>
                    <a:pt x="1307" y="863"/>
                    <a:pt x="1307" y="863"/>
                  </a:cubicBezTo>
                  <a:cubicBezTo>
                    <a:pt x="1308" y="869"/>
                    <a:pt x="1310" y="880"/>
                    <a:pt x="1319" y="880"/>
                  </a:cubicBezTo>
                  <a:lnTo>
                    <a:pt x="1320" y="916"/>
                  </a:lnTo>
                  <a:lnTo>
                    <a:pt x="1348" y="1005"/>
                  </a:lnTo>
                  <a:lnTo>
                    <a:pt x="1373" y="1033"/>
                  </a:lnTo>
                  <a:lnTo>
                    <a:pt x="1416" y="994"/>
                  </a:lnTo>
                  <a:lnTo>
                    <a:pt x="1413" y="967"/>
                  </a:lnTo>
                  <a:lnTo>
                    <a:pt x="1424" y="959"/>
                  </a:lnTo>
                  <a:lnTo>
                    <a:pt x="1423" y="925"/>
                  </a:lnTo>
                  <a:lnTo>
                    <a:pt x="1452" y="916"/>
                  </a:lnTo>
                  <a:lnTo>
                    <a:pt x="1520" y="855"/>
                  </a:lnTo>
                  <a:lnTo>
                    <a:pt x="1533" y="839"/>
                  </a:lnTo>
                  <a:lnTo>
                    <a:pt x="1588" y="824"/>
                  </a:lnTo>
                  <a:lnTo>
                    <a:pt x="1608" y="847"/>
                  </a:lnTo>
                  <a:lnTo>
                    <a:pt x="1602" y="858"/>
                  </a:lnTo>
                  <a:lnTo>
                    <a:pt x="1619" y="875"/>
                  </a:lnTo>
                  <a:lnTo>
                    <a:pt x="1624" y="899"/>
                  </a:lnTo>
                  <a:lnTo>
                    <a:pt x="1641" y="906"/>
                  </a:lnTo>
                  <a:lnTo>
                    <a:pt x="1677" y="892"/>
                  </a:lnTo>
                  <a:lnTo>
                    <a:pt x="1675" y="975"/>
                  </a:lnTo>
                  <a:lnTo>
                    <a:pt x="1684" y="956"/>
                  </a:lnTo>
                  <a:lnTo>
                    <a:pt x="1707" y="1000"/>
                  </a:lnTo>
                  <a:lnTo>
                    <a:pt x="1704" y="1030"/>
                  </a:lnTo>
                  <a:lnTo>
                    <a:pt x="1718" y="1013"/>
                  </a:lnTo>
                  <a:lnTo>
                    <a:pt x="1721" y="997"/>
                  </a:lnTo>
                  <a:lnTo>
                    <a:pt x="1738" y="972"/>
                  </a:lnTo>
                  <a:lnTo>
                    <a:pt x="1728" y="958"/>
                  </a:lnTo>
                  <a:lnTo>
                    <a:pt x="1737" y="942"/>
                  </a:lnTo>
                  <a:lnTo>
                    <a:pt x="1725" y="913"/>
                  </a:lnTo>
                  <a:lnTo>
                    <a:pt x="1732" y="889"/>
                  </a:lnTo>
                  <a:lnTo>
                    <a:pt x="1715" y="895"/>
                  </a:lnTo>
                  <a:lnTo>
                    <a:pt x="1707" y="874"/>
                  </a:lnTo>
                  <a:lnTo>
                    <a:pt x="1701" y="844"/>
                  </a:lnTo>
                  <a:lnTo>
                    <a:pt x="1714" y="816"/>
                  </a:lnTo>
                  <a:lnTo>
                    <a:pt x="1728" y="834"/>
                  </a:lnTo>
                  <a:lnTo>
                    <a:pt x="1721" y="880"/>
                  </a:lnTo>
                  <a:lnTo>
                    <a:pt x="1738" y="849"/>
                  </a:lnTo>
                  <a:lnTo>
                    <a:pt x="1732" y="824"/>
                  </a:lnTo>
                  <a:lnTo>
                    <a:pt x="1752" y="808"/>
                  </a:lnTo>
                  <a:lnTo>
                    <a:pt x="1752" y="797"/>
                  </a:lnTo>
                  <a:lnTo>
                    <a:pt x="1759" y="800"/>
                  </a:lnTo>
                  <a:lnTo>
                    <a:pt x="1796" y="756"/>
                  </a:lnTo>
                  <a:lnTo>
                    <a:pt x="1805" y="684"/>
                  </a:lnTo>
                  <a:lnTo>
                    <a:pt x="1810" y="655"/>
                  </a:lnTo>
                  <a:lnTo>
                    <a:pt x="1794" y="664"/>
                  </a:lnTo>
                  <a:lnTo>
                    <a:pt x="1788" y="655"/>
                  </a:lnTo>
                  <a:lnTo>
                    <a:pt x="1800" y="638"/>
                  </a:lnTo>
                  <a:lnTo>
                    <a:pt x="1776" y="592"/>
                  </a:lnTo>
                  <a:lnTo>
                    <a:pt x="1763" y="580"/>
                  </a:lnTo>
                  <a:lnTo>
                    <a:pt x="1783" y="544"/>
                  </a:lnTo>
                  <a:lnTo>
                    <a:pt x="1762" y="539"/>
                  </a:lnTo>
                  <a:lnTo>
                    <a:pt x="1743" y="531"/>
                  </a:lnTo>
                  <a:lnTo>
                    <a:pt x="1751" y="503"/>
                  </a:lnTo>
                  <a:lnTo>
                    <a:pt x="1763" y="487"/>
                  </a:lnTo>
                  <a:lnTo>
                    <a:pt x="1766" y="519"/>
                  </a:lnTo>
                  <a:lnTo>
                    <a:pt x="1788" y="498"/>
                  </a:lnTo>
                  <a:lnTo>
                    <a:pt x="1805" y="497"/>
                  </a:lnTo>
                  <a:lnTo>
                    <a:pt x="1797" y="519"/>
                  </a:lnTo>
                  <a:lnTo>
                    <a:pt x="1824" y="528"/>
                  </a:lnTo>
                  <a:lnTo>
                    <a:pt x="1816" y="545"/>
                  </a:lnTo>
                  <a:lnTo>
                    <a:pt x="1830" y="559"/>
                  </a:lnTo>
                  <a:lnTo>
                    <a:pt x="1830" y="588"/>
                  </a:lnTo>
                  <a:lnTo>
                    <a:pt x="1861" y="559"/>
                  </a:lnTo>
                  <a:lnTo>
                    <a:pt x="1850" y="531"/>
                  </a:lnTo>
                  <a:lnTo>
                    <a:pt x="1821" y="489"/>
                  </a:lnTo>
                  <a:lnTo>
                    <a:pt x="1830" y="473"/>
                  </a:lnTo>
                  <a:lnTo>
                    <a:pt x="1824" y="448"/>
                  </a:lnTo>
                  <a:lnTo>
                    <a:pt x="1844" y="427"/>
                  </a:lnTo>
                  <a:lnTo>
                    <a:pt x="1868" y="416"/>
                  </a:lnTo>
                  <a:lnTo>
                    <a:pt x="1867" y="367"/>
                  </a:lnTo>
                  <a:lnTo>
                    <a:pt x="1865" y="333"/>
                  </a:lnTo>
                  <a:lnTo>
                    <a:pt x="1858" y="302"/>
                  </a:lnTo>
                  <a:lnTo>
                    <a:pt x="1830" y="248"/>
                  </a:lnTo>
                  <a:lnTo>
                    <a:pt x="1825" y="275"/>
                  </a:lnTo>
                  <a:lnTo>
                    <a:pt x="1807" y="258"/>
                  </a:lnTo>
                  <a:lnTo>
                    <a:pt x="1790" y="266"/>
                  </a:lnTo>
                  <a:lnTo>
                    <a:pt x="1805" y="226"/>
                  </a:lnTo>
                  <a:lnTo>
                    <a:pt x="1821" y="192"/>
                  </a:lnTo>
                  <a:lnTo>
                    <a:pt x="1850" y="176"/>
                  </a:lnTo>
                  <a:lnTo>
                    <a:pt x="1853" y="161"/>
                  </a:lnTo>
                  <a:lnTo>
                    <a:pt x="1873" y="155"/>
                  </a:lnTo>
                  <a:lnTo>
                    <a:pt x="1873" y="170"/>
                  </a:lnTo>
                  <a:lnTo>
                    <a:pt x="1896" y="145"/>
                  </a:lnTo>
                  <a:lnTo>
                    <a:pt x="1882" y="139"/>
                  </a:lnTo>
                  <a:lnTo>
                    <a:pt x="1882" y="120"/>
                  </a:lnTo>
                  <a:lnTo>
                    <a:pt x="1899" y="108"/>
                  </a:lnTo>
                  <a:lnTo>
                    <a:pt x="1906" y="122"/>
                  </a:lnTo>
                  <a:lnTo>
                    <a:pt x="1929" y="100"/>
                  </a:lnTo>
                  <a:lnTo>
                    <a:pt x="1926" y="120"/>
                  </a:lnTo>
                  <a:lnTo>
                    <a:pt x="1927" y="136"/>
                  </a:lnTo>
                  <a:lnTo>
                    <a:pt x="1926" y="158"/>
                  </a:lnTo>
                  <a:lnTo>
                    <a:pt x="1918" y="175"/>
                  </a:lnTo>
                  <a:lnTo>
                    <a:pt x="1932" y="197"/>
                  </a:lnTo>
                  <a:lnTo>
                    <a:pt x="1938" y="212"/>
                  </a:lnTo>
                  <a:lnTo>
                    <a:pt x="1947" y="209"/>
                  </a:lnTo>
                  <a:lnTo>
                    <a:pt x="1992" y="256"/>
                  </a:lnTo>
                  <a:lnTo>
                    <a:pt x="2002" y="233"/>
                  </a:lnTo>
                  <a:lnTo>
                    <a:pt x="2014" y="216"/>
                  </a:lnTo>
                  <a:lnTo>
                    <a:pt x="1994" y="205"/>
                  </a:lnTo>
                  <a:lnTo>
                    <a:pt x="1999" y="184"/>
                  </a:lnTo>
                  <a:lnTo>
                    <a:pt x="1999" y="172"/>
                  </a:lnTo>
                  <a:lnTo>
                    <a:pt x="1978" y="150"/>
                  </a:lnTo>
                  <a:lnTo>
                    <a:pt x="1960" y="147"/>
                  </a:lnTo>
                  <a:lnTo>
                    <a:pt x="1943" y="123"/>
                  </a:lnTo>
                  <a:lnTo>
                    <a:pt x="1966" y="119"/>
                  </a:lnTo>
                  <a:lnTo>
                    <a:pt x="1977" y="100"/>
                  </a:lnTo>
                  <a:lnTo>
                    <a:pt x="1991" y="106"/>
                  </a:lnTo>
                  <a:lnTo>
                    <a:pt x="2005" y="98"/>
                  </a:lnTo>
                  <a:lnTo>
                    <a:pt x="1990" y="80"/>
                  </a:lnTo>
                  <a:lnTo>
                    <a:pt x="2002" y="69"/>
                  </a:lnTo>
                  <a:lnTo>
                    <a:pt x="2021" y="68"/>
                  </a:lnTo>
                  <a:lnTo>
                    <a:pt x="2000" y="53"/>
                  </a:lnTo>
                  <a:lnTo>
                    <a:pt x="1975" y="51"/>
                  </a:lnTo>
                  <a:lnTo>
                    <a:pt x="1990" y="32"/>
                  </a:lnTo>
                  <a:lnTo>
                    <a:pt x="1989" y="11"/>
                  </a:lnTo>
                  <a:lnTo>
                    <a:pt x="2005" y="27"/>
                  </a:lnTo>
                  <a:lnTo>
                    <a:pt x="2015" y="18"/>
                  </a:lnTo>
                  <a:lnTo>
                    <a:pt x="2024" y="21"/>
                  </a:lnTo>
                  <a:lnTo>
                    <a:pt x="2038" y="36"/>
                  </a:lnTo>
                  <a:lnTo>
                    <a:pt x="2060" y="33"/>
                  </a:lnTo>
                  <a:lnTo>
                    <a:pt x="2042" y="15"/>
                  </a:lnTo>
                  <a:lnTo>
                    <a:pt x="2038" y="0"/>
                  </a:lnTo>
                  <a:lnTo>
                    <a:pt x="2006" y="5"/>
                  </a:lnTo>
                  <a:lnTo>
                    <a:pt x="1994" y="0"/>
                  </a:lnTo>
                  <a:lnTo>
                    <a:pt x="1955" y="11"/>
                  </a:lnTo>
                  <a:lnTo>
                    <a:pt x="1913" y="18"/>
                  </a:lnTo>
                  <a:lnTo>
                    <a:pt x="1886" y="30"/>
                  </a:lnTo>
                  <a:lnTo>
                    <a:pt x="1885" y="47"/>
                  </a:lnTo>
                  <a:lnTo>
                    <a:pt x="1864" y="50"/>
                  </a:lnTo>
                  <a:cubicBezTo>
                    <a:pt x="1858" y="55"/>
                    <a:pt x="1854" y="75"/>
                    <a:pt x="1847" y="77"/>
                  </a:cubicBezTo>
                  <a:cubicBezTo>
                    <a:pt x="1839" y="82"/>
                    <a:pt x="1830" y="65"/>
                    <a:pt x="1820" y="63"/>
                  </a:cubicBezTo>
                  <a:lnTo>
                    <a:pt x="1786" y="66"/>
                  </a:lnTo>
                  <a:lnTo>
                    <a:pt x="1732" y="56"/>
                  </a:lnTo>
                  <a:lnTo>
                    <a:pt x="1709" y="62"/>
                  </a:lnTo>
                  <a:lnTo>
                    <a:pt x="1678" y="56"/>
                  </a:lnTo>
                  <a:lnTo>
                    <a:pt x="1666" y="47"/>
                  </a:lnTo>
                  <a:lnTo>
                    <a:pt x="1643" y="50"/>
                  </a:lnTo>
                  <a:cubicBezTo>
                    <a:pt x="1635" y="52"/>
                    <a:pt x="1626" y="57"/>
                    <a:pt x="1618" y="60"/>
                  </a:cubicBezTo>
                  <a:cubicBezTo>
                    <a:pt x="1610" y="63"/>
                    <a:pt x="1603" y="67"/>
                    <a:pt x="1597" y="71"/>
                  </a:cubicBezTo>
                  <a:cubicBezTo>
                    <a:pt x="1591" y="75"/>
                    <a:pt x="1587" y="84"/>
                    <a:pt x="1583" y="83"/>
                  </a:cubicBezTo>
                  <a:cubicBezTo>
                    <a:pt x="1571" y="90"/>
                    <a:pt x="1576" y="67"/>
                    <a:pt x="1571" y="65"/>
                  </a:cubicBezTo>
                  <a:lnTo>
                    <a:pt x="1553" y="69"/>
                  </a:lnTo>
                  <a:cubicBezTo>
                    <a:pt x="1544" y="66"/>
                    <a:pt x="1531" y="50"/>
                    <a:pt x="1517" y="47"/>
                  </a:cubicBezTo>
                  <a:cubicBezTo>
                    <a:pt x="1503" y="46"/>
                    <a:pt x="1479" y="45"/>
                    <a:pt x="1468" y="48"/>
                  </a:cubicBezTo>
                  <a:cubicBezTo>
                    <a:pt x="1457" y="51"/>
                    <a:pt x="1461" y="63"/>
                    <a:pt x="1451" y="63"/>
                  </a:cubicBezTo>
                  <a:cubicBezTo>
                    <a:pt x="1439" y="66"/>
                    <a:pt x="1419" y="48"/>
                    <a:pt x="1408" y="47"/>
                  </a:cubicBezTo>
                  <a:cubicBezTo>
                    <a:pt x="1397" y="46"/>
                    <a:pt x="1390" y="59"/>
                    <a:pt x="1382" y="59"/>
                  </a:cubicBezTo>
                  <a:cubicBezTo>
                    <a:pt x="1374" y="59"/>
                    <a:pt x="1362" y="52"/>
                    <a:pt x="1357" y="47"/>
                  </a:cubicBezTo>
                  <a:cubicBezTo>
                    <a:pt x="1352" y="42"/>
                    <a:pt x="1356" y="36"/>
                    <a:pt x="1349" y="30"/>
                  </a:cubicBezTo>
                  <a:cubicBezTo>
                    <a:pt x="1333" y="26"/>
                    <a:pt x="1330" y="13"/>
                    <a:pt x="1318" y="11"/>
                  </a:cubicBezTo>
                  <a:cubicBezTo>
                    <a:pt x="1306" y="9"/>
                    <a:pt x="1287" y="20"/>
                    <a:pt x="1277" y="20"/>
                  </a:cubicBezTo>
                  <a:cubicBezTo>
                    <a:pt x="1267" y="20"/>
                    <a:pt x="1268" y="10"/>
                    <a:pt x="1259" y="9"/>
                  </a:cubicBezTo>
                  <a:lnTo>
                    <a:pt x="1222" y="14"/>
                  </a:lnTo>
                  <a:lnTo>
                    <a:pt x="1210" y="32"/>
                  </a:lnTo>
                  <a:cubicBezTo>
                    <a:pt x="1203" y="35"/>
                    <a:pt x="1187" y="28"/>
                    <a:pt x="1178" y="29"/>
                  </a:cubicBezTo>
                  <a:cubicBezTo>
                    <a:pt x="1169" y="30"/>
                    <a:pt x="1164" y="36"/>
                    <a:pt x="1154" y="39"/>
                  </a:cubicBezTo>
                  <a:cubicBezTo>
                    <a:pt x="1144" y="42"/>
                    <a:pt x="1124" y="44"/>
                    <a:pt x="1120" y="48"/>
                  </a:cubicBezTo>
                  <a:cubicBezTo>
                    <a:pt x="1109" y="57"/>
                    <a:pt x="1132" y="61"/>
                    <a:pt x="1132" y="65"/>
                  </a:cubicBezTo>
                  <a:cubicBezTo>
                    <a:pt x="1132" y="69"/>
                    <a:pt x="1126" y="70"/>
                    <a:pt x="1118" y="72"/>
                  </a:cubicBezTo>
                  <a:cubicBezTo>
                    <a:pt x="1110" y="74"/>
                    <a:pt x="1084" y="72"/>
                    <a:pt x="1085" y="77"/>
                  </a:cubicBezTo>
                  <a:cubicBezTo>
                    <a:pt x="1085" y="86"/>
                    <a:pt x="1126" y="103"/>
                    <a:pt x="1127" y="105"/>
                  </a:cubicBezTo>
                  <a:lnTo>
                    <a:pt x="1090" y="90"/>
                  </a:lnTo>
                  <a:lnTo>
                    <a:pt x="1072" y="95"/>
                  </a:lnTo>
                  <a:cubicBezTo>
                    <a:pt x="1063" y="93"/>
                    <a:pt x="1039" y="65"/>
                    <a:pt x="1033" y="80"/>
                  </a:cubicBezTo>
                  <a:cubicBezTo>
                    <a:pt x="1027" y="95"/>
                    <a:pt x="1077" y="132"/>
                    <a:pt x="1084" y="147"/>
                  </a:cubicBezTo>
                  <a:lnTo>
                    <a:pt x="1075" y="171"/>
                  </a:lnTo>
                  <a:lnTo>
                    <a:pt x="1040" y="170"/>
                  </a:lnTo>
                  <a:cubicBezTo>
                    <a:pt x="1040" y="170"/>
                    <a:pt x="1061" y="164"/>
                    <a:pt x="1060" y="155"/>
                  </a:cubicBezTo>
                  <a:cubicBezTo>
                    <a:pt x="1059" y="146"/>
                    <a:pt x="1043" y="127"/>
                    <a:pt x="1031" y="113"/>
                  </a:cubicBezTo>
                  <a:cubicBezTo>
                    <a:pt x="1025" y="101"/>
                    <a:pt x="1030" y="84"/>
                    <a:pt x="1024" y="81"/>
                  </a:cubicBezTo>
                  <a:cubicBezTo>
                    <a:pt x="1018" y="78"/>
                    <a:pt x="997" y="65"/>
                    <a:pt x="989" y="71"/>
                  </a:cubicBezTo>
                  <a:cubicBezTo>
                    <a:pt x="968" y="74"/>
                    <a:pt x="970" y="107"/>
                    <a:pt x="974" y="116"/>
                  </a:cubicBezTo>
                  <a:cubicBezTo>
                    <a:pt x="978" y="125"/>
                    <a:pt x="1009" y="122"/>
                    <a:pt x="1012" y="125"/>
                  </a:cubicBezTo>
                  <a:cubicBezTo>
                    <a:pt x="1028" y="153"/>
                    <a:pt x="1005" y="143"/>
                    <a:pt x="989" y="134"/>
                  </a:cubicBezTo>
                  <a:cubicBezTo>
                    <a:pt x="973" y="125"/>
                    <a:pt x="968" y="128"/>
                    <a:pt x="958" y="128"/>
                  </a:cubicBezTo>
                  <a:cubicBezTo>
                    <a:pt x="948" y="128"/>
                    <a:pt x="931" y="133"/>
                    <a:pt x="926" y="137"/>
                  </a:cubicBezTo>
                  <a:cubicBezTo>
                    <a:pt x="921" y="141"/>
                    <a:pt x="939" y="157"/>
                    <a:pt x="926" y="152"/>
                  </a:cubicBezTo>
                  <a:cubicBezTo>
                    <a:pt x="913" y="147"/>
                    <a:pt x="899" y="149"/>
                    <a:pt x="886" y="147"/>
                  </a:cubicBezTo>
                  <a:cubicBezTo>
                    <a:pt x="873" y="145"/>
                    <a:pt x="863" y="136"/>
                    <a:pt x="847" y="140"/>
                  </a:cubicBezTo>
                  <a:cubicBezTo>
                    <a:pt x="825" y="147"/>
                    <a:pt x="794" y="185"/>
                    <a:pt x="787" y="171"/>
                  </a:cubicBezTo>
                  <a:cubicBezTo>
                    <a:pt x="780" y="157"/>
                    <a:pt x="800" y="155"/>
                    <a:pt x="800" y="150"/>
                  </a:cubicBezTo>
                  <a:cubicBezTo>
                    <a:pt x="800" y="145"/>
                    <a:pt x="796" y="138"/>
                    <a:pt x="790" y="138"/>
                  </a:cubicBezTo>
                  <a:cubicBezTo>
                    <a:pt x="784" y="138"/>
                    <a:pt x="764" y="144"/>
                    <a:pt x="763" y="152"/>
                  </a:cubicBezTo>
                  <a:cubicBezTo>
                    <a:pt x="761" y="163"/>
                    <a:pt x="783" y="181"/>
                    <a:pt x="782" y="186"/>
                  </a:cubicBezTo>
                  <a:cubicBezTo>
                    <a:pt x="781" y="191"/>
                    <a:pt x="765" y="180"/>
                    <a:pt x="758" y="183"/>
                  </a:cubicBezTo>
                  <a:cubicBezTo>
                    <a:pt x="751" y="186"/>
                    <a:pt x="746" y="207"/>
                    <a:pt x="742" y="203"/>
                  </a:cubicBezTo>
                  <a:lnTo>
                    <a:pt x="728" y="189"/>
                  </a:lnTo>
                  <a:lnTo>
                    <a:pt x="746" y="170"/>
                  </a:lnTo>
                  <a:lnTo>
                    <a:pt x="733" y="158"/>
                  </a:lnTo>
                  <a:cubicBezTo>
                    <a:pt x="727" y="155"/>
                    <a:pt x="718" y="150"/>
                    <a:pt x="712" y="149"/>
                  </a:cubicBezTo>
                  <a:cubicBezTo>
                    <a:pt x="706" y="148"/>
                    <a:pt x="701" y="154"/>
                    <a:pt x="698" y="152"/>
                  </a:cubicBezTo>
                  <a:cubicBezTo>
                    <a:pt x="695" y="150"/>
                    <a:pt x="698" y="139"/>
                    <a:pt x="695" y="138"/>
                  </a:cubicBezTo>
                  <a:cubicBezTo>
                    <a:pt x="692" y="137"/>
                    <a:pt x="685" y="146"/>
                    <a:pt x="680" y="146"/>
                  </a:cubicBezTo>
                  <a:cubicBezTo>
                    <a:pt x="675" y="146"/>
                    <a:pt x="677" y="142"/>
                    <a:pt x="667" y="140"/>
                  </a:cubicBezTo>
                  <a:cubicBezTo>
                    <a:pt x="657" y="138"/>
                    <a:pt x="632" y="139"/>
                    <a:pt x="622" y="135"/>
                  </a:cubicBezTo>
                  <a:cubicBezTo>
                    <a:pt x="612" y="131"/>
                    <a:pt x="632" y="117"/>
                    <a:pt x="608" y="113"/>
                  </a:cubicBezTo>
                  <a:cubicBezTo>
                    <a:pt x="584" y="109"/>
                    <a:pt x="590" y="119"/>
                    <a:pt x="583" y="119"/>
                  </a:cubicBezTo>
                  <a:lnTo>
                    <a:pt x="568" y="114"/>
                  </a:lnTo>
                  <a:cubicBezTo>
                    <a:pt x="555" y="116"/>
                    <a:pt x="521" y="125"/>
                    <a:pt x="505" y="131"/>
                  </a:cubicBezTo>
                  <a:cubicBezTo>
                    <a:pt x="482" y="140"/>
                    <a:pt x="485" y="140"/>
                    <a:pt x="472" y="152"/>
                  </a:cubicBezTo>
                  <a:cubicBezTo>
                    <a:pt x="459" y="164"/>
                    <a:pt x="443" y="192"/>
                    <a:pt x="428" y="204"/>
                  </a:cubicBezTo>
                  <a:cubicBezTo>
                    <a:pt x="410" y="223"/>
                    <a:pt x="393" y="217"/>
                    <a:pt x="382" y="224"/>
                  </a:cubicBezTo>
                  <a:lnTo>
                    <a:pt x="364" y="248"/>
                  </a:lnTo>
                  <a:lnTo>
                    <a:pt x="368" y="290"/>
                  </a:lnTo>
                  <a:lnTo>
                    <a:pt x="389" y="306"/>
                  </a:lnTo>
                  <a:lnTo>
                    <a:pt x="436" y="290"/>
                  </a:lnTo>
                  <a:cubicBezTo>
                    <a:pt x="447" y="296"/>
                    <a:pt x="448" y="335"/>
                    <a:pt x="457" y="341"/>
                  </a:cubicBezTo>
                  <a:cubicBezTo>
                    <a:pt x="468" y="348"/>
                    <a:pt x="486" y="330"/>
                    <a:pt x="491" y="324"/>
                  </a:cubicBezTo>
                  <a:lnTo>
                    <a:pt x="496" y="300"/>
                  </a:lnTo>
                  <a:lnTo>
                    <a:pt x="514" y="281"/>
                  </a:lnTo>
                  <a:cubicBezTo>
                    <a:pt x="515" y="270"/>
                    <a:pt x="499" y="245"/>
                    <a:pt x="502" y="234"/>
                  </a:cubicBezTo>
                  <a:cubicBezTo>
                    <a:pt x="505" y="225"/>
                    <a:pt x="526" y="220"/>
                    <a:pt x="535" y="213"/>
                  </a:cubicBezTo>
                  <a:cubicBezTo>
                    <a:pt x="544" y="206"/>
                    <a:pt x="546" y="192"/>
                    <a:pt x="554" y="191"/>
                  </a:cubicBezTo>
                  <a:cubicBezTo>
                    <a:pt x="567" y="190"/>
                    <a:pt x="580" y="200"/>
                    <a:pt x="581" y="204"/>
                  </a:cubicBezTo>
                  <a:cubicBezTo>
                    <a:pt x="581" y="208"/>
                    <a:pt x="560" y="200"/>
                    <a:pt x="557" y="215"/>
                  </a:cubicBezTo>
                  <a:cubicBezTo>
                    <a:pt x="554" y="230"/>
                    <a:pt x="535" y="233"/>
                    <a:pt x="533" y="242"/>
                  </a:cubicBezTo>
                  <a:lnTo>
                    <a:pt x="548" y="267"/>
                  </a:lnTo>
                  <a:lnTo>
                    <a:pt x="571" y="276"/>
                  </a:lnTo>
                  <a:lnTo>
                    <a:pt x="598" y="264"/>
                  </a:lnTo>
                  <a:lnTo>
                    <a:pt x="625" y="261"/>
                  </a:lnTo>
                  <a:cubicBezTo>
                    <a:pt x="632" y="263"/>
                    <a:pt x="645" y="271"/>
                    <a:pt x="638" y="276"/>
                  </a:cubicBezTo>
                  <a:cubicBezTo>
                    <a:pt x="631" y="281"/>
                    <a:pt x="593" y="287"/>
                    <a:pt x="584" y="293"/>
                  </a:cubicBezTo>
                  <a:cubicBezTo>
                    <a:pt x="575" y="299"/>
                    <a:pt x="587" y="309"/>
                    <a:pt x="581" y="311"/>
                  </a:cubicBezTo>
                  <a:cubicBezTo>
                    <a:pt x="567" y="319"/>
                    <a:pt x="556" y="301"/>
                    <a:pt x="550" y="303"/>
                  </a:cubicBezTo>
                  <a:lnTo>
                    <a:pt x="547" y="323"/>
                  </a:lnTo>
                  <a:lnTo>
                    <a:pt x="536" y="350"/>
                  </a:lnTo>
                  <a:lnTo>
                    <a:pt x="512" y="351"/>
                  </a:lnTo>
                  <a:lnTo>
                    <a:pt x="476" y="360"/>
                  </a:lnTo>
                  <a:lnTo>
                    <a:pt x="457" y="351"/>
                  </a:lnTo>
                  <a:lnTo>
                    <a:pt x="443" y="357"/>
                  </a:lnTo>
                  <a:lnTo>
                    <a:pt x="419" y="342"/>
                  </a:lnTo>
                  <a:cubicBezTo>
                    <a:pt x="417" y="335"/>
                    <a:pt x="433" y="329"/>
                    <a:pt x="428" y="317"/>
                  </a:cubicBezTo>
                  <a:cubicBezTo>
                    <a:pt x="423" y="305"/>
                    <a:pt x="396" y="313"/>
                    <a:pt x="392" y="321"/>
                  </a:cubicBezTo>
                  <a:lnTo>
                    <a:pt x="397" y="362"/>
                  </a:lnTo>
                  <a:lnTo>
                    <a:pt x="373" y="362"/>
                  </a:lnTo>
                  <a:cubicBezTo>
                    <a:pt x="365" y="366"/>
                    <a:pt x="355" y="380"/>
                    <a:pt x="347" y="386"/>
                  </a:cubicBezTo>
                  <a:cubicBezTo>
                    <a:pt x="339" y="392"/>
                    <a:pt x="332" y="379"/>
                    <a:pt x="322" y="399"/>
                  </a:cubicBezTo>
                  <a:cubicBezTo>
                    <a:pt x="312" y="419"/>
                    <a:pt x="301" y="411"/>
                    <a:pt x="293" y="414"/>
                  </a:cubicBezTo>
                  <a:cubicBezTo>
                    <a:pt x="285" y="417"/>
                    <a:pt x="280" y="414"/>
                    <a:pt x="275" y="416"/>
                  </a:cubicBezTo>
                  <a:cubicBezTo>
                    <a:pt x="270" y="418"/>
                    <a:pt x="267" y="426"/>
                    <a:pt x="260" y="426"/>
                  </a:cubicBezTo>
                  <a:cubicBezTo>
                    <a:pt x="253" y="426"/>
                    <a:pt x="238" y="417"/>
                    <a:pt x="232" y="419"/>
                  </a:cubicBezTo>
                  <a:cubicBezTo>
                    <a:pt x="226" y="421"/>
                    <a:pt x="221" y="432"/>
                    <a:pt x="226" y="437"/>
                  </a:cubicBezTo>
                  <a:lnTo>
                    <a:pt x="263" y="449"/>
                  </a:lnTo>
                  <a:lnTo>
                    <a:pt x="272" y="474"/>
                  </a:lnTo>
                  <a:lnTo>
                    <a:pt x="262" y="503"/>
                  </a:lnTo>
                  <a:cubicBezTo>
                    <a:pt x="251" y="507"/>
                    <a:pt x="223" y="499"/>
                    <a:pt x="206" y="498"/>
                  </a:cubicBezTo>
                  <a:cubicBezTo>
                    <a:pt x="189" y="497"/>
                    <a:pt x="164" y="492"/>
                    <a:pt x="158" y="498"/>
                  </a:cubicBezTo>
                  <a:cubicBezTo>
                    <a:pt x="152" y="504"/>
                    <a:pt x="167" y="527"/>
                    <a:pt x="167" y="537"/>
                  </a:cubicBezTo>
                  <a:cubicBezTo>
                    <a:pt x="167" y="547"/>
                    <a:pt x="159" y="551"/>
                    <a:pt x="157" y="557"/>
                  </a:cubicBezTo>
                  <a:cubicBezTo>
                    <a:pt x="155" y="563"/>
                    <a:pt x="161" y="569"/>
                    <a:pt x="157" y="576"/>
                  </a:cubicBezTo>
                  <a:cubicBezTo>
                    <a:pt x="153" y="583"/>
                    <a:pt x="127" y="594"/>
                    <a:pt x="130" y="597"/>
                  </a:cubicBezTo>
                  <a:cubicBezTo>
                    <a:pt x="139" y="606"/>
                    <a:pt x="160" y="592"/>
                    <a:pt x="176" y="592"/>
                  </a:cubicBezTo>
                  <a:lnTo>
                    <a:pt x="226" y="598"/>
                  </a:lnTo>
                  <a:lnTo>
                    <a:pt x="260" y="588"/>
                  </a:lnTo>
                  <a:lnTo>
                    <a:pt x="274" y="576"/>
                  </a:lnTo>
                  <a:cubicBezTo>
                    <a:pt x="282" y="573"/>
                    <a:pt x="306" y="573"/>
                    <a:pt x="307" y="569"/>
                  </a:cubicBezTo>
                  <a:cubicBezTo>
                    <a:pt x="321" y="557"/>
                    <a:pt x="283" y="559"/>
                    <a:pt x="283" y="552"/>
                  </a:cubicBezTo>
                  <a:cubicBezTo>
                    <a:pt x="283" y="545"/>
                    <a:pt x="300" y="533"/>
                    <a:pt x="307" y="528"/>
                  </a:cubicBezTo>
                  <a:lnTo>
                    <a:pt x="325" y="522"/>
                  </a:lnTo>
                  <a:lnTo>
                    <a:pt x="320" y="503"/>
                  </a:lnTo>
                  <a:cubicBezTo>
                    <a:pt x="323" y="499"/>
                    <a:pt x="336" y="495"/>
                    <a:pt x="342" y="495"/>
                  </a:cubicBezTo>
                  <a:cubicBezTo>
                    <a:pt x="348" y="495"/>
                    <a:pt x="350" y="506"/>
                    <a:pt x="358" y="505"/>
                  </a:cubicBezTo>
                  <a:cubicBezTo>
                    <a:pt x="366" y="504"/>
                    <a:pt x="384" y="490"/>
                    <a:pt x="393" y="491"/>
                  </a:cubicBezTo>
                  <a:lnTo>
                    <a:pt x="415" y="510"/>
                  </a:lnTo>
                  <a:cubicBezTo>
                    <a:pt x="416" y="517"/>
                    <a:pt x="407" y="520"/>
                    <a:pt x="401" y="530"/>
                  </a:cubicBezTo>
                  <a:lnTo>
                    <a:pt x="381" y="573"/>
                  </a:lnTo>
                  <a:lnTo>
                    <a:pt x="406" y="576"/>
                  </a:lnTo>
                  <a:lnTo>
                    <a:pt x="412" y="561"/>
                  </a:lnTo>
                  <a:lnTo>
                    <a:pt x="404" y="543"/>
                  </a:lnTo>
                  <a:cubicBezTo>
                    <a:pt x="406" y="539"/>
                    <a:pt x="417" y="541"/>
                    <a:pt x="423" y="538"/>
                  </a:cubicBezTo>
                  <a:cubicBezTo>
                    <a:pt x="430" y="537"/>
                    <a:pt x="435" y="526"/>
                    <a:pt x="441" y="527"/>
                  </a:cubicBezTo>
                  <a:cubicBezTo>
                    <a:pt x="447" y="528"/>
                    <a:pt x="453" y="542"/>
                    <a:pt x="460" y="547"/>
                  </a:cubicBezTo>
                  <a:lnTo>
                    <a:pt x="483" y="559"/>
                  </a:lnTo>
                  <a:lnTo>
                    <a:pt x="490" y="573"/>
                  </a:lnTo>
                  <a:lnTo>
                    <a:pt x="493" y="590"/>
                  </a:lnTo>
                  <a:lnTo>
                    <a:pt x="508" y="579"/>
                  </a:lnTo>
                  <a:cubicBezTo>
                    <a:pt x="508" y="579"/>
                    <a:pt x="507" y="566"/>
                    <a:pt x="509" y="564"/>
                  </a:cubicBezTo>
                  <a:cubicBezTo>
                    <a:pt x="513" y="561"/>
                    <a:pt x="512" y="581"/>
                    <a:pt x="521" y="569"/>
                  </a:cubicBezTo>
                  <a:cubicBezTo>
                    <a:pt x="530" y="557"/>
                    <a:pt x="525" y="556"/>
                    <a:pt x="515" y="549"/>
                  </a:cubicBezTo>
                  <a:lnTo>
                    <a:pt x="468" y="523"/>
                  </a:lnTo>
                  <a:lnTo>
                    <a:pt x="441" y="508"/>
                  </a:lnTo>
                  <a:lnTo>
                    <a:pt x="455" y="480"/>
                  </a:lnTo>
                  <a:lnTo>
                    <a:pt x="464" y="498"/>
                  </a:lnTo>
                  <a:lnTo>
                    <a:pt x="487" y="512"/>
                  </a:lnTo>
                  <a:lnTo>
                    <a:pt x="517" y="527"/>
                  </a:lnTo>
                  <a:cubicBezTo>
                    <a:pt x="526" y="535"/>
                    <a:pt x="529" y="546"/>
                    <a:pt x="539" y="559"/>
                  </a:cubicBezTo>
                  <a:cubicBezTo>
                    <a:pt x="549" y="572"/>
                    <a:pt x="570" y="602"/>
                    <a:pt x="579" y="608"/>
                  </a:cubicBezTo>
                  <a:cubicBezTo>
                    <a:pt x="588" y="614"/>
                    <a:pt x="588" y="598"/>
                    <a:pt x="592" y="597"/>
                  </a:cubicBezTo>
                  <a:cubicBezTo>
                    <a:pt x="596" y="594"/>
                    <a:pt x="604" y="602"/>
                    <a:pt x="604" y="599"/>
                  </a:cubicBezTo>
                  <a:cubicBezTo>
                    <a:pt x="604" y="596"/>
                    <a:pt x="596" y="583"/>
                    <a:pt x="593" y="578"/>
                  </a:cubicBezTo>
                  <a:cubicBezTo>
                    <a:pt x="589" y="574"/>
                    <a:pt x="590" y="568"/>
                    <a:pt x="587" y="567"/>
                  </a:cubicBezTo>
                  <a:cubicBezTo>
                    <a:pt x="585" y="563"/>
                    <a:pt x="583" y="558"/>
                    <a:pt x="584" y="555"/>
                  </a:cubicBezTo>
                  <a:cubicBezTo>
                    <a:pt x="585" y="552"/>
                    <a:pt x="589" y="550"/>
                    <a:pt x="592" y="548"/>
                  </a:cubicBezTo>
                  <a:lnTo>
                    <a:pt x="601" y="542"/>
                  </a:lnTo>
                  <a:cubicBezTo>
                    <a:pt x="607" y="541"/>
                    <a:pt x="621" y="541"/>
                    <a:pt x="627" y="541"/>
                  </a:cubicBezTo>
                  <a:cubicBezTo>
                    <a:pt x="633" y="541"/>
                    <a:pt x="636" y="541"/>
                    <a:pt x="640" y="539"/>
                  </a:cubicBezTo>
                  <a:cubicBezTo>
                    <a:pt x="644" y="537"/>
                    <a:pt x="648" y="532"/>
                    <a:pt x="650" y="528"/>
                  </a:cubicBezTo>
                  <a:lnTo>
                    <a:pt x="653" y="513"/>
                  </a:lnTo>
                  <a:lnTo>
                    <a:pt x="639" y="505"/>
                  </a:lnTo>
                  <a:cubicBezTo>
                    <a:pt x="639" y="503"/>
                    <a:pt x="650" y="505"/>
                    <a:pt x="655" y="501"/>
                  </a:cubicBezTo>
                  <a:cubicBezTo>
                    <a:pt x="660" y="497"/>
                    <a:pt x="665" y="488"/>
                    <a:pt x="670" y="483"/>
                  </a:cubicBezTo>
                  <a:cubicBezTo>
                    <a:pt x="675" y="478"/>
                    <a:pt x="681" y="471"/>
                    <a:pt x="686" y="470"/>
                  </a:cubicBezTo>
                  <a:lnTo>
                    <a:pt x="703" y="476"/>
                  </a:lnTo>
                  <a:lnTo>
                    <a:pt x="718" y="494"/>
                  </a:lnTo>
                  <a:cubicBezTo>
                    <a:pt x="723" y="498"/>
                    <a:pt x="727" y="503"/>
                    <a:pt x="731" y="501"/>
                  </a:cubicBezTo>
                  <a:cubicBezTo>
                    <a:pt x="735" y="499"/>
                    <a:pt x="742" y="488"/>
                    <a:pt x="742" y="482"/>
                  </a:cubicBezTo>
                  <a:lnTo>
                    <a:pt x="728" y="466"/>
                  </a:lnTo>
                  <a:cubicBezTo>
                    <a:pt x="730" y="462"/>
                    <a:pt x="746" y="463"/>
                    <a:pt x="755" y="459"/>
                  </a:cubicBezTo>
                  <a:cubicBezTo>
                    <a:pt x="764" y="455"/>
                    <a:pt x="777" y="444"/>
                    <a:pt x="782" y="444"/>
                  </a:cubicBezTo>
                  <a:cubicBezTo>
                    <a:pt x="787" y="444"/>
                    <a:pt x="786" y="452"/>
                    <a:pt x="784" y="458"/>
                  </a:cubicBezTo>
                  <a:cubicBezTo>
                    <a:pt x="782" y="464"/>
                    <a:pt x="765" y="469"/>
                    <a:pt x="772" y="480"/>
                  </a:cubicBezTo>
                  <a:cubicBezTo>
                    <a:pt x="779" y="491"/>
                    <a:pt x="820" y="516"/>
                    <a:pt x="824" y="525"/>
                  </a:cubicBezTo>
                  <a:cubicBezTo>
                    <a:pt x="828" y="534"/>
                    <a:pt x="808" y="535"/>
                    <a:pt x="796" y="537"/>
                  </a:cubicBezTo>
                  <a:cubicBezTo>
                    <a:pt x="784" y="539"/>
                    <a:pt x="763" y="541"/>
                    <a:pt x="751" y="539"/>
                  </a:cubicBezTo>
                  <a:cubicBezTo>
                    <a:pt x="739" y="537"/>
                    <a:pt x="739" y="524"/>
                    <a:pt x="722" y="524"/>
                  </a:cubicBezTo>
                  <a:cubicBezTo>
                    <a:pt x="705" y="524"/>
                    <a:pt x="707" y="533"/>
                    <a:pt x="697" y="537"/>
                  </a:cubicBezTo>
                  <a:lnTo>
                    <a:pt x="667" y="538"/>
                  </a:lnTo>
                  <a:lnTo>
                    <a:pt x="623" y="560"/>
                  </a:lnTo>
                  <a:lnTo>
                    <a:pt x="634" y="576"/>
                  </a:lnTo>
                  <a:lnTo>
                    <a:pt x="639" y="598"/>
                  </a:lnTo>
                  <a:lnTo>
                    <a:pt x="669" y="617"/>
                  </a:lnTo>
                  <a:lnTo>
                    <a:pt x="700" y="602"/>
                  </a:lnTo>
                  <a:lnTo>
                    <a:pt x="718" y="611"/>
                  </a:lnTo>
                  <a:lnTo>
                    <a:pt x="752" y="608"/>
                  </a:lnTo>
                  <a:lnTo>
                    <a:pt x="757" y="644"/>
                  </a:lnTo>
                  <a:lnTo>
                    <a:pt x="697" y="677"/>
                  </a:lnTo>
                  <a:close/>
                </a:path>
              </a:pathLst>
            </a:custGeom>
            <a:solidFill>
              <a:srgbClr val="FEFEFE">
                <a:alpha val="29999"/>
              </a:srgbClr>
            </a:solidFill>
            <a:ln w="9525">
              <a:noFill/>
            </a:ln>
          </p:spPr>
          <p:txBody>
            <a:bodyPr/>
            <a:lstStyle/>
            <a:p>
              <a:endParaRPr lang="zh-CN" altLang="en-US"/>
            </a:p>
          </p:txBody>
        </p:sp>
      </p:grpSp>
      <p:sp>
        <p:nvSpPr>
          <p:cNvPr id="1149" name="Rectangle 2"/>
          <p:cNvSpPr>
            <a:spLocks noGrp="1"/>
          </p:cNvSpPr>
          <p:nvPr>
            <p:ph type="title"/>
          </p:nvPr>
        </p:nvSpPr>
        <p:spPr>
          <a:xfrm>
            <a:off x="574675" y="304800"/>
            <a:ext cx="8001000" cy="1216025"/>
          </a:xfrm>
          <a:prstGeom prst="rect">
            <a:avLst/>
          </a:prstGeom>
          <a:noFill/>
          <a:ln w="9525">
            <a:noFill/>
          </a:ln>
        </p:spPr>
        <p:txBody>
          <a:bodyPr anchor="b"/>
          <a:lstStyle/>
          <a:p>
            <a:pPr lvl="0"/>
            <a:r>
              <a:rPr lang="zh-CN" altLang="en-US"/>
              <a:t>单击此处编辑母版标题样式</a:t>
            </a:r>
            <a:endParaRPr lang="zh-CN" altLang="en-US"/>
          </a:p>
        </p:txBody>
      </p:sp>
      <p:sp>
        <p:nvSpPr>
          <p:cNvPr id="1150" name="Rectangle 3"/>
          <p:cNvSpPr>
            <a:spLocks noGrp="1"/>
          </p:cNvSpPr>
          <p:nvPr>
            <p:ph type="body" idx="1"/>
          </p:nvPr>
        </p:nvSpPr>
        <p:spPr>
          <a:xfrm>
            <a:off x="566738" y="1752600"/>
            <a:ext cx="8001000" cy="426720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51" name="日期占位符 1"/>
          <p:cNvSpPr>
            <a:spLocks noGrp="1"/>
          </p:cNvSpPr>
          <p:nvPr>
            <p:ph type="dt" sz="half" idx="2"/>
          </p:nvPr>
        </p:nvSpPr>
        <p:spPr>
          <a:xfrm>
            <a:off x="609600" y="6245225"/>
            <a:ext cx="1981200" cy="476250"/>
          </a:xfrm>
          <a:prstGeom prst="rect">
            <a:avLst/>
          </a:prstGeom>
          <a:noFill/>
          <a:ln w="9525">
            <a:noFill/>
          </a:ln>
        </p:spPr>
        <p:txBody>
          <a:bodyPr/>
          <a:lstStyle>
            <a:lvl1pPr>
              <a:defRPr sz="1200">
                <a:latin typeface="Verdana" panose="020B0604030504040204" pitchFamily="2" charset="0"/>
              </a:defRPr>
            </a:lvl1pPr>
          </a:lstStyle>
          <a:p>
            <a:pPr lvl="0" eaLnBrk="1" hangingPunct="1"/>
            <a:endParaRPr lang="zh-CN" altLang="en-US" dirty="0">
              <a:latin typeface="Times New Roman" panose="02020603050405020304" pitchFamily="2" charset="0"/>
            </a:endParaRPr>
          </a:p>
        </p:txBody>
      </p:sp>
      <p:sp>
        <p:nvSpPr>
          <p:cNvPr id="1152" name="页脚占位符 2"/>
          <p:cNvSpPr>
            <a:spLocks noGrp="1"/>
          </p:cNvSpPr>
          <p:nvPr>
            <p:ph type="ftr" sz="quarter" idx="3"/>
          </p:nvPr>
        </p:nvSpPr>
        <p:spPr>
          <a:xfrm>
            <a:off x="3124200" y="6245225"/>
            <a:ext cx="2895600" cy="476250"/>
          </a:xfrm>
          <a:prstGeom prst="rect">
            <a:avLst/>
          </a:prstGeom>
          <a:noFill/>
          <a:ln w="9525">
            <a:noFill/>
          </a:ln>
        </p:spPr>
        <p:txBody>
          <a:bodyPr/>
          <a:lstStyle>
            <a:lvl1pPr>
              <a:defRPr/>
            </a:lvl1pPr>
          </a:lstStyle>
          <a:p>
            <a:pPr lvl="0" eaLnBrk="1" hangingPunct="1"/>
            <a:endParaRPr lang="en-US" altLang="x-none" dirty="0">
              <a:latin typeface="Times New Roman" panose="02020603050405020304" pitchFamily="2" charset="0"/>
            </a:endParaRPr>
          </a:p>
        </p:txBody>
      </p:sp>
      <p:sp>
        <p:nvSpPr>
          <p:cNvPr id="1153" name="灯片编号占位符 3"/>
          <p:cNvSpPr>
            <a:spLocks noGrp="1"/>
          </p:cNvSpPr>
          <p:nvPr>
            <p:ph type="sldNum" sz="quarter" idx="4"/>
          </p:nvPr>
        </p:nvSpPr>
        <p:spPr>
          <a:xfrm>
            <a:off x="6553200" y="6245225"/>
            <a:ext cx="1981200" cy="476250"/>
          </a:xfrm>
          <a:prstGeom prst="rect">
            <a:avLst/>
          </a:prstGeom>
          <a:noFill/>
          <a:ln w="9525">
            <a:noFill/>
          </a:ln>
        </p:spPr>
        <p:txBody>
          <a:bodyPr/>
          <a:lstStyle>
            <a:lvl1pPr algn="r">
              <a:defRPr sz="1200">
                <a:latin typeface="Verdana" panose="020B0604030504040204" pitchFamily="2" charset="0"/>
              </a:defRPr>
            </a:lvl1p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5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50">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50">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50">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50">
                                            <p:txEl>
                                              <p:pRg st="4" end="4"/>
                                            </p:txEl>
                                          </p:spTgt>
                                        </p:tgtEl>
                                        <p:attrNameLst>
                                          <p:attrName>style.visibility</p:attrName>
                                        </p:attrNameLst>
                                      </p:cBhvr>
                                      <p:to>
                                        <p:strVal val="visible"/>
                                      </p:to>
                                    </p:set>
                                  </p:childTnLst>
                                </p:cTn>
                              </p:par>
                              <p:par>
                                <p:cTn id="15" presetID="10" presetClass="entr" presetSubtype="0" fill="hold" nodeType="withEffect">
                                  <p:stCondLst>
                                    <p:cond delay="800"/>
                                  </p:stCondLst>
                                  <p:childTnLst>
                                    <p:set>
                                      <p:cBhvr>
                                        <p:cTn id="16" dur="1" fill="hold">
                                          <p:stCondLst>
                                            <p:cond delay="0"/>
                                          </p:stCondLst>
                                        </p:cTn>
                                        <p:tgtEl>
                                          <p:spTgt spid="1040"/>
                                        </p:tgtEl>
                                        <p:attrNameLst>
                                          <p:attrName>style.visibility</p:attrName>
                                        </p:attrNameLst>
                                      </p:cBhvr>
                                      <p:to>
                                        <p:strVal val="visible"/>
                                      </p:to>
                                    </p:set>
                                    <p:animEffect transition="in" filter="fade">
                                      <p:cBhvr>
                                        <p:cTn id="17" dur="2000"/>
                                        <p:tgtEl>
                                          <p:spTgt spid="10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0" grpId="0" build="p">
        <p:tmplLst>
          <p:tmpl lvl="1">
            <p:tnLst>
              <p:par>
                <p:cTn presetID="1" presetClass="entr" presetSubtype="0" fill="hold" nodeType="click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Lst>
      </p:bldP>
    </p:bldLst>
  </p:timing>
  <p:hf sldNum="0" hdr="0" ftr="0" dt="0"/>
  <p:txStyles>
    <p:titleStyle>
      <a:lvl1pPr marL="0" lvl="0" indent="0" algn="l" defTabSz="914400" eaLnBrk="0" fontAlgn="base" latinLnBrk="0" hangingPunct="0">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469900" lvl="0" indent="-46990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3000" b="0" i="0" u="none" kern="1200" baseline="0">
          <a:solidFill>
            <a:schemeClr val="tx1"/>
          </a:solidFill>
          <a:latin typeface="+mn-lt"/>
          <a:ea typeface="+mn-ea"/>
          <a:cs typeface="+mn-cs"/>
        </a:defRPr>
      </a:lvl1pPr>
      <a:lvl2pPr marL="908050" lvl="1" indent="-436245"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600" b="0" i="0" u="none" kern="1200" baseline="0">
          <a:solidFill>
            <a:schemeClr val="tx1"/>
          </a:solidFill>
          <a:latin typeface="+mn-lt"/>
          <a:ea typeface="+mn-ea"/>
          <a:cs typeface="+mn-cs"/>
        </a:defRPr>
      </a:lvl2pPr>
      <a:lvl3pPr marL="1304925" lvl="2" indent="-39497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2300" b="0" i="0" u="none" kern="1200" baseline="0">
          <a:solidFill>
            <a:schemeClr val="tx1"/>
          </a:solidFill>
          <a:latin typeface="+mn-lt"/>
          <a:ea typeface="+mn-ea"/>
          <a:cs typeface="+mn-cs"/>
        </a:defRPr>
      </a:lvl3pPr>
      <a:lvl4pPr marL="1694180" lvl="3" indent="-38735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000" b="0" i="0" u="none" kern="1200" baseline="0">
          <a:solidFill>
            <a:schemeClr val="tx1"/>
          </a:solidFill>
          <a:latin typeface="+mn-lt"/>
          <a:ea typeface="+mn-ea"/>
          <a:cs typeface="+mn-cs"/>
        </a:defRPr>
      </a:lvl4pPr>
      <a:lvl5pPr marL="2094230" lvl="4" indent="-39878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cstate="print"/>
        </a:blipFill>
        <a:effectLst/>
      </p:bgPr>
    </p:bg>
    <p:spTree>
      <p:nvGrpSpPr>
        <p:cNvPr id="1" name=""/>
        <p:cNvGrpSpPr/>
        <p:nvPr/>
      </p:nvGrpSpPr>
      <p:grpSpPr>
        <a:xfrm>
          <a:off x="0" y="0"/>
          <a:ext cx="0" cy="0"/>
          <a:chOff x="0" y="0"/>
          <a:chExt cx="0" cy="0"/>
        </a:xfrm>
      </p:grpSpPr>
      <p:sp>
        <p:nvSpPr>
          <p:cNvPr id="2050" name="AutoShape 4"/>
          <p:cNvSpPr/>
          <p:nvPr/>
        </p:nvSpPr>
        <p:spPr>
          <a:xfrm>
            <a:off x="576263" y="1182688"/>
            <a:ext cx="7958137" cy="109537"/>
          </a:xfrm>
          <a:custGeom>
            <a:avLst/>
            <a:gdLst/>
            <a:ahLst/>
            <a:cxnLst>
              <a:cxn ang="0">
                <a:pos x="0" y="0"/>
              </a:cxn>
              <a:cxn ang="0">
                <a:pos x="2147483647" y="0"/>
              </a:cxn>
              <a:cxn ang="0">
                <a:pos x="2147483647" y="1314263702"/>
              </a:cxn>
              <a:cxn ang="0">
                <a:pos x="0" y="1314263702"/>
              </a:cxn>
              <a:cxn ang="0">
                <a:pos x="0" y="0"/>
              </a:cxn>
              <a:cxn ang="0">
                <a:pos x="0" y="0"/>
              </a:cxn>
              <a:cxn ang="0">
                <a:pos x="2147483647" y="0"/>
              </a:cxn>
            </a:cxnLst>
            <a:rect l="0" t="0" r="0" b="0"/>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alpha val="100000"/>
            </a:schemeClr>
          </a:solidFill>
          <a:ln w="9525" cap="flat" cmpd="sng">
            <a:solidFill>
              <a:schemeClr val="accent2"/>
            </a:solidFill>
            <a:prstDash val="solid"/>
            <a:miter/>
            <a:headEnd type="none" w="med" len="med"/>
            <a:tailEnd type="none" w="med" len="med"/>
          </a:ln>
        </p:spPr>
        <p:txBody>
          <a:bodyPr/>
          <a:lstStyle/>
          <a:p>
            <a:endParaRPr lang="zh-CN" altLang="en-US"/>
          </a:p>
        </p:txBody>
      </p:sp>
      <p:sp>
        <p:nvSpPr>
          <p:cNvPr id="2051" name="Line 5"/>
          <p:cNvSpPr/>
          <p:nvPr/>
        </p:nvSpPr>
        <p:spPr>
          <a:xfrm flipV="1">
            <a:off x="609600" y="6172200"/>
            <a:ext cx="7924800" cy="0"/>
          </a:xfrm>
          <a:prstGeom prst="line">
            <a:avLst/>
          </a:prstGeom>
          <a:ln w="3175" cap="flat" cmpd="sng">
            <a:solidFill>
              <a:schemeClr val="accent2"/>
            </a:solidFill>
            <a:prstDash val="solid"/>
            <a:headEnd type="none" w="med" len="med"/>
            <a:tailEnd type="none" w="med" len="med"/>
          </a:ln>
        </p:spPr>
      </p:sp>
      <p:grpSp>
        <p:nvGrpSpPr>
          <p:cNvPr id="2052" name="Group 279"/>
          <p:cNvGrpSpPr/>
          <p:nvPr/>
        </p:nvGrpSpPr>
        <p:grpSpPr>
          <a:xfrm>
            <a:off x="8275638" y="1046163"/>
            <a:ext cx="265112" cy="265112"/>
            <a:chOff x="0" y="0"/>
            <a:chExt cx="860" cy="860"/>
          </a:xfrm>
        </p:grpSpPr>
        <p:sp>
          <p:nvSpPr>
            <p:cNvPr id="2053" name="Oval 280"/>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54" name="Oval 281"/>
            <p:cNvSpPr/>
            <p:nvPr userDrawn="1"/>
          </p:nvSpPr>
          <p:spPr>
            <a:xfrm>
              <a:off x="237" y="278"/>
              <a:ext cx="474" cy="474"/>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55" name="Oval 282"/>
            <p:cNvSpPr/>
            <p:nvPr userDrawn="1"/>
          </p:nvSpPr>
          <p:spPr>
            <a:xfrm rot="19033561">
              <a:off x="72" y="134"/>
              <a:ext cx="360"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2056" name="Group 283"/>
          <p:cNvGrpSpPr/>
          <p:nvPr/>
        </p:nvGrpSpPr>
        <p:grpSpPr>
          <a:xfrm>
            <a:off x="201613" y="6076950"/>
            <a:ext cx="625475" cy="625475"/>
            <a:chOff x="0" y="0"/>
            <a:chExt cx="748" cy="748"/>
          </a:xfrm>
        </p:grpSpPr>
        <p:sp>
          <p:nvSpPr>
            <p:cNvPr id="2057" name="Oval 284"/>
            <p:cNvSpPr/>
            <p:nvPr userDrawn="1"/>
          </p:nvSpPr>
          <p:spPr>
            <a:xfrm>
              <a:off x="0" y="0"/>
              <a:ext cx="748" cy="748"/>
            </a:xfrm>
            <a:prstGeom prst="ellipse">
              <a:avLst/>
            </a:prstGeom>
            <a:solidFill>
              <a:schemeClr val="tx2"/>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58" name="Oval 285"/>
            <p:cNvSpPr/>
            <p:nvPr userDrawn="1"/>
          </p:nvSpPr>
          <p:spPr>
            <a:xfrm>
              <a:off x="207" y="241"/>
              <a:ext cx="414" cy="414"/>
            </a:xfrm>
            <a:prstGeom prst="ellipse">
              <a:avLst/>
            </a:prstGeom>
            <a:gradFill rotWithShape="1">
              <a:gsLst>
                <a:gs pos="0">
                  <a:schemeClr val="bg1"/>
                </a:gs>
                <a:gs pos="100000">
                  <a:schemeClr val="tx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59" name="Oval 286"/>
            <p:cNvSpPr/>
            <p:nvPr userDrawn="1"/>
          </p:nvSpPr>
          <p:spPr>
            <a:xfrm rot="19033561">
              <a:off x="63" y="116"/>
              <a:ext cx="315" cy="175"/>
            </a:xfrm>
            <a:prstGeom prst="ellipse">
              <a:avLst/>
            </a:prstGeom>
            <a:gradFill rotWithShape="1">
              <a:gsLst>
                <a:gs pos="0">
                  <a:schemeClr val="bg1"/>
                </a:gs>
                <a:gs pos="100000">
                  <a:schemeClr val="tx2"/>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2060" name="Group 287"/>
          <p:cNvGrpSpPr/>
          <p:nvPr/>
        </p:nvGrpSpPr>
        <p:grpSpPr>
          <a:xfrm>
            <a:off x="7610475" y="1012825"/>
            <a:ext cx="414338" cy="414338"/>
            <a:chOff x="0" y="0"/>
            <a:chExt cx="860" cy="860"/>
          </a:xfrm>
        </p:grpSpPr>
        <p:sp>
          <p:nvSpPr>
            <p:cNvPr id="2061" name="Oval 288"/>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62" name="Oval 289"/>
            <p:cNvSpPr/>
            <p:nvPr userDrawn="1"/>
          </p:nvSpPr>
          <p:spPr>
            <a:xfrm>
              <a:off x="237" y="277"/>
              <a:ext cx="474" cy="478"/>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63" name="Oval 290"/>
            <p:cNvSpPr/>
            <p:nvPr userDrawn="1"/>
          </p:nvSpPr>
          <p:spPr>
            <a:xfrm rot="19033561">
              <a:off x="72" y="132"/>
              <a:ext cx="362"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2064" name="Group 15"/>
          <p:cNvGrpSpPr/>
          <p:nvPr/>
        </p:nvGrpSpPr>
        <p:grpSpPr>
          <a:xfrm>
            <a:off x="1789113" y="182563"/>
            <a:ext cx="6838950" cy="3365500"/>
            <a:chOff x="0" y="0"/>
            <a:chExt cx="4308" cy="2120"/>
          </a:xfrm>
        </p:grpSpPr>
        <p:sp>
          <p:nvSpPr>
            <p:cNvPr id="2065" name="Freeform 16"/>
            <p:cNvSpPr/>
            <p:nvPr/>
          </p:nvSpPr>
          <p:spPr>
            <a:xfrm>
              <a:off x="79" y="94"/>
              <a:ext cx="1267" cy="1938"/>
            </a:xfrm>
            <a:custGeom>
              <a:avLst/>
              <a:gdLst/>
              <a:ahLst/>
              <a:cxnLst>
                <a:cxn ang="0">
                  <a:pos x="49" y="109"/>
                </a:cxn>
                <a:cxn ang="0">
                  <a:pos x="135" y="88"/>
                </a:cxn>
                <a:cxn ang="0">
                  <a:pos x="182" y="101"/>
                </a:cxn>
                <a:cxn ang="0">
                  <a:pos x="175" y="187"/>
                </a:cxn>
                <a:cxn ang="0">
                  <a:pos x="115" y="245"/>
                </a:cxn>
                <a:cxn ang="0">
                  <a:pos x="91" y="301"/>
                </a:cxn>
                <a:cxn ang="0">
                  <a:pos x="119" y="405"/>
                </a:cxn>
                <a:cxn ang="0">
                  <a:pos x="133" y="404"/>
                </a:cxn>
                <a:cxn ang="0">
                  <a:pos x="138" y="381"/>
                </a:cxn>
                <a:cxn ang="0">
                  <a:pos x="201" y="486"/>
                </a:cxn>
                <a:cxn ang="0">
                  <a:pos x="273" y="505"/>
                </a:cxn>
                <a:cxn ang="0">
                  <a:pos x="334" y="568"/>
                </a:cxn>
                <a:cxn ang="0">
                  <a:pos x="358" y="599"/>
                </a:cxn>
                <a:cxn ang="0">
                  <a:pos x="323" y="677"/>
                </a:cxn>
                <a:cxn ang="0">
                  <a:pos x="385" y="749"/>
                </a:cxn>
                <a:cxn ang="0">
                  <a:pos x="434" y="851"/>
                </a:cxn>
                <a:cxn ang="0">
                  <a:pos x="459" y="972"/>
                </a:cxn>
                <a:cxn ang="0">
                  <a:pos x="501" y="1069"/>
                </a:cxn>
                <a:cxn ang="0">
                  <a:pos x="537" y="1061"/>
                </a:cxn>
                <a:cxn ang="0">
                  <a:pos x="523" y="1007"/>
                </a:cxn>
                <a:cxn ang="0">
                  <a:pos x="541" y="970"/>
                </a:cxn>
                <a:cxn ang="0">
                  <a:pos x="574" y="938"/>
                </a:cxn>
                <a:cxn ang="0">
                  <a:pos x="608" y="874"/>
                </a:cxn>
                <a:cxn ang="0">
                  <a:pos x="658" y="821"/>
                </a:cxn>
                <a:cxn ang="0">
                  <a:pos x="681" y="734"/>
                </a:cxn>
                <a:cxn ang="0">
                  <a:pos x="651" y="647"/>
                </a:cxn>
                <a:cxn ang="0">
                  <a:pos x="577" y="594"/>
                </a:cxn>
                <a:cxn ang="0">
                  <a:pos x="464" y="539"/>
                </a:cxn>
                <a:cxn ang="0">
                  <a:pos x="409" y="530"/>
                </a:cxn>
                <a:cxn ang="0">
                  <a:pos x="380" y="534"/>
                </a:cxn>
                <a:cxn ang="0">
                  <a:pos x="334" y="550"/>
                </a:cxn>
                <a:cxn ang="0">
                  <a:pos x="318" y="494"/>
                </a:cxn>
                <a:cxn ang="0">
                  <a:pos x="309" y="447"/>
                </a:cxn>
                <a:cxn ang="0">
                  <a:pos x="265" y="465"/>
                </a:cxn>
                <a:cxn ang="0">
                  <a:pos x="238" y="400"/>
                </a:cxn>
                <a:cxn ang="0">
                  <a:pos x="311" y="384"/>
                </a:cxn>
                <a:cxn ang="0">
                  <a:pos x="354" y="381"/>
                </a:cxn>
                <a:cxn ang="0">
                  <a:pos x="376" y="378"/>
                </a:cxn>
                <a:cxn ang="0">
                  <a:pos x="444" y="316"/>
                </a:cxn>
                <a:cxn ang="0">
                  <a:pos x="497" y="286"/>
                </a:cxn>
                <a:cxn ang="0">
                  <a:pos x="537" y="268"/>
                </a:cxn>
                <a:cxn ang="0">
                  <a:pos x="562" y="226"/>
                </a:cxn>
                <a:cxn ang="0">
                  <a:pos x="541" y="216"/>
                </a:cxn>
                <a:cxn ang="0">
                  <a:pos x="641" y="192"/>
                </a:cxn>
                <a:cxn ang="0">
                  <a:pos x="591" y="144"/>
                </a:cxn>
                <a:cxn ang="0">
                  <a:pos x="557" y="111"/>
                </a:cxn>
                <a:cxn ang="0">
                  <a:pos x="513" y="154"/>
                </a:cxn>
                <a:cxn ang="0">
                  <a:pos x="466" y="187"/>
                </a:cxn>
                <a:cxn ang="0">
                  <a:pos x="429" y="128"/>
                </a:cxn>
                <a:cxn ang="0">
                  <a:pos x="509" y="101"/>
                </a:cxn>
                <a:cxn ang="0">
                  <a:pos x="532" y="83"/>
                </a:cxn>
                <a:cxn ang="0">
                  <a:pos x="557" y="73"/>
                </a:cxn>
                <a:cxn ang="0">
                  <a:pos x="540" y="61"/>
                </a:cxn>
                <a:cxn ang="0">
                  <a:pos x="530" y="50"/>
                </a:cxn>
                <a:cxn ang="0">
                  <a:pos x="505" y="43"/>
                </a:cxn>
                <a:cxn ang="0">
                  <a:pos x="464" y="57"/>
                </a:cxn>
                <a:cxn ang="0">
                  <a:pos x="398" y="50"/>
                </a:cxn>
                <a:cxn ang="0">
                  <a:pos x="231" y="0"/>
                </a:cxn>
                <a:cxn ang="0">
                  <a:pos x="145" y="13"/>
                </a:cxn>
                <a:cxn ang="0">
                  <a:pos x="121" y="43"/>
                </a:cxn>
                <a:cxn ang="0">
                  <a:pos x="54" y="73"/>
                </a:cxn>
                <a:cxn ang="0">
                  <a:pos x="54" y="91"/>
                </a:cxn>
                <a:cxn ang="0">
                  <a:pos x="1" y="106"/>
                </a:cxn>
              </a:cxnLst>
              <a:rect l="0" t="0" r="0" b="0"/>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solidFill>
              <a:srgbClr val="FEFEFE">
                <a:alpha val="29999"/>
              </a:srgbClr>
            </a:solidFill>
            <a:ln w="9525">
              <a:noFill/>
            </a:ln>
          </p:spPr>
          <p:txBody>
            <a:bodyPr/>
            <a:lstStyle/>
            <a:p>
              <a:endParaRPr lang="zh-CN" altLang="en-US"/>
            </a:p>
          </p:txBody>
        </p:sp>
        <p:sp>
          <p:nvSpPr>
            <p:cNvPr id="2066" name="Freeform 17"/>
            <p:cNvSpPr/>
            <p:nvPr/>
          </p:nvSpPr>
          <p:spPr>
            <a:xfrm>
              <a:off x="39" y="279"/>
              <a:ext cx="34" cy="28"/>
            </a:xfrm>
            <a:custGeom>
              <a:avLst/>
              <a:gdLst/>
              <a:ahLst/>
              <a:cxnLst>
                <a:cxn ang="0">
                  <a:pos x="7" y="1"/>
                </a:cxn>
                <a:cxn ang="0">
                  <a:pos x="0" y="9"/>
                </a:cxn>
                <a:cxn ang="0">
                  <a:pos x="9" y="15"/>
                </a:cxn>
                <a:cxn ang="0">
                  <a:pos x="18" y="10"/>
                </a:cxn>
                <a:cxn ang="0">
                  <a:pos x="12" y="0"/>
                </a:cxn>
                <a:cxn ang="0">
                  <a:pos x="7" y="1"/>
                </a:cxn>
              </a:cxnLst>
              <a:rect l="0" t="0" r="0" b="0"/>
              <a:pathLst>
                <a:path w="46" h="38">
                  <a:moveTo>
                    <a:pt x="16" y="4"/>
                  </a:moveTo>
                  <a:lnTo>
                    <a:pt x="0" y="22"/>
                  </a:lnTo>
                  <a:lnTo>
                    <a:pt x="22" y="38"/>
                  </a:lnTo>
                  <a:lnTo>
                    <a:pt x="46" y="26"/>
                  </a:lnTo>
                  <a:lnTo>
                    <a:pt x="30" y="0"/>
                  </a:lnTo>
                  <a:lnTo>
                    <a:pt x="16" y="4"/>
                  </a:lnTo>
                  <a:close/>
                </a:path>
              </a:pathLst>
            </a:custGeom>
            <a:solidFill>
              <a:srgbClr val="FEFEFE">
                <a:alpha val="29999"/>
              </a:srgbClr>
            </a:solidFill>
            <a:ln w="9525">
              <a:noFill/>
            </a:ln>
          </p:spPr>
          <p:txBody>
            <a:bodyPr/>
            <a:lstStyle/>
            <a:p>
              <a:endParaRPr lang="zh-CN" altLang="en-US"/>
            </a:p>
          </p:txBody>
        </p:sp>
        <p:sp>
          <p:nvSpPr>
            <p:cNvPr id="2067" name="Freeform 18"/>
            <p:cNvSpPr/>
            <p:nvPr/>
          </p:nvSpPr>
          <p:spPr>
            <a:xfrm>
              <a:off x="346" y="402"/>
              <a:ext cx="39" cy="32"/>
            </a:xfrm>
            <a:custGeom>
              <a:avLst/>
              <a:gdLst/>
              <a:ahLst/>
              <a:cxnLst>
                <a:cxn ang="0">
                  <a:pos x="5" y="0"/>
                </a:cxn>
                <a:cxn ang="0">
                  <a:pos x="11" y="17"/>
                </a:cxn>
                <a:cxn ang="0">
                  <a:pos x="18" y="17"/>
                </a:cxn>
                <a:cxn ang="0">
                  <a:pos x="17" y="7"/>
                </a:cxn>
                <a:cxn ang="0">
                  <a:pos x="11" y="1"/>
                </a:cxn>
                <a:cxn ang="0">
                  <a:pos x="5" y="0"/>
                </a:cxn>
              </a:cxnLst>
              <a:rect l="0" t="0" r="0" b="0"/>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solidFill>
              <a:srgbClr val="FEFEFE">
                <a:alpha val="29999"/>
              </a:srgbClr>
            </a:solidFill>
            <a:ln w="9525">
              <a:noFill/>
            </a:ln>
          </p:spPr>
          <p:txBody>
            <a:bodyPr/>
            <a:lstStyle/>
            <a:p>
              <a:endParaRPr lang="zh-CN" altLang="en-US"/>
            </a:p>
          </p:txBody>
        </p:sp>
        <p:sp>
          <p:nvSpPr>
            <p:cNvPr id="2068" name="Freeform 19"/>
            <p:cNvSpPr/>
            <p:nvPr/>
          </p:nvSpPr>
          <p:spPr>
            <a:xfrm>
              <a:off x="1128" y="458"/>
              <a:ext cx="98" cy="74"/>
            </a:xfrm>
            <a:custGeom>
              <a:avLst/>
              <a:gdLst/>
              <a:ahLst/>
              <a:cxnLst>
                <a:cxn ang="0">
                  <a:pos x="41" y="0"/>
                </a:cxn>
                <a:cxn ang="0">
                  <a:pos x="33" y="4"/>
                </a:cxn>
                <a:cxn ang="0">
                  <a:pos x="22" y="11"/>
                </a:cxn>
                <a:cxn ang="0">
                  <a:pos x="16" y="17"/>
                </a:cxn>
                <a:cxn ang="0">
                  <a:pos x="9" y="22"/>
                </a:cxn>
                <a:cxn ang="0">
                  <a:pos x="26" y="35"/>
                </a:cxn>
                <a:cxn ang="0">
                  <a:pos x="33" y="41"/>
                </a:cxn>
                <a:cxn ang="0">
                  <a:pos x="36" y="39"/>
                </a:cxn>
                <a:cxn ang="0">
                  <a:pos x="37" y="37"/>
                </a:cxn>
                <a:cxn ang="0">
                  <a:pos x="41" y="42"/>
                </a:cxn>
                <a:cxn ang="0">
                  <a:pos x="52" y="37"/>
                </a:cxn>
                <a:cxn ang="0">
                  <a:pos x="55" y="32"/>
                </a:cxn>
                <a:cxn ang="0">
                  <a:pos x="43" y="17"/>
                </a:cxn>
                <a:cxn ang="0">
                  <a:pos x="48" y="11"/>
                </a:cxn>
                <a:cxn ang="0">
                  <a:pos x="46" y="2"/>
                </a:cxn>
                <a:cxn ang="0">
                  <a:pos x="41" y="0"/>
                </a:cxn>
              </a:cxnLst>
              <a:rect l="0" t="0" r="0" b="0"/>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solidFill>
              <a:srgbClr val="FEFEFE">
                <a:alpha val="29999"/>
              </a:srgbClr>
            </a:solidFill>
            <a:ln w="9525">
              <a:noFill/>
            </a:ln>
          </p:spPr>
          <p:txBody>
            <a:bodyPr/>
            <a:lstStyle/>
            <a:p>
              <a:endParaRPr lang="zh-CN" altLang="en-US"/>
            </a:p>
          </p:txBody>
        </p:sp>
        <p:sp>
          <p:nvSpPr>
            <p:cNvPr id="2069" name="Freeform 20"/>
            <p:cNvSpPr/>
            <p:nvPr/>
          </p:nvSpPr>
          <p:spPr>
            <a:xfrm>
              <a:off x="654" y="842"/>
              <a:ext cx="158" cy="84"/>
            </a:xfrm>
            <a:custGeom>
              <a:avLst/>
              <a:gdLst/>
              <a:ahLst/>
              <a:cxnLst>
                <a:cxn ang="0">
                  <a:pos x="19" y="5"/>
                </a:cxn>
                <a:cxn ang="0">
                  <a:pos x="7" y="5"/>
                </a:cxn>
                <a:cxn ang="0">
                  <a:pos x="2" y="7"/>
                </a:cxn>
                <a:cxn ang="0">
                  <a:pos x="10" y="22"/>
                </a:cxn>
                <a:cxn ang="0">
                  <a:pos x="21" y="19"/>
                </a:cxn>
                <a:cxn ang="0">
                  <a:pos x="38" y="23"/>
                </a:cxn>
                <a:cxn ang="0">
                  <a:pos x="46" y="26"/>
                </a:cxn>
                <a:cxn ang="0">
                  <a:pos x="55" y="38"/>
                </a:cxn>
                <a:cxn ang="0">
                  <a:pos x="58" y="47"/>
                </a:cxn>
                <a:cxn ang="0">
                  <a:pos x="65" y="42"/>
                </a:cxn>
                <a:cxn ang="0">
                  <a:pos x="70" y="41"/>
                </a:cxn>
                <a:cxn ang="0">
                  <a:pos x="78" y="44"/>
                </a:cxn>
                <a:cxn ang="0">
                  <a:pos x="80" y="34"/>
                </a:cxn>
                <a:cxn ang="0">
                  <a:pos x="63" y="23"/>
                </a:cxn>
                <a:cxn ang="0">
                  <a:pos x="43" y="8"/>
                </a:cxn>
                <a:cxn ang="0">
                  <a:pos x="22" y="11"/>
                </a:cxn>
                <a:cxn ang="0">
                  <a:pos x="19" y="5"/>
                </a:cxn>
              </a:cxnLst>
              <a:rect l="0" t="0" r="0" b="0"/>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solidFill>
              <a:srgbClr val="FEFEFE">
                <a:alpha val="29999"/>
              </a:srgbClr>
            </a:solidFill>
            <a:ln w="9525">
              <a:noFill/>
            </a:ln>
          </p:spPr>
          <p:txBody>
            <a:bodyPr/>
            <a:lstStyle/>
            <a:p>
              <a:endParaRPr lang="zh-CN" altLang="en-US"/>
            </a:p>
          </p:txBody>
        </p:sp>
        <p:sp>
          <p:nvSpPr>
            <p:cNvPr id="2070" name="Freeform 21"/>
            <p:cNvSpPr/>
            <p:nvPr/>
          </p:nvSpPr>
          <p:spPr>
            <a:xfrm>
              <a:off x="784" y="906"/>
              <a:ext cx="99" cy="41"/>
            </a:xfrm>
            <a:custGeom>
              <a:avLst/>
              <a:gdLst/>
              <a:ahLst/>
              <a:cxnLst>
                <a:cxn ang="0">
                  <a:pos x="23" y="0"/>
                </a:cxn>
                <a:cxn ang="0">
                  <a:pos x="18" y="3"/>
                </a:cxn>
                <a:cxn ang="0">
                  <a:pos x="13" y="13"/>
                </a:cxn>
                <a:cxn ang="0">
                  <a:pos x="6" y="15"/>
                </a:cxn>
                <a:cxn ang="0">
                  <a:pos x="1" y="18"/>
                </a:cxn>
                <a:cxn ang="0">
                  <a:pos x="5" y="24"/>
                </a:cxn>
                <a:cxn ang="0">
                  <a:pos x="55" y="15"/>
                </a:cxn>
                <a:cxn ang="0">
                  <a:pos x="51" y="7"/>
                </a:cxn>
                <a:cxn ang="0">
                  <a:pos x="43" y="4"/>
                </a:cxn>
                <a:cxn ang="0">
                  <a:pos x="42" y="11"/>
                </a:cxn>
                <a:cxn ang="0">
                  <a:pos x="36" y="8"/>
                </a:cxn>
                <a:cxn ang="0">
                  <a:pos x="28" y="6"/>
                </a:cxn>
                <a:cxn ang="0">
                  <a:pos x="23" y="0"/>
                </a:cxn>
              </a:cxnLst>
              <a:rect l="0" t="0" r="0" b="0"/>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solidFill>
              <a:srgbClr val="FEFEFE">
                <a:alpha val="29999"/>
              </a:srgbClr>
            </a:solidFill>
            <a:ln w="9525">
              <a:noFill/>
            </a:ln>
          </p:spPr>
          <p:txBody>
            <a:bodyPr/>
            <a:lstStyle/>
            <a:p>
              <a:endParaRPr lang="zh-CN" altLang="en-US"/>
            </a:p>
          </p:txBody>
        </p:sp>
        <p:sp>
          <p:nvSpPr>
            <p:cNvPr id="2071" name="Freeform 22"/>
            <p:cNvSpPr/>
            <p:nvPr/>
          </p:nvSpPr>
          <p:spPr>
            <a:xfrm>
              <a:off x="889" y="93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72" name="Freeform 23"/>
            <p:cNvSpPr/>
            <p:nvPr/>
          </p:nvSpPr>
          <p:spPr>
            <a:xfrm>
              <a:off x="945" y="935"/>
              <a:ext cx="12" cy="25"/>
            </a:xfrm>
            <a:custGeom>
              <a:avLst/>
              <a:gdLst/>
              <a:ahLst/>
              <a:cxnLst>
                <a:cxn ang="0">
                  <a:pos x="6" y="0"/>
                </a:cxn>
                <a:cxn ang="0">
                  <a:pos x="0" y="5"/>
                </a:cxn>
                <a:cxn ang="0">
                  <a:pos x="7" y="13"/>
                </a:cxn>
                <a:cxn ang="0">
                  <a:pos x="5" y="7"/>
                </a:cxn>
                <a:cxn ang="0">
                  <a:pos x="7" y="2"/>
                </a:cxn>
                <a:cxn ang="0">
                  <a:pos x="6" y="0"/>
                </a:cxn>
              </a:cxnLst>
              <a:rect l="0" t="0" r="0" b="0"/>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solidFill>
              <a:srgbClr val="FEFEFE">
                <a:alpha val="29999"/>
              </a:srgbClr>
            </a:solidFill>
            <a:ln w="9525">
              <a:noFill/>
            </a:ln>
          </p:spPr>
          <p:txBody>
            <a:bodyPr/>
            <a:lstStyle/>
            <a:p>
              <a:endParaRPr lang="zh-CN" altLang="en-US"/>
            </a:p>
          </p:txBody>
        </p:sp>
        <p:sp>
          <p:nvSpPr>
            <p:cNvPr id="2073" name="Freeform 24"/>
            <p:cNvSpPr/>
            <p:nvPr/>
          </p:nvSpPr>
          <p:spPr>
            <a:xfrm>
              <a:off x="762" y="89"/>
              <a:ext cx="180" cy="88"/>
            </a:xfrm>
            <a:custGeom>
              <a:avLst/>
              <a:gdLst/>
              <a:ahLst/>
              <a:cxnLst>
                <a:cxn ang="0">
                  <a:pos x="27" y="1"/>
                </a:cxn>
                <a:cxn ang="0">
                  <a:pos x="11" y="13"/>
                </a:cxn>
                <a:cxn ang="0">
                  <a:pos x="3" y="16"/>
                </a:cxn>
                <a:cxn ang="0">
                  <a:pos x="0" y="17"/>
                </a:cxn>
                <a:cxn ang="0">
                  <a:pos x="11" y="25"/>
                </a:cxn>
                <a:cxn ang="0">
                  <a:pos x="17" y="26"/>
                </a:cxn>
                <a:cxn ang="0">
                  <a:pos x="29" y="20"/>
                </a:cxn>
                <a:cxn ang="0">
                  <a:pos x="34" y="18"/>
                </a:cxn>
                <a:cxn ang="0">
                  <a:pos x="35" y="23"/>
                </a:cxn>
                <a:cxn ang="0">
                  <a:pos x="27" y="26"/>
                </a:cxn>
                <a:cxn ang="0">
                  <a:pos x="31" y="31"/>
                </a:cxn>
                <a:cxn ang="0">
                  <a:pos x="17" y="37"/>
                </a:cxn>
                <a:cxn ang="0">
                  <a:pos x="30" y="47"/>
                </a:cxn>
                <a:cxn ang="0">
                  <a:pos x="35" y="48"/>
                </a:cxn>
                <a:cxn ang="0">
                  <a:pos x="50" y="44"/>
                </a:cxn>
                <a:cxn ang="0">
                  <a:pos x="64" y="44"/>
                </a:cxn>
                <a:cxn ang="0">
                  <a:pos x="71" y="50"/>
                </a:cxn>
                <a:cxn ang="0">
                  <a:pos x="86" y="47"/>
                </a:cxn>
                <a:cxn ang="0">
                  <a:pos x="95" y="44"/>
                </a:cxn>
                <a:cxn ang="0">
                  <a:pos x="94" y="33"/>
                </a:cxn>
                <a:cxn ang="0">
                  <a:pos x="99" y="29"/>
                </a:cxn>
                <a:cxn ang="0">
                  <a:pos x="101" y="20"/>
                </a:cxn>
                <a:cxn ang="0">
                  <a:pos x="89" y="24"/>
                </a:cxn>
                <a:cxn ang="0">
                  <a:pos x="85" y="18"/>
                </a:cxn>
                <a:cxn ang="0">
                  <a:pos x="73" y="20"/>
                </a:cxn>
                <a:cxn ang="0">
                  <a:pos x="57" y="4"/>
                </a:cxn>
                <a:cxn ang="0">
                  <a:pos x="40" y="5"/>
                </a:cxn>
                <a:cxn ang="0">
                  <a:pos x="35" y="1"/>
                </a:cxn>
                <a:cxn ang="0">
                  <a:pos x="27" y="1"/>
                </a:cxn>
              </a:cxnLst>
              <a:rect l="0" t="0" r="0" b="0"/>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solidFill>
              <a:srgbClr val="FEFEFE">
                <a:alpha val="29999"/>
              </a:srgbClr>
            </a:solidFill>
            <a:ln w="9525">
              <a:noFill/>
            </a:ln>
          </p:spPr>
          <p:txBody>
            <a:bodyPr/>
            <a:lstStyle/>
            <a:p>
              <a:endParaRPr lang="zh-CN" altLang="en-US"/>
            </a:p>
          </p:txBody>
        </p:sp>
        <p:sp>
          <p:nvSpPr>
            <p:cNvPr id="2074" name="Freeform 25"/>
            <p:cNvSpPr/>
            <p:nvPr/>
          </p:nvSpPr>
          <p:spPr>
            <a:xfrm>
              <a:off x="842" y="48"/>
              <a:ext cx="146" cy="60"/>
            </a:xfrm>
            <a:custGeom>
              <a:avLst/>
              <a:gdLst/>
              <a:ahLst/>
              <a:cxnLst>
                <a:cxn ang="0">
                  <a:pos x="41" y="5"/>
                </a:cxn>
                <a:cxn ang="0">
                  <a:pos x="6" y="11"/>
                </a:cxn>
                <a:cxn ang="0">
                  <a:pos x="4" y="15"/>
                </a:cxn>
                <a:cxn ang="0">
                  <a:pos x="24" y="22"/>
                </a:cxn>
                <a:cxn ang="0">
                  <a:pos x="58" y="32"/>
                </a:cxn>
                <a:cxn ang="0">
                  <a:pos x="75" y="29"/>
                </a:cxn>
                <a:cxn ang="0">
                  <a:pos x="80" y="27"/>
                </a:cxn>
                <a:cxn ang="0">
                  <a:pos x="75" y="19"/>
                </a:cxn>
                <a:cxn ang="0">
                  <a:pos x="70" y="15"/>
                </a:cxn>
                <a:cxn ang="0">
                  <a:pos x="55" y="11"/>
                </a:cxn>
                <a:cxn ang="0">
                  <a:pos x="41" y="5"/>
                </a:cxn>
              </a:cxnLst>
              <a:rect l="0" t="0" r="0" b="0"/>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solidFill>
              <a:srgbClr val="FEFEFE">
                <a:alpha val="29999"/>
              </a:srgbClr>
            </a:solidFill>
            <a:ln w="9525">
              <a:noFill/>
            </a:ln>
          </p:spPr>
          <p:txBody>
            <a:bodyPr/>
            <a:lstStyle/>
            <a:p>
              <a:endParaRPr lang="zh-CN" altLang="en-US"/>
            </a:p>
          </p:txBody>
        </p:sp>
        <p:sp>
          <p:nvSpPr>
            <p:cNvPr id="2075" name="Freeform 26"/>
            <p:cNvSpPr/>
            <p:nvPr/>
          </p:nvSpPr>
          <p:spPr>
            <a:xfrm>
              <a:off x="1047" y="118"/>
              <a:ext cx="233" cy="190"/>
            </a:xfrm>
            <a:custGeom>
              <a:avLst/>
              <a:gdLst/>
              <a:ahLst/>
              <a:cxnLst>
                <a:cxn ang="0">
                  <a:pos x="29" y="4"/>
                </a:cxn>
                <a:cxn ang="0">
                  <a:pos x="22" y="10"/>
                </a:cxn>
                <a:cxn ang="0">
                  <a:pos x="9" y="16"/>
                </a:cxn>
                <a:cxn ang="0">
                  <a:pos x="23" y="32"/>
                </a:cxn>
                <a:cxn ang="0">
                  <a:pos x="33" y="36"/>
                </a:cxn>
                <a:cxn ang="0">
                  <a:pos x="44" y="41"/>
                </a:cxn>
                <a:cxn ang="0">
                  <a:pos x="53" y="36"/>
                </a:cxn>
                <a:cxn ang="0">
                  <a:pos x="60" y="43"/>
                </a:cxn>
                <a:cxn ang="0">
                  <a:pos x="63" y="53"/>
                </a:cxn>
                <a:cxn ang="0">
                  <a:pos x="49" y="64"/>
                </a:cxn>
                <a:cxn ang="0">
                  <a:pos x="38" y="72"/>
                </a:cxn>
                <a:cxn ang="0">
                  <a:pos x="29" y="70"/>
                </a:cxn>
                <a:cxn ang="0">
                  <a:pos x="24" y="69"/>
                </a:cxn>
                <a:cxn ang="0">
                  <a:pos x="18" y="79"/>
                </a:cxn>
                <a:cxn ang="0">
                  <a:pos x="17" y="83"/>
                </a:cxn>
                <a:cxn ang="0">
                  <a:pos x="31" y="85"/>
                </a:cxn>
                <a:cxn ang="0">
                  <a:pos x="40" y="85"/>
                </a:cxn>
                <a:cxn ang="0">
                  <a:pos x="49" y="96"/>
                </a:cxn>
                <a:cxn ang="0">
                  <a:pos x="53" y="99"/>
                </a:cxn>
                <a:cxn ang="0">
                  <a:pos x="59" y="100"/>
                </a:cxn>
                <a:cxn ang="0">
                  <a:pos x="66" y="105"/>
                </a:cxn>
                <a:cxn ang="0">
                  <a:pos x="77" y="99"/>
                </a:cxn>
                <a:cxn ang="0">
                  <a:pos x="86" y="99"/>
                </a:cxn>
                <a:cxn ang="0">
                  <a:pos x="97" y="89"/>
                </a:cxn>
                <a:cxn ang="0">
                  <a:pos x="95" y="77"/>
                </a:cxn>
                <a:cxn ang="0">
                  <a:pos x="92" y="72"/>
                </a:cxn>
                <a:cxn ang="0">
                  <a:pos x="99" y="70"/>
                </a:cxn>
                <a:cxn ang="0">
                  <a:pos x="104" y="76"/>
                </a:cxn>
                <a:cxn ang="0">
                  <a:pos x="105" y="82"/>
                </a:cxn>
                <a:cxn ang="0">
                  <a:pos x="110" y="81"/>
                </a:cxn>
                <a:cxn ang="0">
                  <a:pos x="129" y="70"/>
                </a:cxn>
                <a:cxn ang="0">
                  <a:pos x="124" y="61"/>
                </a:cxn>
                <a:cxn ang="0">
                  <a:pos x="110" y="52"/>
                </a:cxn>
                <a:cxn ang="0">
                  <a:pos x="113" y="45"/>
                </a:cxn>
                <a:cxn ang="0">
                  <a:pos x="117" y="43"/>
                </a:cxn>
                <a:cxn ang="0">
                  <a:pos x="107" y="26"/>
                </a:cxn>
                <a:cxn ang="0">
                  <a:pos x="99" y="25"/>
                </a:cxn>
                <a:cxn ang="0">
                  <a:pos x="94" y="23"/>
                </a:cxn>
                <a:cxn ang="0">
                  <a:pos x="85" y="14"/>
                </a:cxn>
                <a:cxn ang="0">
                  <a:pos x="66" y="19"/>
                </a:cxn>
                <a:cxn ang="0">
                  <a:pos x="71" y="10"/>
                </a:cxn>
                <a:cxn ang="0">
                  <a:pos x="59" y="7"/>
                </a:cxn>
                <a:cxn ang="0">
                  <a:pos x="50" y="7"/>
                </a:cxn>
                <a:cxn ang="0">
                  <a:pos x="29" y="4"/>
                </a:cxn>
              </a:cxnLst>
              <a:rect l="0" t="0" r="0" b="0"/>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solidFill>
              <a:srgbClr val="FEFEFE">
                <a:alpha val="29999"/>
              </a:srgbClr>
            </a:solidFill>
            <a:ln w="9525">
              <a:noFill/>
            </a:ln>
          </p:spPr>
          <p:txBody>
            <a:bodyPr/>
            <a:lstStyle/>
            <a:p>
              <a:endParaRPr lang="zh-CN" altLang="en-US"/>
            </a:p>
          </p:txBody>
        </p:sp>
        <p:sp>
          <p:nvSpPr>
            <p:cNvPr id="2076" name="Freeform 27"/>
            <p:cNvSpPr/>
            <p:nvPr/>
          </p:nvSpPr>
          <p:spPr>
            <a:xfrm>
              <a:off x="1045" y="36"/>
              <a:ext cx="44" cy="37"/>
            </a:xfrm>
            <a:custGeom>
              <a:avLst/>
              <a:gdLst/>
              <a:ahLst/>
              <a:cxnLst>
                <a:cxn ang="0">
                  <a:pos x="10" y="0"/>
                </a:cxn>
                <a:cxn ang="0">
                  <a:pos x="0" y="4"/>
                </a:cxn>
                <a:cxn ang="0">
                  <a:pos x="12" y="16"/>
                </a:cxn>
                <a:cxn ang="0">
                  <a:pos x="20" y="20"/>
                </a:cxn>
                <a:cxn ang="0">
                  <a:pos x="24" y="12"/>
                </a:cxn>
                <a:cxn ang="0">
                  <a:pos x="19" y="3"/>
                </a:cxn>
                <a:cxn ang="0">
                  <a:pos x="10" y="0"/>
                </a:cxn>
              </a:cxnLst>
              <a:rect l="0" t="0" r="0" b="0"/>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solidFill>
              <a:srgbClr val="FEFEFE">
                <a:alpha val="29999"/>
              </a:srgbClr>
            </a:solidFill>
            <a:ln w="9525">
              <a:noFill/>
            </a:ln>
          </p:spPr>
          <p:txBody>
            <a:bodyPr/>
            <a:lstStyle/>
            <a:p>
              <a:endParaRPr lang="zh-CN" altLang="en-US"/>
            </a:p>
          </p:txBody>
        </p:sp>
        <p:sp>
          <p:nvSpPr>
            <p:cNvPr id="2077" name="Freeform 28"/>
            <p:cNvSpPr/>
            <p:nvPr/>
          </p:nvSpPr>
          <p:spPr>
            <a:xfrm>
              <a:off x="961" y="106"/>
              <a:ext cx="65" cy="42"/>
            </a:xfrm>
            <a:custGeom>
              <a:avLst/>
              <a:gdLst/>
              <a:ahLst/>
              <a:cxnLst>
                <a:cxn ang="0">
                  <a:pos x="19" y="3"/>
                </a:cxn>
                <a:cxn ang="0">
                  <a:pos x="11" y="10"/>
                </a:cxn>
                <a:cxn ang="0">
                  <a:pos x="2" y="11"/>
                </a:cxn>
                <a:cxn ang="0">
                  <a:pos x="7" y="23"/>
                </a:cxn>
                <a:cxn ang="0">
                  <a:pos x="32" y="14"/>
                </a:cxn>
                <a:cxn ang="0">
                  <a:pos x="37" y="7"/>
                </a:cxn>
                <a:cxn ang="0">
                  <a:pos x="24" y="3"/>
                </a:cxn>
                <a:cxn ang="0">
                  <a:pos x="19" y="3"/>
                </a:cxn>
              </a:cxnLst>
              <a:rect l="0" t="0" r="0" b="0"/>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solidFill>
              <a:srgbClr val="FEFEFE">
                <a:alpha val="29999"/>
              </a:srgbClr>
            </a:solidFill>
            <a:ln w="9525">
              <a:noFill/>
            </a:ln>
          </p:spPr>
          <p:txBody>
            <a:bodyPr/>
            <a:lstStyle/>
            <a:p>
              <a:endParaRPr lang="zh-CN" altLang="en-US"/>
            </a:p>
          </p:txBody>
        </p:sp>
        <p:sp>
          <p:nvSpPr>
            <p:cNvPr id="2078" name="Freeform 29"/>
            <p:cNvSpPr/>
            <p:nvPr/>
          </p:nvSpPr>
          <p:spPr>
            <a:xfrm>
              <a:off x="1029" y="114"/>
              <a:ext cx="54" cy="25"/>
            </a:xfrm>
            <a:custGeom>
              <a:avLst/>
              <a:gdLst/>
              <a:ahLst/>
              <a:cxnLst>
                <a:cxn ang="0">
                  <a:pos x="16" y="0"/>
                </a:cxn>
                <a:cxn ang="0">
                  <a:pos x="4" y="7"/>
                </a:cxn>
                <a:cxn ang="0">
                  <a:pos x="10" y="13"/>
                </a:cxn>
                <a:cxn ang="0">
                  <a:pos x="21" y="11"/>
                </a:cxn>
                <a:cxn ang="0">
                  <a:pos x="26" y="8"/>
                </a:cxn>
                <a:cxn ang="0">
                  <a:pos x="16" y="0"/>
                </a:cxn>
              </a:cxnLst>
              <a:rect l="0" t="0" r="0" b="0"/>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solidFill>
              <a:srgbClr val="FEFEFE">
                <a:alpha val="29999"/>
              </a:srgbClr>
            </a:solidFill>
            <a:ln w="9525">
              <a:noFill/>
            </a:ln>
          </p:spPr>
          <p:txBody>
            <a:bodyPr/>
            <a:lstStyle/>
            <a:p>
              <a:endParaRPr lang="zh-CN" altLang="en-US"/>
            </a:p>
          </p:txBody>
        </p:sp>
        <p:sp>
          <p:nvSpPr>
            <p:cNvPr id="2079" name="Freeform 30"/>
            <p:cNvSpPr/>
            <p:nvPr/>
          </p:nvSpPr>
          <p:spPr>
            <a:xfrm>
              <a:off x="1000" y="78"/>
              <a:ext cx="64" cy="34"/>
            </a:xfrm>
            <a:custGeom>
              <a:avLst/>
              <a:gdLst/>
              <a:ahLst/>
              <a:cxnLst>
                <a:cxn ang="0">
                  <a:pos x="25" y="5"/>
                </a:cxn>
                <a:cxn ang="0">
                  <a:pos x="12" y="2"/>
                </a:cxn>
                <a:cxn ang="0">
                  <a:pos x="0" y="8"/>
                </a:cxn>
                <a:cxn ang="0">
                  <a:pos x="17" y="14"/>
                </a:cxn>
                <a:cxn ang="0">
                  <a:pos x="27" y="17"/>
                </a:cxn>
                <a:cxn ang="0">
                  <a:pos x="35" y="8"/>
                </a:cxn>
                <a:cxn ang="0">
                  <a:pos x="35" y="3"/>
                </a:cxn>
                <a:cxn ang="0">
                  <a:pos x="27" y="0"/>
                </a:cxn>
                <a:cxn ang="0">
                  <a:pos x="25" y="5"/>
                </a:cxn>
              </a:cxnLst>
              <a:rect l="0" t="0" r="0" b="0"/>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solidFill>
              <a:srgbClr val="FEFEFE">
                <a:alpha val="29999"/>
              </a:srgbClr>
            </a:solidFill>
            <a:ln w="9525">
              <a:noFill/>
            </a:ln>
          </p:spPr>
          <p:txBody>
            <a:bodyPr/>
            <a:lstStyle/>
            <a:p>
              <a:endParaRPr lang="zh-CN" altLang="en-US"/>
            </a:p>
          </p:txBody>
        </p:sp>
        <p:sp>
          <p:nvSpPr>
            <p:cNvPr id="2080" name="Freeform 31"/>
            <p:cNvSpPr/>
            <p:nvPr/>
          </p:nvSpPr>
          <p:spPr>
            <a:xfrm>
              <a:off x="973" y="46"/>
              <a:ext cx="44" cy="24"/>
            </a:xfrm>
            <a:custGeom>
              <a:avLst/>
              <a:gdLst/>
              <a:ahLst/>
              <a:cxnLst>
                <a:cxn ang="0">
                  <a:pos x="7" y="2"/>
                </a:cxn>
                <a:cxn ang="0">
                  <a:pos x="0" y="9"/>
                </a:cxn>
                <a:cxn ang="0">
                  <a:pos x="8" y="13"/>
                </a:cxn>
                <a:cxn ang="0">
                  <a:pos x="12" y="9"/>
                </a:cxn>
                <a:cxn ang="0">
                  <a:pos x="23" y="5"/>
                </a:cxn>
                <a:cxn ang="0">
                  <a:pos x="19" y="0"/>
                </a:cxn>
                <a:cxn ang="0">
                  <a:pos x="7" y="2"/>
                </a:cxn>
              </a:cxnLst>
              <a:rect l="0" t="0" r="0" b="0"/>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solidFill>
              <a:srgbClr val="FEFEFE">
                <a:alpha val="29999"/>
              </a:srgbClr>
            </a:solidFill>
            <a:ln w="9525">
              <a:noFill/>
            </a:ln>
          </p:spPr>
          <p:txBody>
            <a:bodyPr/>
            <a:lstStyle/>
            <a:p>
              <a:endParaRPr lang="zh-CN" altLang="en-US"/>
            </a:p>
          </p:txBody>
        </p:sp>
        <p:sp>
          <p:nvSpPr>
            <p:cNvPr id="2081" name="Freeform 32"/>
            <p:cNvSpPr/>
            <p:nvPr/>
          </p:nvSpPr>
          <p:spPr>
            <a:xfrm>
              <a:off x="1087" y="49"/>
              <a:ext cx="114" cy="77"/>
            </a:xfrm>
            <a:custGeom>
              <a:avLst/>
              <a:gdLst/>
              <a:ahLst/>
              <a:cxnLst>
                <a:cxn ang="0">
                  <a:pos x="17" y="0"/>
                </a:cxn>
                <a:cxn ang="0">
                  <a:pos x="6" y="3"/>
                </a:cxn>
                <a:cxn ang="0">
                  <a:pos x="2" y="17"/>
                </a:cxn>
                <a:cxn ang="0">
                  <a:pos x="5" y="24"/>
                </a:cxn>
                <a:cxn ang="0">
                  <a:pos x="0" y="31"/>
                </a:cxn>
                <a:cxn ang="0">
                  <a:pos x="24" y="37"/>
                </a:cxn>
                <a:cxn ang="0">
                  <a:pos x="35" y="39"/>
                </a:cxn>
                <a:cxn ang="0">
                  <a:pos x="65" y="37"/>
                </a:cxn>
                <a:cxn ang="0">
                  <a:pos x="32" y="30"/>
                </a:cxn>
                <a:cxn ang="0">
                  <a:pos x="23" y="26"/>
                </a:cxn>
                <a:cxn ang="0">
                  <a:pos x="19" y="22"/>
                </a:cxn>
                <a:cxn ang="0">
                  <a:pos x="22" y="15"/>
                </a:cxn>
                <a:cxn ang="0">
                  <a:pos x="17" y="0"/>
                </a:cxn>
              </a:cxnLst>
              <a:rect l="0" t="0" r="0" b="0"/>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solidFill>
              <a:srgbClr val="FEFEFE">
                <a:alpha val="29999"/>
              </a:srgbClr>
            </a:solidFill>
            <a:ln w="9525">
              <a:noFill/>
            </a:ln>
          </p:spPr>
          <p:txBody>
            <a:bodyPr/>
            <a:lstStyle/>
            <a:p>
              <a:endParaRPr lang="zh-CN" altLang="en-US"/>
            </a:p>
          </p:txBody>
        </p:sp>
        <p:sp>
          <p:nvSpPr>
            <p:cNvPr id="2082" name="Freeform 33"/>
            <p:cNvSpPr/>
            <p:nvPr/>
          </p:nvSpPr>
          <p:spPr>
            <a:xfrm>
              <a:off x="0" y="294"/>
              <a:ext cx="25" cy="15"/>
            </a:xfrm>
            <a:custGeom>
              <a:avLst/>
              <a:gdLst/>
              <a:ahLst/>
              <a:cxnLst>
                <a:cxn ang="0">
                  <a:pos x="13" y="0"/>
                </a:cxn>
                <a:cxn ang="0">
                  <a:pos x="10" y="8"/>
                </a:cxn>
                <a:cxn ang="0">
                  <a:pos x="1" y="8"/>
                </a:cxn>
                <a:cxn ang="0">
                  <a:pos x="1" y="3"/>
                </a:cxn>
                <a:cxn ang="0">
                  <a:pos x="13" y="0"/>
                </a:cxn>
              </a:cxnLst>
              <a:rect l="0" t="0" r="0" b="0"/>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solidFill>
              <a:srgbClr val="FEFEFE">
                <a:alpha val="29999"/>
              </a:srgbClr>
            </a:solidFill>
            <a:ln w="9525">
              <a:noFill/>
            </a:ln>
          </p:spPr>
          <p:txBody>
            <a:bodyPr/>
            <a:lstStyle/>
            <a:p>
              <a:endParaRPr lang="zh-CN" altLang="en-US"/>
            </a:p>
          </p:txBody>
        </p:sp>
        <p:sp>
          <p:nvSpPr>
            <p:cNvPr id="2083" name="Freeform 34"/>
            <p:cNvSpPr/>
            <p:nvPr/>
          </p:nvSpPr>
          <p:spPr>
            <a:xfrm>
              <a:off x="757" y="805"/>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2084" name="Freeform 35"/>
            <p:cNvSpPr/>
            <p:nvPr/>
          </p:nvSpPr>
          <p:spPr>
            <a:xfrm>
              <a:off x="760" y="830"/>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2085" name="Freeform 36"/>
            <p:cNvSpPr/>
            <p:nvPr/>
          </p:nvSpPr>
          <p:spPr>
            <a:xfrm>
              <a:off x="964" y="962"/>
              <a:ext cx="15" cy="12"/>
            </a:xfrm>
            <a:custGeom>
              <a:avLst/>
              <a:gdLst/>
              <a:ahLst/>
              <a:cxnLst>
                <a:cxn ang="0">
                  <a:pos x="1" y="0"/>
                </a:cxn>
                <a:cxn ang="0">
                  <a:pos x="4" y="7"/>
                </a:cxn>
                <a:cxn ang="0">
                  <a:pos x="1"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2086" name="Freeform 37"/>
            <p:cNvSpPr/>
            <p:nvPr/>
          </p:nvSpPr>
          <p:spPr>
            <a:xfrm>
              <a:off x="1088" y="478"/>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87" name="Freeform 38"/>
            <p:cNvSpPr/>
            <p:nvPr/>
          </p:nvSpPr>
          <p:spPr>
            <a:xfrm>
              <a:off x="988" y="273"/>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88" name="Freeform 39"/>
            <p:cNvSpPr/>
            <p:nvPr/>
          </p:nvSpPr>
          <p:spPr>
            <a:xfrm>
              <a:off x="1053" y="94"/>
              <a:ext cx="39" cy="18"/>
            </a:xfrm>
            <a:custGeom>
              <a:avLst/>
              <a:gdLst/>
              <a:ahLst/>
              <a:cxnLst>
                <a:cxn ang="0">
                  <a:pos x="6" y="0"/>
                </a:cxn>
                <a:cxn ang="0">
                  <a:pos x="3" y="8"/>
                </a:cxn>
                <a:cxn ang="0">
                  <a:pos x="12" y="11"/>
                </a:cxn>
                <a:cxn ang="0">
                  <a:pos x="15" y="2"/>
                </a:cxn>
                <a:cxn ang="0">
                  <a:pos x="6"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89" name="Freeform 40"/>
            <p:cNvSpPr/>
            <p:nvPr/>
          </p:nvSpPr>
          <p:spPr>
            <a:xfrm>
              <a:off x="1116" y="20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90" name="Freeform 41"/>
            <p:cNvSpPr/>
            <p:nvPr/>
          </p:nvSpPr>
          <p:spPr>
            <a:xfrm>
              <a:off x="1132" y="0"/>
              <a:ext cx="696" cy="346"/>
            </a:xfrm>
            <a:custGeom>
              <a:avLst/>
              <a:gdLst/>
              <a:ahLst/>
              <a:cxnLst>
                <a:cxn ang="0">
                  <a:pos x="12" y="23"/>
                </a:cxn>
                <a:cxn ang="0">
                  <a:pos x="2" y="39"/>
                </a:cxn>
                <a:cxn ang="0">
                  <a:pos x="15" y="42"/>
                </a:cxn>
                <a:cxn ang="0">
                  <a:pos x="7" y="49"/>
                </a:cxn>
                <a:cxn ang="0">
                  <a:pos x="43" y="57"/>
                </a:cxn>
                <a:cxn ang="0">
                  <a:pos x="59" y="55"/>
                </a:cxn>
                <a:cxn ang="0">
                  <a:pos x="105" y="32"/>
                </a:cxn>
                <a:cxn ang="0">
                  <a:pos x="127" y="28"/>
                </a:cxn>
                <a:cxn ang="0">
                  <a:pos x="136" y="34"/>
                </a:cxn>
                <a:cxn ang="0">
                  <a:pos x="115" y="37"/>
                </a:cxn>
                <a:cxn ang="0">
                  <a:pos x="102" y="47"/>
                </a:cxn>
                <a:cxn ang="0">
                  <a:pos x="106" y="50"/>
                </a:cxn>
                <a:cxn ang="0">
                  <a:pos x="109" y="66"/>
                </a:cxn>
                <a:cxn ang="0">
                  <a:pos x="147" y="81"/>
                </a:cxn>
                <a:cxn ang="0">
                  <a:pos x="142" y="88"/>
                </a:cxn>
                <a:cxn ang="0">
                  <a:pos x="155" y="103"/>
                </a:cxn>
                <a:cxn ang="0">
                  <a:pos x="147" y="112"/>
                </a:cxn>
                <a:cxn ang="0">
                  <a:pos x="136" y="124"/>
                </a:cxn>
                <a:cxn ang="0">
                  <a:pos x="124" y="136"/>
                </a:cxn>
                <a:cxn ang="0">
                  <a:pos x="123" y="177"/>
                </a:cxn>
                <a:cxn ang="0">
                  <a:pos x="140" y="187"/>
                </a:cxn>
                <a:cxn ang="0">
                  <a:pos x="163" y="189"/>
                </a:cxn>
                <a:cxn ang="0">
                  <a:pos x="174" y="177"/>
                </a:cxn>
                <a:cxn ang="0">
                  <a:pos x="213" y="150"/>
                </a:cxn>
                <a:cxn ang="0">
                  <a:pos x="240" y="140"/>
                </a:cxn>
                <a:cxn ang="0">
                  <a:pos x="272" y="130"/>
                </a:cxn>
                <a:cxn ang="0">
                  <a:pos x="303" y="122"/>
                </a:cxn>
                <a:cxn ang="0">
                  <a:pos x="321" y="109"/>
                </a:cxn>
                <a:cxn ang="0">
                  <a:pos x="336" y="84"/>
                </a:cxn>
                <a:cxn ang="0">
                  <a:pos x="337" y="64"/>
                </a:cxn>
                <a:cxn ang="0">
                  <a:pos x="337" y="52"/>
                </a:cxn>
                <a:cxn ang="0">
                  <a:pos x="350" y="37"/>
                </a:cxn>
                <a:cxn ang="0">
                  <a:pos x="368" y="39"/>
                </a:cxn>
                <a:cxn ang="0">
                  <a:pos x="388" y="22"/>
                </a:cxn>
                <a:cxn ang="0">
                  <a:pos x="373" y="23"/>
                </a:cxn>
                <a:cxn ang="0">
                  <a:pos x="357" y="19"/>
                </a:cxn>
                <a:cxn ang="0">
                  <a:pos x="334" y="9"/>
                </a:cxn>
                <a:cxn ang="0">
                  <a:pos x="270" y="10"/>
                </a:cxn>
                <a:cxn ang="0">
                  <a:pos x="246" y="16"/>
                </a:cxn>
                <a:cxn ang="0">
                  <a:pos x="234" y="16"/>
                </a:cxn>
                <a:cxn ang="0">
                  <a:pos x="217" y="22"/>
                </a:cxn>
                <a:cxn ang="0">
                  <a:pos x="201" y="12"/>
                </a:cxn>
                <a:cxn ang="0">
                  <a:pos x="182" y="16"/>
                </a:cxn>
                <a:cxn ang="0">
                  <a:pos x="154" y="22"/>
                </a:cxn>
                <a:cxn ang="0">
                  <a:pos x="172" y="16"/>
                </a:cxn>
                <a:cxn ang="0">
                  <a:pos x="148" y="3"/>
                </a:cxn>
                <a:cxn ang="0">
                  <a:pos x="140" y="1"/>
                </a:cxn>
                <a:cxn ang="0">
                  <a:pos x="132" y="3"/>
                </a:cxn>
                <a:cxn ang="0">
                  <a:pos x="101" y="7"/>
                </a:cxn>
                <a:cxn ang="0">
                  <a:pos x="67" y="12"/>
                </a:cxn>
                <a:cxn ang="0">
                  <a:pos x="46" y="10"/>
                </a:cxn>
                <a:cxn ang="0">
                  <a:pos x="48" y="28"/>
                </a:cxn>
                <a:cxn ang="0">
                  <a:pos x="43" y="22"/>
                </a:cxn>
                <a:cxn ang="0">
                  <a:pos x="25" y="17"/>
                </a:cxn>
              </a:cxnLst>
              <a:rect l="0" t="0" r="0" b="0"/>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solidFill>
              <a:srgbClr val="FEFEFE">
                <a:alpha val="29999"/>
              </a:srgbClr>
            </a:solidFill>
            <a:ln w="9525">
              <a:noFill/>
            </a:ln>
          </p:spPr>
          <p:txBody>
            <a:bodyPr/>
            <a:lstStyle/>
            <a:p>
              <a:endParaRPr lang="zh-CN" altLang="en-US"/>
            </a:p>
          </p:txBody>
        </p:sp>
        <p:sp>
          <p:nvSpPr>
            <p:cNvPr id="2091" name="Freeform 42"/>
            <p:cNvSpPr/>
            <p:nvPr/>
          </p:nvSpPr>
          <p:spPr>
            <a:xfrm>
              <a:off x="1345" y="184"/>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2092" name="Freeform 43"/>
            <p:cNvSpPr/>
            <p:nvPr/>
          </p:nvSpPr>
          <p:spPr>
            <a:xfrm>
              <a:off x="1628" y="250"/>
              <a:ext cx="128" cy="54"/>
            </a:xfrm>
            <a:custGeom>
              <a:avLst/>
              <a:gdLst/>
              <a:ahLst/>
              <a:cxnLst>
                <a:cxn ang="0">
                  <a:pos x="42" y="4"/>
                </a:cxn>
                <a:cxn ang="0">
                  <a:pos x="27" y="2"/>
                </a:cxn>
                <a:cxn ang="0">
                  <a:pos x="22" y="0"/>
                </a:cxn>
                <a:cxn ang="0">
                  <a:pos x="0" y="12"/>
                </a:cxn>
                <a:cxn ang="0">
                  <a:pos x="12" y="17"/>
                </a:cxn>
                <a:cxn ang="0">
                  <a:pos x="17" y="26"/>
                </a:cxn>
                <a:cxn ang="0">
                  <a:pos x="27" y="29"/>
                </a:cxn>
                <a:cxn ang="0">
                  <a:pos x="32" y="31"/>
                </a:cxn>
                <a:cxn ang="0">
                  <a:pos x="54" y="26"/>
                </a:cxn>
                <a:cxn ang="0">
                  <a:pos x="71" y="19"/>
                </a:cxn>
                <a:cxn ang="0">
                  <a:pos x="61" y="8"/>
                </a:cxn>
                <a:cxn ang="0">
                  <a:pos x="56" y="2"/>
                </a:cxn>
                <a:cxn ang="0">
                  <a:pos x="42" y="4"/>
                </a:cxn>
              </a:cxnLst>
              <a:rect l="0" t="0" r="0" b="0"/>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solidFill>
              <a:srgbClr val="FEFEFE">
                <a:alpha val="29999"/>
              </a:srgbClr>
            </a:solidFill>
            <a:ln w="9525">
              <a:noFill/>
            </a:ln>
          </p:spPr>
          <p:txBody>
            <a:bodyPr/>
            <a:lstStyle/>
            <a:p>
              <a:endParaRPr lang="zh-CN" altLang="en-US"/>
            </a:p>
          </p:txBody>
        </p:sp>
        <p:sp>
          <p:nvSpPr>
            <p:cNvPr id="2093" name="Freeform 44"/>
            <p:cNvSpPr/>
            <p:nvPr/>
          </p:nvSpPr>
          <p:spPr>
            <a:xfrm>
              <a:off x="1729" y="87"/>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2094" name="Freeform 45"/>
            <p:cNvSpPr/>
            <p:nvPr/>
          </p:nvSpPr>
          <p:spPr>
            <a:xfrm>
              <a:off x="1998" y="55"/>
              <a:ext cx="155" cy="63"/>
            </a:xfrm>
            <a:custGeom>
              <a:avLst/>
              <a:gdLst/>
              <a:ahLst/>
              <a:cxnLst>
                <a:cxn ang="0">
                  <a:pos x="81" y="3"/>
                </a:cxn>
                <a:cxn ang="0">
                  <a:pos x="44" y="4"/>
                </a:cxn>
                <a:cxn ang="0">
                  <a:pos x="47" y="10"/>
                </a:cxn>
                <a:cxn ang="0">
                  <a:pos x="46" y="13"/>
                </a:cxn>
                <a:cxn ang="0">
                  <a:pos x="38" y="11"/>
                </a:cxn>
                <a:cxn ang="0">
                  <a:pos x="33" y="7"/>
                </a:cxn>
                <a:cxn ang="0">
                  <a:pos x="10" y="11"/>
                </a:cxn>
                <a:cxn ang="0">
                  <a:pos x="13" y="20"/>
                </a:cxn>
                <a:cxn ang="0">
                  <a:pos x="23" y="21"/>
                </a:cxn>
                <a:cxn ang="0">
                  <a:pos x="32" y="30"/>
                </a:cxn>
                <a:cxn ang="0">
                  <a:pos x="38" y="35"/>
                </a:cxn>
                <a:cxn ang="0">
                  <a:pos x="47" y="27"/>
                </a:cxn>
                <a:cxn ang="0">
                  <a:pos x="51" y="24"/>
                </a:cxn>
                <a:cxn ang="0">
                  <a:pos x="54" y="19"/>
                </a:cxn>
                <a:cxn ang="0">
                  <a:pos x="71" y="14"/>
                </a:cxn>
                <a:cxn ang="0">
                  <a:pos x="80" y="13"/>
                </a:cxn>
                <a:cxn ang="0">
                  <a:pos x="85" y="11"/>
                </a:cxn>
                <a:cxn ang="0">
                  <a:pos x="81" y="3"/>
                </a:cxn>
              </a:cxnLst>
              <a:rect l="0" t="0" r="0" b="0"/>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solidFill>
              <a:srgbClr val="FEFEFE">
                <a:alpha val="29999"/>
              </a:srgbClr>
            </a:solidFill>
            <a:ln w="9525">
              <a:noFill/>
            </a:ln>
          </p:spPr>
          <p:txBody>
            <a:bodyPr/>
            <a:lstStyle/>
            <a:p>
              <a:endParaRPr lang="zh-CN" altLang="en-US"/>
            </a:p>
          </p:txBody>
        </p:sp>
        <p:sp>
          <p:nvSpPr>
            <p:cNvPr id="2095" name="Freeform 46"/>
            <p:cNvSpPr/>
            <p:nvPr/>
          </p:nvSpPr>
          <p:spPr>
            <a:xfrm>
              <a:off x="2095" y="88"/>
              <a:ext cx="48" cy="21"/>
            </a:xfrm>
            <a:custGeom>
              <a:avLst/>
              <a:gdLst/>
              <a:ahLst/>
              <a:cxnLst>
                <a:cxn ang="0">
                  <a:pos x="15" y="3"/>
                </a:cxn>
                <a:cxn ang="0">
                  <a:pos x="4" y="2"/>
                </a:cxn>
                <a:cxn ang="0">
                  <a:pos x="11" y="12"/>
                </a:cxn>
                <a:cxn ang="0">
                  <a:pos x="23" y="6"/>
                </a:cxn>
                <a:cxn ang="0">
                  <a:pos x="15" y="3"/>
                </a:cxn>
              </a:cxnLst>
              <a:rect l="0" t="0" r="0" b="0"/>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solidFill>
              <a:srgbClr val="FEFEFE">
                <a:alpha val="29999"/>
              </a:srgbClr>
            </a:solidFill>
            <a:ln w="9525">
              <a:noFill/>
            </a:ln>
          </p:spPr>
          <p:txBody>
            <a:bodyPr/>
            <a:lstStyle/>
            <a:p>
              <a:endParaRPr lang="zh-CN" altLang="en-US"/>
            </a:p>
          </p:txBody>
        </p:sp>
        <p:sp>
          <p:nvSpPr>
            <p:cNvPr id="2096" name="Freeform 47"/>
            <p:cNvSpPr/>
            <p:nvPr/>
          </p:nvSpPr>
          <p:spPr>
            <a:xfrm>
              <a:off x="1803" y="360"/>
              <a:ext cx="109" cy="132"/>
            </a:xfrm>
            <a:custGeom>
              <a:avLst/>
              <a:gdLst/>
              <a:ahLst/>
              <a:cxnLst>
                <a:cxn ang="0">
                  <a:pos x="10" y="8"/>
                </a:cxn>
                <a:cxn ang="0">
                  <a:pos x="0" y="11"/>
                </a:cxn>
                <a:cxn ang="0">
                  <a:pos x="5" y="18"/>
                </a:cxn>
                <a:cxn ang="0">
                  <a:pos x="14" y="37"/>
                </a:cxn>
                <a:cxn ang="0">
                  <a:pos x="22" y="38"/>
                </a:cxn>
                <a:cxn ang="0">
                  <a:pos x="21" y="45"/>
                </a:cxn>
                <a:cxn ang="0">
                  <a:pos x="12" y="48"/>
                </a:cxn>
                <a:cxn ang="0">
                  <a:pos x="7" y="56"/>
                </a:cxn>
                <a:cxn ang="0">
                  <a:pos x="7" y="58"/>
                </a:cxn>
                <a:cxn ang="0">
                  <a:pos x="12" y="60"/>
                </a:cxn>
                <a:cxn ang="0">
                  <a:pos x="7" y="71"/>
                </a:cxn>
                <a:cxn ang="0">
                  <a:pos x="8" y="74"/>
                </a:cxn>
                <a:cxn ang="0">
                  <a:pos x="14" y="72"/>
                </a:cxn>
                <a:cxn ang="0">
                  <a:pos x="24" y="71"/>
                </a:cxn>
                <a:cxn ang="0">
                  <a:pos x="39" y="72"/>
                </a:cxn>
                <a:cxn ang="0">
                  <a:pos x="46" y="71"/>
                </a:cxn>
                <a:cxn ang="0">
                  <a:pos x="51" y="70"/>
                </a:cxn>
                <a:cxn ang="0">
                  <a:pos x="54" y="60"/>
                </a:cxn>
                <a:cxn ang="0">
                  <a:pos x="60" y="56"/>
                </a:cxn>
                <a:cxn ang="0">
                  <a:pos x="46" y="47"/>
                </a:cxn>
                <a:cxn ang="0">
                  <a:pos x="37" y="35"/>
                </a:cxn>
                <a:cxn ang="0">
                  <a:pos x="34" y="29"/>
                </a:cxn>
                <a:cxn ang="0">
                  <a:pos x="27" y="26"/>
                </a:cxn>
                <a:cxn ang="0">
                  <a:pos x="36" y="20"/>
                </a:cxn>
                <a:cxn ang="0">
                  <a:pos x="27" y="13"/>
                </a:cxn>
                <a:cxn ang="0">
                  <a:pos x="29" y="6"/>
                </a:cxn>
                <a:cxn ang="0">
                  <a:pos x="19" y="1"/>
                </a:cxn>
                <a:cxn ang="0">
                  <a:pos x="12" y="4"/>
                </a:cxn>
                <a:cxn ang="0">
                  <a:pos x="10" y="8"/>
                </a:cxn>
              </a:cxnLst>
              <a:rect l="0" t="0" r="0" b="0"/>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solidFill>
              <a:srgbClr val="FEFEFE">
                <a:alpha val="29999"/>
              </a:srgbClr>
            </a:solidFill>
            <a:ln w="9525">
              <a:noFill/>
            </a:ln>
          </p:spPr>
          <p:txBody>
            <a:bodyPr/>
            <a:lstStyle/>
            <a:p>
              <a:endParaRPr lang="zh-CN" altLang="en-US"/>
            </a:p>
          </p:txBody>
        </p:sp>
        <p:sp>
          <p:nvSpPr>
            <p:cNvPr id="2097" name="Freeform 48"/>
            <p:cNvSpPr/>
            <p:nvPr/>
          </p:nvSpPr>
          <p:spPr>
            <a:xfrm>
              <a:off x="1749" y="408"/>
              <a:ext cx="69" cy="68"/>
            </a:xfrm>
            <a:custGeom>
              <a:avLst/>
              <a:gdLst/>
              <a:ahLst/>
              <a:cxnLst>
                <a:cxn ang="0">
                  <a:pos x="25" y="2"/>
                </a:cxn>
                <a:cxn ang="0">
                  <a:pos x="35" y="3"/>
                </a:cxn>
                <a:cxn ang="0">
                  <a:pos x="39" y="10"/>
                </a:cxn>
                <a:cxn ang="0">
                  <a:pos x="33" y="19"/>
                </a:cxn>
                <a:cxn ang="0">
                  <a:pos x="20" y="30"/>
                </a:cxn>
                <a:cxn ang="0">
                  <a:pos x="8" y="37"/>
                </a:cxn>
                <a:cxn ang="0">
                  <a:pos x="4" y="29"/>
                </a:cxn>
                <a:cxn ang="0">
                  <a:pos x="8" y="26"/>
                </a:cxn>
                <a:cxn ang="0">
                  <a:pos x="6" y="18"/>
                </a:cxn>
                <a:cxn ang="0">
                  <a:pos x="17" y="12"/>
                </a:cxn>
                <a:cxn ang="0">
                  <a:pos x="25" y="2"/>
                </a:cxn>
              </a:cxnLst>
              <a:rect l="0" t="0" r="0" b="0"/>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solidFill>
              <a:srgbClr val="FEFEFE">
                <a:alpha val="29999"/>
              </a:srgbClr>
            </a:solidFill>
            <a:ln w="9525">
              <a:noFill/>
            </a:ln>
          </p:spPr>
          <p:txBody>
            <a:bodyPr/>
            <a:lstStyle/>
            <a:p>
              <a:endParaRPr lang="zh-CN" altLang="en-US"/>
            </a:p>
          </p:txBody>
        </p:sp>
        <p:sp>
          <p:nvSpPr>
            <p:cNvPr id="2098" name="Freeform 49"/>
            <p:cNvSpPr/>
            <p:nvPr/>
          </p:nvSpPr>
          <p:spPr>
            <a:xfrm>
              <a:off x="3435" y="1551"/>
              <a:ext cx="474" cy="495"/>
            </a:xfrm>
            <a:custGeom>
              <a:avLst/>
              <a:gdLst/>
              <a:ahLst/>
              <a:cxnLst>
                <a:cxn ang="0">
                  <a:pos x="89" y="5"/>
                </a:cxn>
                <a:cxn ang="0">
                  <a:pos x="74" y="8"/>
                </a:cxn>
                <a:cxn ang="0">
                  <a:pos x="61" y="22"/>
                </a:cxn>
                <a:cxn ang="0">
                  <a:pos x="43" y="25"/>
                </a:cxn>
                <a:cxn ang="0">
                  <a:pos x="35" y="32"/>
                </a:cxn>
                <a:cxn ang="0">
                  <a:pos x="28" y="49"/>
                </a:cxn>
                <a:cxn ang="0">
                  <a:pos x="15" y="71"/>
                </a:cxn>
                <a:cxn ang="0">
                  <a:pos x="0" y="76"/>
                </a:cxn>
                <a:cxn ang="0">
                  <a:pos x="30" y="137"/>
                </a:cxn>
                <a:cxn ang="0">
                  <a:pos x="50" y="180"/>
                </a:cxn>
                <a:cxn ang="0">
                  <a:pos x="61" y="187"/>
                </a:cxn>
                <a:cxn ang="0">
                  <a:pos x="70" y="191"/>
                </a:cxn>
                <a:cxn ang="0">
                  <a:pos x="96" y="182"/>
                </a:cxn>
                <a:cxn ang="0">
                  <a:pos x="106" y="179"/>
                </a:cxn>
                <a:cxn ang="0">
                  <a:pos x="126" y="191"/>
                </a:cxn>
                <a:cxn ang="0">
                  <a:pos x="136" y="222"/>
                </a:cxn>
                <a:cxn ang="0">
                  <a:pos x="142" y="221"/>
                </a:cxn>
                <a:cxn ang="0">
                  <a:pos x="145" y="215"/>
                </a:cxn>
                <a:cxn ang="0">
                  <a:pos x="155" y="231"/>
                </a:cxn>
                <a:cxn ang="0">
                  <a:pos x="170" y="241"/>
                </a:cxn>
                <a:cxn ang="0">
                  <a:pos x="183" y="254"/>
                </a:cxn>
                <a:cxn ang="0">
                  <a:pos x="186" y="260"/>
                </a:cxn>
                <a:cxn ang="0">
                  <a:pos x="191" y="263"/>
                </a:cxn>
                <a:cxn ang="0">
                  <a:pos x="203" y="276"/>
                </a:cxn>
                <a:cxn ang="0">
                  <a:pos x="207" y="266"/>
                </a:cxn>
                <a:cxn ang="0">
                  <a:pos x="227" y="278"/>
                </a:cxn>
                <a:cxn ang="0">
                  <a:pos x="246" y="276"/>
                </a:cxn>
                <a:cxn ang="0">
                  <a:pos x="258" y="224"/>
                </a:cxn>
                <a:cxn ang="0">
                  <a:pos x="265" y="195"/>
                </a:cxn>
                <a:cxn ang="0">
                  <a:pos x="260" y="155"/>
                </a:cxn>
                <a:cxn ang="0">
                  <a:pos x="225" y="114"/>
                </a:cxn>
                <a:cxn ang="0">
                  <a:pos x="222" y="99"/>
                </a:cxn>
                <a:cxn ang="0">
                  <a:pos x="193" y="76"/>
                </a:cxn>
                <a:cxn ang="0">
                  <a:pos x="198" y="65"/>
                </a:cxn>
                <a:cxn ang="0">
                  <a:pos x="191" y="56"/>
                </a:cxn>
                <a:cxn ang="0">
                  <a:pos x="175" y="33"/>
                </a:cxn>
                <a:cxn ang="0">
                  <a:pos x="165" y="13"/>
                </a:cxn>
                <a:cxn ang="0">
                  <a:pos x="163" y="8"/>
                </a:cxn>
                <a:cxn ang="0">
                  <a:pos x="153" y="64"/>
                </a:cxn>
                <a:cxn ang="0">
                  <a:pos x="136" y="49"/>
                </a:cxn>
                <a:cxn ang="0">
                  <a:pos x="123" y="47"/>
                </a:cxn>
                <a:cxn ang="0">
                  <a:pos x="115" y="37"/>
                </a:cxn>
                <a:cxn ang="0">
                  <a:pos x="111" y="26"/>
                </a:cxn>
                <a:cxn ang="0">
                  <a:pos x="116" y="23"/>
                </a:cxn>
                <a:cxn ang="0">
                  <a:pos x="101" y="8"/>
                </a:cxn>
                <a:cxn ang="0">
                  <a:pos x="91" y="5"/>
                </a:cxn>
                <a:cxn ang="0">
                  <a:pos x="86" y="3"/>
                </a:cxn>
                <a:cxn ang="0">
                  <a:pos x="89" y="5"/>
                </a:cxn>
              </a:cxnLst>
              <a:rect l="0" t="0" r="0" b="0"/>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solidFill>
              <a:srgbClr val="FEFEFE">
                <a:alpha val="29999"/>
              </a:srgbClr>
            </a:solidFill>
            <a:ln w="9525">
              <a:noFill/>
            </a:ln>
          </p:spPr>
          <p:txBody>
            <a:bodyPr/>
            <a:lstStyle/>
            <a:p>
              <a:endParaRPr lang="zh-CN" altLang="en-US"/>
            </a:p>
          </p:txBody>
        </p:sp>
        <p:sp>
          <p:nvSpPr>
            <p:cNvPr id="2099" name="Freeform 50"/>
            <p:cNvSpPr/>
            <p:nvPr/>
          </p:nvSpPr>
          <p:spPr>
            <a:xfrm>
              <a:off x="3582" y="1290"/>
              <a:ext cx="319" cy="210"/>
            </a:xfrm>
            <a:custGeom>
              <a:avLst/>
              <a:gdLst/>
              <a:ahLst/>
              <a:cxnLst>
                <a:cxn ang="0">
                  <a:pos x="35" y="26"/>
                </a:cxn>
                <a:cxn ang="0">
                  <a:pos x="28" y="15"/>
                </a:cxn>
                <a:cxn ang="0">
                  <a:pos x="27" y="7"/>
                </a:cxn>
                <a:cxn ang="0">
                  <a:pos x="22" y="5"/>
                </a:cxn>
                <a:cxn ang="0">
                  <a:pos x="7" y="7"/>
                </a:cxn>
                <a:cxn ang="0">
                  <a:pos x="19" y="17"/>
                </a:cxn>
                <a:cxn ang="0">
                  <a:pos x="20" y="22"/>
                </a:cxn>
                <a:cxn ang="0">
                  <a:pos x="10" y="29"/>
                </a:cxn>
                <a:cxn ang="0">
                  <a:pos x="37" y="39"/>
                </a:cxn>
                <a:cxn ang="0">
                  <a:pos x="52" y="47"/>
                </a:cxn>
                <a:cxn ang="0">
                  <a:pos x="54" y="53"/>
                </a:cxn>
                <a:cxn ang="0">
                  <a:pos x="59" y="56"/>
                </a:cxn>
                <a:cxn ang="0">
                  <a:pos x="62" y="66"/>
                </a:cxn>
                <a:cxn ang="0">
                  <a:pos x="55" y="83"/>
                </a:cxn>
                <a:cxn ang="0">
                  <a:pos x="76" y="80"/>
                </a:cxn>
                <a:cxn ang="0">
                  <a:pos x="81" y="92"/>
                </a:cxn>
                <a:cxn ang="0">
                  <a:pos x="91" y="95"/>
                </a:cxn>
                <a:cxn ang="0">
                  <a:pos x="96" y="96"/>
                </a:cxn>
                <a:cxn ang="0">
                  <a:pos x="106" y="95"/>
                </a:cxn>
                <a:cxn ang="0">
                  <a:pos x="116" y="83"/>
                </a:cxn>
                <a:cxn ang="0">
                  <a:pos x="142" y="107"/>
                </a:cxn>
                <a:cxn ang="0">
                  <a:pos x="153" y="119"/>
                </a:cxn>
                <a:cxn ang="0">
                  <a:pos x="151" y="95"/>
                </a:cxn>
                <a:cxn ang="0">
                  <a:pos x="142" y="85"/>
                </a:cxn>
                <a:cxn ang="0">
                  <a:pos x="157" y="71"/>
                </a:cxn>
                <a:cxn ang="0">
                  <a:pos x="171" y="66"/>
                </a:cxn>
                <a:cxn ang="0">
                  <a:pos x="177" y="65"/>
                </a:cxn>
                <a:cxn ang="0">
                  <a:pos x="178" y="59"/>
                </a:cxn>
                <a:cxn ang="0">
                  <a:pos x="150" y="62"/>
                </a:cxn>
                <a:cxn ang="0">
                  <a:pos x="128" y="59"/>
                </a:cxn>
                <a:cxn ang="0">
                  <a:pos x="126" y="54"/>
                </a:cxn>
                <a:cxn ang="0">
                  <a:pos x="123" y="49"/>
                </a:cxn>
                <a:cxn ang="0">
                  <a:pos x="93" y="34"/>
                </a:cxn>
                <a:cxn ang="0">
                  <a:pos x="67" y="26"/>
                </a:cxn>
                <a:cxn ang="0">
                  <a:pos x="57" y="22"/>
                </a:cxn>
                <a:cxn ang="0">
                  <a:pos x="34" y="22"/>
                </a:cxn>
                <a:cxn ang="0">
                  <a:pos x="28" y="14"/>
                </a:cxn>
                <a:cxn ang="0">
                  <a:pos x="28" y="0"/>
                </a:cxn>
              </a:cxnLst>
              <a:rect l="0" t="0" r="0" b="0"/>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solidFill>
              <a:srgbClr val="FEFEFE">
                <a:alpha val="29999"/>
              </a:srgbClr>
            </a:solidFill>
            <a:ln w="9525">
              <a:noFill/>
            </a:ln>
          </p:spPr>
          <p:txBody>
            <a:bodyPr/>
            <a:lstStyle/>
            <a:p>
              <a:endParaRPr lang="zh-CN" altLang="en-US"/>
            </a:p>
          </p:txBody>
        </p:sp>
        <p:sp>
          <p:nvSpPr>
            <p:cNvPr id="2100" name="Freeform 51"/>
            <p:cNvSpPr/>
            <p:nvPr/>
          </p:nvSpPr>
          <p:spPr>
            <a:xfrm>
              <a:off x="3591" y="1292"/>
              <a:ext cx="311" cy="211"/>
            </a:xfrm>
            <a:custGeom>
              <a:avLst/>
              <a:gdLst/>
              <a:ahLst/>
              <a:cxnLst>
                <a:cxn ang="0">
                  <a:pos x="0" y="1"/>
                </a:cxn>
                <a:cxn ang="0">
                  <a:pos x="8" y="16"/>
                </a:cxn>
                <a:cxn ang="0">
                  <a:pos x="12" y="21"/>
                </a:cxn>
                <a:cxn ang="0">
                  <a:pos x="35" y="37"/>
                </a:cxn>
                <a:cxn ang="0">
                  <a:pos x="50" y="48"/>
                </a:cxn>
                <a:cxn ang="0">
                  <a:pos x="55" y="51"/>
                </a:cxn>
                <a:cxn ang="0">
                  <a:pos x="57" y="70"/>
                </a:cxn>
                <a:cxn ang="0">
                  <a:pos x="49" y="84"/>
                </a:cxn>
                <a:cxn ang="0">
                  <a:pos x="57" y="82"/>
                </a:cxn>
                <a:cxn ang="0">
                  <a:pos x="62" y="79"/>
                </a:cxn>
                <a:cxn ang="0">
                  <a:pos x="67" y="84"/>
                </a:cxn>
                <a:cxn ang="0">
                  <a:pos x="77" y="91"/>
                </a:cxn>
                <a:cxn ang="0">
                  <a:pos x="87" y="97"/>
                </a:cxn>
                <a:cxn ang="0">
                  <a:pos x="100" y="92"/>
                </a:cxn>
                <a:cxn ang="0">
                  <a:pos x="103" y="82"/>
                </a:cxn>
                <a:cxn ang="0">
                  <a:pos x="112" y="84"/>
                </a:cxn>
                <a:cxn ang="0">
                  <a:pos x="122" y="88"/>
                </a:cxn>
                <a:cxn ang="0">
                  <a:pos x="142" y="117"/>
                </a:cxn>
                <a:cxn ang="0">
                  <a:pos x="149" y="116"/>
                </a:cxn>
                <a:cxn ang="0">
                  <a:pos x="147" y="106"/>
                </a:cxn>
                <a:cxn ang="0">
                  <a:pos x="132" y="82"/>
                </a:cxn>
                <a:cxn ang="0">
                  <a:pos x="150" y="73"/>
                </a:cxn>
                <a:cxn ang="0">
                  <a:pos x="170" y="61"/>
                </a:cxn>
                <a:cxn ang="0">
                  <a:pos x="171" y="50"/>
                </a:cxn>
                <a:cxn ang="0">
                  <a:pos x="153" y="58"/>
                </a:cxn>
                <a:cxn ang="0">
                  <a:pos x="129" y="58"/>
                </a:cxn>
                <a:cxn ang="0">
                  <a:pos x="110" y="41"/>
                </a:cxn>
                <a:cxn ang="0">
                  <a:pos x="76" y="25"/>
                </a:cxn>
                <a:cxn ang="0">
                  <a:pos x="55" y="14"/>
                </a:cxn>
                <a:cxn ang="0">
                  <a:pos x="39" y="17"/>
                </a:cxn>
                <a:cxn ang="0">
                  <a:pos x="32" y="24"/>
                </a:cxn>
                <a:cxn ang="0">
                  <a:pos x="23" y="7"/>
                </a:cxn>
                <a:cxn ang="0">
                  <a:pos x="0" y="1"/>
                </a:cxn>
              </a:cxnLst>
              <a:rect l="0" t="0" r="0" b="0"/>
              <a:pathLst>
                <a:path w="416" h="282">
                  <a:moveTo>
                    <a:pt x="0" y="1"/>
                  </a:moveTo>
                  <a:cubicBezTo>
                    <a:pt x="7" y="22"/>
                    <a:pt x="2" y="9"/>
                    <a:pt x="20" y="37"/>
                  </a:cubicBezTo>
                  <a:cubicBezTo>
                    <a:pt x="23" y="41"/>
                    <a:pt x="28" y="49"/>
                    <a:pt x="28" y="49"/>
                  </a:cubicBezTo>
                  <a:cubicBezTo>
                    <a:pt x="5" y="84"/>
                    <a:pt x="65" y="78"/>
                    <a:pt x="84" y="89"/>
                  </a:cubicBezTo>
                  <a:cubicBezTo>
                    <a:pt x="97" y="96"/>
                    <a:pt x="108" y="105"/>
                    <a:pt x="120" y="113"/>
                  </a:cubicBezTo>
                  <a:cubicBezTo>
                    <a:pt x="124" y="116"/>
                    <a:pt x="132" y="121"/>
                    <a:pt x="132" y="121"/>
                  </a:cubicBezTo>
                  <a:cubicBezTo>
                    <a:pt x="138" y="138"/>
                    <a:pt x="132" y="151"/>
                    <a:pt x="136" y="169"/>
                  </a:cubicBezTo>
                  <a:cubicBezTo>
                    <a:pt x="107" y="188"/>
                    <a:pt x="110" y="176"/>
                    <a:pt x="116" y="201"/>
                  </a:cubicBezTo>
                  <a:cubicBezTo>
                    <a:pt x="123" y="200"/>
                    <a:pt x="130" y="199"/>
                    <a:pt x="136" y="197"/>
                  </a:cubicBezTo>
                  <a:cubicBezTo>
                    <a:pt x="141" y="195"/>
                    <a:pt x="143" y="188"/>
                    <a:pt x="148" y="189"/>
                  </a:cubicBezTo>
                  <a:cubicBezTo>
                    <a:pt x="154" y="190"/>
                    <a:pt x="156" y="198"/>
                    <a:pt x="160" y="201"/>
                  </a:cubicBezTo>
                  <a:cubicBezTo>
                    <a:pt x="168" y="207"/>
                    <a:pt x="176" y="212"/>
                    <a:pt x="184" y="217"/>
                  </a:cubicBezTo>
                  <a:cubicBezTo>
                    <a:pt x="192" y="222"/>
                    <a:pt x="208" y="233"/>
                    <a:pt x="208" y="233"/>
                  </a:cubicBezTo>
                  <a:cubicBezTo>
                    <a:pt x="216" y="231"/>
                    <a:pt x="234" y="230"/>
                    <a:pt x="240" y="221"/>
                  </a:cubicBezTo>
                  <a:cubicBezTo>
                    <a:pt x="244" y="214"/>
                    <a:pt x="248" y="197"/>
                    <a:pt x="248" y="197"/>
                  </a:cubicBezTo>
                  <a:cubicBezTo>
                    <a:pt x="255" y="198"/>
                    <a:pt x="261" y="199"/>
                    <a:pt x="268" y="201"/>
                  </a:cubicBezTo>
                  <a:cubicBezTo>
                    <a:pt x="276" y="203"/>
                    <a:pt x="292" y="209"/>
                    <a:pt x="292" y="209"/>
                  </a:cubicBezTo>
                  <a:cubicBezTo>
                    <a:pt x="298" y="242"/>
                    <a:pt x="306" y="270"/>
                    <a:pt x="340" y="281"/>
                  </a:cubicBezTo>
                  <a:cubicBezTo>
                    <a:pt x="345" y="280"/>
                    <a:pt x="354" y="282"/>
                    <a:pt x="356" y="277"/>
                  </a:cubicBezTo>
                  <a:cubicBezTo>
                    <a:pt x="359" y="270"/>
                    <a:pt x="355" y="260"/>
                    <a:pt x="352" y="253"/>
                  </a:cubicBezTo>
                  <a:cubicBezTo>
                    <a:pt x="346" y="238"/>
                    <a:pt x="329" y="206"/>
                    <a:pt x="316" y="197"/>
                  </a:cubicBezTo>
                  <a:cubicBezTo>
                    <a:pt x="307" y="170"/>
                    <a:pt x="339" y="175"/>
                    <a:pt x="360" y="173"/>
                  </a:cubicBezTo>
                  <a:cubicBezTo>
                    <a:pt x="383" y="165"/>
                    <a:pt x="391" y="162"/>
                    <a:pt x="408" y="145"/>
                  </a:cubicBezTo>
                  <a:cubicBezTo>
                    <a:pt x="412" y="140"/>
                    <a:pt x="416" y="121"/>
                    <a:pt x="409" y="120"/>
                  </a:cubicBezTo>
                  <a:cubicBezTo>
                    <a:pt x="402" y="119"/>
                    <a:pt x="384" y="135"/>
                    <a:pt x="367" y="138"/>
                  </a:cubicBezTo>
                  <a:cubicBezTo>
                    <a:pt x="350" y="141"/>
                    <a:pt x="325" y="144"/>
                    <a:pt x="308" y="137"/>
                  </a:cubicBezTo>
                  <a:cubicBezTo>
                    <a:pt x="286" y="130"/>
                    <a:pt x="284" y="111"/>
                    <a:pt x="264" y="97"/>
                  </a:cubicBezTo>
                  <a:cubicBezTo>
                    <a:pt x="238" y="80"/>
                    <a:pt x="203" y="76"/>
                    <a:pt x="180" y="61"/>
                  </a:cubicBezTo>
                  <a:cubicBezTo>
                    <a:pt x="163" y="50"/>
                    <a:pt x="150" y="39"/>
                    <a:pt x="132" y="33"/>
                  </a:cubicBezTo>
                  <a:cubicBezTo>
                    <a:pt x="119" y="35"/>
                    <a:pt x="102" y="31"/>
                    <a:pt x="92" y="41"/>
                  </a:cubicBezTo>
                  <a:cubicBezTo>
                    <a:pt x="71" y="62"/>
                    <a:pt x="108" y="46"/>
                    <a:pt x="76" y="57"/>
                  </a:cubicBezTo>
                  <a:cubicBezTo>
                    <a:pt x="52" y="49"/>
                    <a:pt x="67" y="38"/>
                    <a:pt x="56" y="17"/>
                  </a:cubicBezTo>
                  <a:cubicBezTo>
                    <a:pt x="48" y="0"/>
                    <a:pt x="16" y="1"/>
                    <a:pt x="0" y="1"/>
                  </a:cubicBezTo>
                  <a:close/>
                </a:path>
              </a:pathLst>
            </a:custGeom>
            <a:solidFill>
              <a:srgbClr val="FEFEFE">
                <a:alpha val="29999"/>
              </a:srgbClr>
            </a:solidFill>
            <a:ln w="9525">
              <a:noFill/>
            </a:ln>
          </p:spPr>
          <p:txBody>
            <a:bodyPr/>
            <a:lstStyle/>
            <a:p>
              <a:endParaRPr lang="zh-CN" altLang="en-US"/>
            </a:p>
          </p:txBody>
        </p:sp>
        <p:sp>
          <p:nvSpPr>
            <p:cNvPr id="2101" name="Freeform 52"/>
            <p:cNvSpPr/>
            <p:nvPr/>
          </p:nvSpPr>
          <p:spPr>
            <a:xfrm>
              <a:off x="3821" y="2062"/>
              <a:ext cx="45" cy="58"/>
            </a:xfrm>
            <a:custGeom>
              <a:avLst/>
              <a:gdLst/>
              <a:ahLst/>
              <a:cxnLst>
                <a:cxn ang="0">
                  <a:pos x="14" y="7"/>
                </a:cxn>
                <a:cxn ang="0">
                  <a:pos x="0" y="7"/>
                </a:cxn>
                <a:cxn ang="0">
                  <a:pos x="8" y="17"/>
                </a:cxn>
                <a:cxn ang="0">
                  <a:pos x="12" y="27"/>
                </a:cxn>
                <a:cxn ang="0">
                  <a:pos x="14" y="32"/>
                </a:cxn>
                <a:cxn ang="0">
                  <a:pos x="26" y="21"/>
                </a:cxn>
                <a:cxn ang="0">
                  <a:pos x="14" y="7"/>
                </a:cxn>
              </a:cxnLst>
              <a:rect l="0" t="0" r="0" b="0"/>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solidFill>
              <a:srgbClr val="FEFEFE">
                <a:alpha val="29999"/>
              </a:srgbClr>
            </a:solidFill>
            <a:ln w="9525">
              <a:noFill/>
            </a:ln>
          </p:spPr>
          <p:txBody>
            <a:bodyPr/>
            <a:lstStyle/>
            <a:p>
              <a:endParaRPr lang="zh-CN" altLang="en-US"/>
            </a:p>
          </p:txBody>
        </p:sp>
        <p:sp>
          <p:nvSpPr>
            <p:cNvPr id="2102" name="Freeform 53"/>
            <p:cNvSpPr/>
            <p:nvPr/>
          </p:nvSpPr>
          <p:spPr>
            <a:xfrm>
              <a:off x="3957" y="1972"/>
              <a:ext cx="164" cy="85"/>
            </a:xfrm>
            <a:custGeom>
              <a:avLst/>
              <a:gdLst/>
              <a:ahLst/>
              <a:cxnLst>
                <a:cxn ang="0">
                  <a:pos x="19" y="31"/>
                </a:cxn>
                <a:cxn ang="0">
                  <a:pos x="16" y="26"/>
                </a:cxn>
                <a:cxn ang="0">
                  <a:pos x="6" y="29"/>
                </a:cxn>
                <a:cxn ang="0">
                  <a:pos x="16" y="48"/>
                </a:cxn>
                <a:cxn ang="0">
                  <a:pos x="52" y="38"/>
                </a:cxn>
                <a:cxn ang="0">
                  <a:pos x="61" y="31"/>
                </a:cxn>
                <a:cxn ang="0">
                  <a:pos x="72" y="28"/>
                </a:cxn>
                <a:cxn ang="0">
                  <a:pos x="92" y="8"/>
                </a:cxn>
                <a:cxn ang="0">
                  <a:pos x="88" y="0"/>
                </a:cxn>
                <a:cxn ang="0">
                  <a:pos x="75" y="8"/>
                </a:cxn>
                <a:cxn ang="0">
                  <a:pos x="45" y="17"/>
                </a:cxn>
                <a:cxn ang="0">
                  <a:pos x="34" y="20"/>
                </a:cxn>
                <a:cxn ang="0">
                  <a:pos x="25" y="23"/>
                </a:cxn>
                <a:cxn ang="0">
                  <a:pos x="19" y="31"/>
                </a:cxn>
              </a:cxnLst>
              <a:rect l="0" t="0" r="0" b="0"/>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solidFill>
              <a:srgbClr val="FEFEFE">
                <a:alpha val="29999"/>
              </a:srgbClr>
            </a:solidFill>
            <a:ln w="9525">
              <a:noFill/>
            </a:ln>
          </p:spPr>
          <p:txBody>
            <a:bodyPr/>
            <a:lstStyle/>
            <a:p>
              <a:endParaRPr lang="zh-CN" altLang="en-US"/>
            </a:p>
          </p:txBody>
        </p:sp>
        <p:sp>
          <p:nvSpPr>
            <p:cNvPr id="2103" name="Freeform 54"/>
            <p:cNvSpPr/>
            <p:nvPr/>
          </p:nvSpPr>
          <p:spPr>
            <a:xfrm>
              <a:off x="4127" y="1922"/>
              <a:ext cx="104" cy="92"/>
            </a:xfrm>
            <a:custGeom>
              <a:avLst/>
              <a:gdLst/>
              <a:ahLst/>
              <a:cxnLst>
                <a:cxn ang="0">
                  <a:pos x="5" y="26"/>
                </a:cxn>
                <a:cxn ang="0">
                  <a:pos x="3" y="36"/>
                </a:cxn>
                <a:cxn ang="0">
                  <a:pos x="0" y="46"/>
                </a:cxn>
                <a:cxn ang="0">
                  <a:pos x="15" y="50"/>
                </a:cxn>
                <a:cxn ang="0">
                  <a:pos x="22" y="41"/>
                </a:cxn>
                <a:cxn ang="0">
                  <a:pos x="52" y="29"/>
                </a:cxn>
                <a:cxn ang="0">
                  <a:pos x="57" y="19"/>
                </a:cxn>
                <a:cxn ang="0">
                  <a:pos x="47" y="12"/>
                </a:cxn>
                <a:cxn ang="0">
                  <a:pos x="42" y="8"/>
                </a:cxn>
                <a:cxn ang="0">
                  <a:pos x="27" y="5"/>
                </a:cxn>
                <a:cxn ang="0">
                  <a:pos x="22" y="15"/>
                </a:cxn>
                <a:cxn ang="0">
                  <a:pos x="5" y="26"/>
                </a:cxn>
              </a:cxnLst>
              <a:rect l="0" t="0" r="0" b="0"/>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solidFill>
              <a:srgbClr val="FEFEFE">
                <a:alpha val="29999"/>
              </a:srgbClr>
            </a:solidFill>
            <a:ln w="9525">
              <a:noFill/>
            </a:ln>
          </p:spPr>
          <p:txBody>
            <a:bodyPr/>
            <a:lstStyle/>
            <a:p>
              <a:endParaRPr lang="zh-CN" altLang="en-US"/>
            </a:p>
          </p:txBody>
        </p:sp>
        <p:sp>
          <p:nvSpPr>
            <p:cNvPr id="2104" name="Freeform 55"/>
            <p:cNvSpPr/>
            <p:nvPr/>
          </p:nvSpPr>
          <p:spPr>
            <a:xfrm>
              <a:off x="4182" y="1881"/>
              <a:ext cx="37" cy="26"/>
            </a:xfrm>
            <a:custGeom>
              <a:avLst/>
              <a:gdLst/>
              <a:ahLst/>
              <a:cxnLst>
                <a:cxn ang="0">
                  <a:pos x="13" y="0"/>
                </a:cxn>
                <a:cxn ang="0">
                  <a:pos x="4" y="4"/>
                </a:cxn>
                <a:cxn ang="0">
                  <a:pos x="11" y="14"/>
                </a:cxn>
                <a:cxn ang="0">
                  <a:pos x="17" y="10"/>
                </a:cxn>
                <a:cxn ang="0">
                  <a:pos x="13" y="0"/>
                </a:cxn>
              </a:cxnLst>
              <a:rect l="0" t="0" r="0" b="0"/>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solidFill>
              <a:srgbClr val="FEFEFE">
                <a:alpha val="29999"/>
              </a:srgbClr>
            </a:solidFill>
            <a:ln w="9525">
              <a:noFill/>
            </a:ln>
          </p:spPr>
          <p:txBody>
            <a:bodyPr/>
            <a:lstStyle/>
            <a:p>
              <a:endParaRPr lang="zh-CN" altLang="en-US"/>
            </a:p>
          </p:txBody>
        </p:sp>
        <p:sp>
          <p:nvSpPr>
            <p:cNvPr id="2105" name="Freeform 56"/>
            <p:cNvSpPr/>
            <p:nvPr/>
          </p:nvSpPr>
          <p:spPr>
            <a:xfrm>
              <a:off x="2459" y="1395"/>
              <a:ext cx="123" cy="201"/>
            </a:xfrm>
            <a:custGeom>
              <a:avLst/>
              <a:gdLst/>
              <a:ahLst/>
              <a:cxnLst>
                <a:cxn ang="0">
                  <a:pos x="54" y="0"/>
                </a:cxn>
                <a:cxn ang="0">
                  <a:pos x="44" y="12"/>
                </a:cxn>
                <a:cxn ang="0">
                  <a:pos x="38" y="27"/>
                </a:cxn>
                <a:cxn ang="0">
                  <a:pos x="15" y="35"/>
                </a:cxn>
                <a:cxn ang="0">
                  <a:pos x="12" y="41"/>
                </a:cxn>
                <a:cxn ang="0">
                  <a:pos x="7" y="42"/>
                </a:cxn>
                <a:cxn ang="0">
                  <a:pos x="8" y="56"/>
                </a:cxn>
                <a:cxn ang="0">
                  <a:pos x="12" y="66"/>
                </a:cxn>
                <a:cxn ang="0">
                  <a:pos x="0" y="85"/>
                </a:cxn>
                <a:cxn ang="0">
                  <a:pos x="12" y="110"/>
                </a:cxn>
                <a:cxn ang="0">
                  <a:pos x="22" y="113"/>
                </a:cxn>
                <a:cxn ang="0">
                  <a:pos x="38" y="92"/>
                </a:cxn>
                <a:cxn ang="0">
                  <a:pos x="44" y="81"/>
                </a:cxn>
                <a:cxn ang="0">
                  <a:pos x="54" y="49"/>
                </a:cxn>
                <a:cxn ang="0">
                  <a:pos x="59" y="32"/>
                </a:cxn>
                <a:cxn ang="0">
                  <a:pos x="69" y="31"/>
                </a:cxn>
                <a:cxn ang="0">
                  <a:pos x="54" y="0"/>
                </a:cxn>
              </a:cxnLst>
              <a:rect l="0" t="0" r="0" b="0"/>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solidFill>
              <a:srgbClr val="FEFEFE">
                <a:alpha val="29999"/>
              </a:srgbClr>
            </a:solidFill>
            <a:ln w="9525">
              <a:noFill/>
            </a:ln>
          </p:spPr>
          <p:txBody>
            <a:bodyPr/>
            <a:lstStyle/>
            <a:p>
              <a:endParaRPr lang="zh-CN" altLang="en-US"/>
            </a:p>
          </p:txBody>
        </p:sp>
        <p:sp>
          <p:nvSpPr>
            <p:cNvPr id="2106" name="Freeform 57"/>
            <p:cNvSpPr/>
            <p:nvPr/>
          </p:nvSpPr>
          <p:spPr>
            <a:xfrm>
              <a:off x="2991" y="1083"/>
              <a:ext cx="49" cy="61"/>
            </a:xfrm>
            <a:custGeom>
              <a:avLst/>
              <a:gdLst/>
              <a:ahLst/>
              <a:cxnLst>
                <a:cxn ang="0">
                  <a:pos x="12" y="0"/>
                </a:cxn>
                <a:cxn ang="0">
                  <a:pos x="10" y="26"/>
                </a:cxn>
                <a:cxn ang="0">
                  <a:pos x="12" y="32"/>
                </a:cxn>
                <a:cxn ang="0">
                  <a:pos x="16" y="34"/>
                </a:cxn>
                <a:cxn ang="0">
                  <a:pos x="23" y="32"/>
                </a:cxn>
                <a:cxn ang="0">
                  <a:pos x="12" y="0"/>
                </a:cxn>
              </a:cxnLst>
              <a:rect l="0" t="0" r="0" b="0"/>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solidFill>
              <a:srgbClr val="FEFEFE">
                <a:alpha val="29999"/>
              </a:srgbClr>
            </a:solidFill>
            <a:ln w="9525">
              <a:noFill/>
            </a:ln>
          </p:spPr>
          <p:txBody>
            <a:bodyPr/>
            <a:lstStyle/>
            <a:p>
              <a:endParaRPr lang="zh-CN" altLang="en-US"/>
            </a:p>
          </p:txBody>
        </p:sp>
        <p:sp>
          <p:nvSpPr>
            <p:cNvPr id="2107" name="Freeform 58"/>
            <p:cNvSpPr/>
            <p:nvPr/>
          </p:nvSpPr>
          <p:spPr>
            <a:xfrm>
              <a:off x="3324" y="1149"/>
              <a:ext cx="111" cy="183"/>
            </a:xfrm>
            <a:custGeom>
              <a:avLst/>
              <a:gdLst/>
              <a:ahLst/>
              <a:cxnLst>
                <a:cxn ang="0">
                  <a:pos x="41" y="0"/>
                </a:cxn>
                <a:cxn ang="0">
                  <a:pos x="26" y="35"/>
                </a:cxn>
                <a:cxn ang="0">
                  <a:pos x="15" y="39"/>
                </a:cxn>
                <a:cxn ang="0">
                  <a:pos x="5" y="46"/>
                </a:cxn>
                <a:cxn ang="0">
                  <a:pos x="17" y="80"/>
                </a:cxn>
                <a:cxn ang="0">
                  <a:pos x="22" y="95"/>
                </a:cxn>
                <a:cxn ang="0">
                  <a:pos x="26" y="100"/>
                </a:cxn>
                <a:cxn ang="0">
                  <a:pos x="35" y="103"/>
                </a:cxn>
                <a:cxn ang="0">
                  <a:pos x="41" y="83"/>
                </a:cxn>
                <a:cxn ang="0">
                  <a:pos x="53" y="71"/>
                </a:cxn>
                <a:cxn ang="0">
                  <a:pos x="47" y="29"/>
                </a:cxn>
                <a:cxn ang="0">
                  <a:pos x="59" y="20"/>
                </a:cxn>
                <a:cxn ang="0">
                  <a:pos x="47" y="8"/>
                </a:cxn>
                <a:cxn ang="0">
                  <a:pos x="41" y="0"/>
                </a:cxn>
              </a:cxnLst>
              <a:rect l="0" t="0" r="0" b="0"/>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solidFill>
              <a:srgbClr val="FEFEFE">
                <a:alpha val="29999"/>
              </a:srgbClr>
            </a:solidFill>
            <a:ln w="9525">
              <a:noFill/>
            </a:ln>
          </p:spPr>
          <p:txBody>
            <a:bodyPr/>
            <a:lstStyle/>
            <a:p>
              <a:endParaRPr lang="zh-CN" altLang="en-US"/>
            </a:p>
          </p:txBody>
        </p:sp>
        <p:sp>
          <p:nvSpPr>
            <p:cNvPr id="2108" name="Freeform 59"/>
            <p:cNvSpPr/>
            <p:nvPr/>
          </p:nvSpPr>
          <p:spPr>
            <a:xfrm>
              <a:off x="3230" y="1092"/>
              <a:ext cx="72" cy="137"/>
            </a:xfrm>
            <a:custGeom>
              <a:avLst/>
              <a:gdLst/>
              <a:ahLst/>
              <a:cxnLst>
                <a:cxn ang="0">
                  <a:pos x="20" y="1"/>
                </a:cxn>
                <a:cxn ang="0">
                  <a:pos x="22" y="14"/>
                </a:cxn>
                <a:cxn ang="0">
                  <a:pos x="26" y="25"/>
                </a:cxn>
                <a:cxn ang="0">
                  <a:pos x="26" y="39"/>
                </a:cxn>
                <a:cxn ang="0">
                  <a:pos x="29" y="44"/>
                </a:cxn>
                <a:cxn ang="0">
                  <a:pos x="30" y="52"/>
                </a:cxn>
                <a:cxn ang="0">
                  <a:pos x="24" y="39"/>
                </a:cxn>
                <a:cxn ang="0">
                  <a:pos x="15" y="32"/>
                </a:cxn>
                <a:cxn ang="0">
                  <a:pos x="2" y="34"/>
                </a:cxn>
                <a:cxn ang="0">
                  <a:pos x="4" y="43"/>
                </a:cxn>
                <a:cxn ang="0">
                  <a:pos x="17" y="48"/>
                </a:cxn>
                <a:cxn ang="0">
                  <a:pos x="24" y="57"/>
                </a:cxn>
                <a:cxn ang="0">
                  <a:pos x="30" y="57"/>
                </a:cxn>
                <a:cxn ang="0">
                  <a:pos x="33" y="63"/>
                </a:cxn>
                <a:cxn ang="0">
                  <a:pos x="41" y="75"/>
                </a:cxn>
                <a:cxn ang="0">
                  <a:pos x="35" y="52"/>
                </a:cxn>
                <a:cxn ang="0">
                  <a:pos x="34" y="39"/>
                </a:cxn>
                <a:cxn ang="0">
                  <a:pos x="30" y="26"/>
                </a:cxn>
                <a:cxn ang="0">
                  <a:pos x="26" y="17"/>
                </a:cxn>
                <a:cxn ang="0">
                  <a:pos x="24" y="8"/>
                </a:cxn>
                <a:cxn ang="0">
                  <a:pos x="20" y="1"/>
                </a:cxn>
              </a:cxnLst>
              <a:rect l="0" t="0" r="0" b="0"/>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solidFill>
              <a:srgbClr val="FEFEFE">
                <a:alpha val="29999"/>
              </a:srgbClr>
            </a:solidFill>
            <a:ln w="9525">
              <a:noFill/>
            </a:ln>
          </p:spPr>
          <p:txBody>
            <a:bodyPr/>
            <a:lstStyle/>
            <a:p>
              <a:endParaRPr lang="zh-CN" altLang="en-US"/>
            </a:p>
          </p:txBody>
        </p:sp>
        <p:sp>
          <p:nvSpPr>
            <p:cNvPr id="2109" name="Freeform 60"/>
            <p:cNvSpPr/>
            <p:nvPr/>
          </p:nvSpPr>
          <p:spPr>
            <a:xfrm>
              <a:off x="3279" y="1202"/>
              <a:ext cx="40" cy="131"/>
            </a:xfrm>
            <a:custGeom>
              <a:avLst/>
              <a:gdLst/>
              <a:ahLst/>
              <a:cxnLst>
                <a:cxn ang="0">
                  <a:pos x="2" y="0"/>
                </a:cxn>
                <a:cxn ang="0">
                  <a:pos x="0" y="10"/>
                </a:cxn>
                <a:cxn ang="0">
                  <a:pos x="4" y="22"/>
                </a:cxn>
                <a:cxn ang="0">
                  <a:pos x="7" y="39"/>
                </a:cxn>
                <a:cxn ang="0">
                  <a:pos x="14" y="55"/>
                </a:cxn>
                <a:cxn ang="0">
                  <a:pos x="22" y="73"/>
                </a:cxn>
                <a:cxn ang="0">
                  <a:pos x="16" y="48"/>
                </a:cxn>
                <a:cxn ang="0">
                  <a:pos x="14" y="39"/>
                </a:cxn>
                <a:cxn ang="0">
                  <a:pos x="12" y="25"/>
                </a:cxn>
                <a:cxn ang="0">
                  <a:pos x="10" y="19"/>
                </a:cxn>
                <a:cxn ang="0">
                  <a:pos x="7" y="16"/>
                </a:cxn>
                <a:cxn ang="0">
                  <a:pos x="2" y="0"/>
                </a:cxn>
              </a:cxnLst>
              <a:rect l="0" t="0" r="0" b="0"/>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solidFill>
              <a:srgbClr val="FEFEFE">
                <a:alpha val="29999"/>
              </a:srgbClr>
            </a:solidFill>
            <a:ln w="9525">
              <a:noFill/>
            </a:ln>
          </p:spPr>
          <p:txBody>
            <a:bodyPr/>
            <a:lstStyle/>
            <a:p>
              <a:endParaRPr lang="zh-CN" altLang="en-US"/>
            </a:p>
          </p:txBody>
        </p:sp>
        <p:sp>
          <p:nvSpPr>
            <p:cNvPr id="2110" name="Freeform 61"/>
            <p:cNvSpPr/>
            <p:nvPr/>
          </p:nvSpPr>
          <p:spPr>
            <a:xfrm>
              <a:off x="3324" y="1339"/>
              <a:ext cx="65" cy="54"/>
            </a:xfrm>
            <a:custGeom>
              <a:avLst/>
              <a:gdLst/>
              <a:ahLst/>
              <a:cxnLst>
                <a:cxn ang="0">
                  <a:pos x="2" y="0"/>
                </a:cxn>
                <a:cxn ang="0">
                  <a:pos x="4" y="13"/>
                </a:cxn>
                <a:cxn ang="0">
                  <a:pos x="10" y="18"/>
                </a:cxn>
                <a:cxn ang="0">
                  <a:pos x="20" y="20"/>
                </a:cxn>
                <a:cxn ang="0">
                  <a:pos x="27" y="23"/>
                </a:cxn>
                <a:cxn ang="0">
                  <a:pos x="32" y="27"/>
                </a:cxn>
                <a:cxn ang="0">
                  <a:pos x="37" y="28"/>
                </a:cxn>
                <a:cxn ang="0">
                  <a:pos x="31" y="16"/>
                </a:cxn>
                <a:cxn ang="0">
                  <a:pos x="27" y="9"/>
                </a:cxn>
                <a:cxn ang="0">
                  <a:pos x="15" y="10"/>
                </a:cxn>
                <a:cxn ang="0">
                  <a:pos x="11" y="7"/>
                </a:cxn>
                <a:cxn ang="0">
                  <a:pos x="3" y="0"/>
                </a:cxn>
                <a:cxn ang="0">
                  <a:pos x="2" y="0"/>
                </a:cxn>
              </a:cxnLst>
              <a:rect l="0" t="0" r="0" b="0"/>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solidFill>
              <a:srgbClr val="FEFEFE">
                <a:alpha val="29999"/>
              </a:srgbClr>
            </a:solidFill>
            <a:ln w="9525">
              <a:noFill/>
            </a:ln>
          </p:spPr>
          <p:txBody>
            <a:bodyPr/>
            <a:lstStyle/>
            <a:p>
              <a:endParaRPr lang="zh-CN" altLang="en-US"/>
            </a:p>
          </p:txBody>
        </p:sp>
        <p:sp>
          <p:nvSpPr>
            <p:cNvPr id="2111" name="Freeform 62"/>
            <p:cNvSpPr/>
            <p:nvPr/>
          </p:nvSpPr>
          <p:spPr>
            <a:xfrm>
              <a:off x="3428" y="1244"/>
              <a:ext cx="83" cy="117"/>
            </a:xfrm>
            <a:custGeom>
              <a:avLst/>
              <a:gdLst/>
              <a:ahLst/>
              <a:cxnLst>
                <a:cxn ang="0">
                  <a:pos x="41" y="0"/>
                </a:cxn>
                <a:cxn ang="0">
                  <a:pos x="31" y="5"/>
                </a:cxn>
                <a:cxn ang="0">
                  <a:pos x="10" y="6"/>
                </a:cxn>
                <a:cxn ang="0">
                  <a:pos x="5" y="14"/>
                </a:cxn>
                <a:cxn ang="0">
                  <a:pos x="4" y="26"/>
                </a:cxn>
                <a:cxn ang="0">
                  <a:pos x="5" y="32"/>
                </a:cxn>
                <a:cxn ang="0">
                  <a:pos x="1" y="38"/>
                </a:cxn>
                <a:cxn ang="0">
                  <a:pos x="5" y="47"/>
                </a:cxn>
                <a:cxn ang="0">
                  <a:pos x="10" y="53"/>
                </a:cxn>
                <a:cxn ang="0">
                  <a:pos x="6" y="61"/>
                </a:cxn>
                <a:cxn ang="0">
                  <a:pos x="10" y="66"/>
                </a:cxn>
                <a:cxn ang="0">
                  <a:pos x="17" y="61"/>
                </a:cxn>
                <a:cxn ang="0">
                  <a:pos x="21" y="40"/>
                </a:cxn>
                <a:cxn ang="0">
                  <a:pos x="23" y="53"/>
                </a:cxn>
                <a:cxn ang="0">
                  <a:pos x="28" y="62"/>
                </a:cxn>
                <a:cxn ang="0">
                  <a:pos x="25" y="47"/>
                </a:cxn>
                <a:cxn ang="0">
                  <a:pos x="30" y="31"/>
                </a:cxn>
                <a:cxn ang="0">
                  <a:pos x="29" y="22"/>
                </a:cxn>
                <a:cxn ang="0">
                  <a:pos x="22" y="26"/>
                </a:cxn>
                <a:cxn ang="0">
                  <a:pos x="14" y="23"/>
                </a:cxn>
                <a:cxn ang="0">
                  <a:pos x="17" y="15"/>
                </a:cxn>
                <a:cxn ang="0">
                  <a:pos x="25" y="15"/>
                </a:cxn>
                <a:cxn ang="0">
                  <a:pos x="32" y="17"/>
                </a:cxn>
                <a:cxn ang="0">
                  <a:pos x="41" y="13"/>
                </a:cxn>
                <a:cxn ang="0">
                  <a:pos x="46" y="6"/>
                </a:cxn>
                <a:cxn ang="0">
                  <a:pos x="41" y="0"/>
                </a:cxn>
              </a:cxnLst>
              <a:rect l="0" t="0" r="0" b="0"/>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solidFill>
              <a:srgbClr val="FEFEFE">
                <a:alpha val="29999"/>
              </a:srgbClr>
            </a:solidFill>
            <a:ln w="9525">
              <a:noFill/>
            </a:ln>
          </p:spPr>
          <p:txBody>
            <a:bodyPr/>
            <a:lstStyle/>
            <a:p>
              <a:endParaRPr lang="zh-CN" altLang="en-US"/>
            </a:p>
          </p:txBody>
        </p:sp>
        <p:sp>
          <p:nvSpPr>
            <p:cNvPr id="2112" name="Freeform 63"/>
            <p:cNvSpPr/>
            <p:nvPr/>
          </p:nvSpPr>
          <p:spPr>
            <a:xfrm>
              <a:off x="3400" y="826"/>
              <a:ext cx="22" cy="71"/>
            </a:xfrm>
            <a:custGeom>
              <a:avLst/>
              <a:gdLst/>
              <a:ahLst/>
              <a:cxnLst>
                <a:cxn ang="0">
                  <a:pos x="5" y="0"/>
                </a:cxn>
                <a:cxn ang="0">
                  <a:pos x="0" y="7"/>
                </a:cxn>
                <a:cxn ang="0">
                  <a:pos x="2" y="16"/>
                </a:cxn>
                <a:cxn ang="0">
                  <a:pos x="1" y="26"/>
                </a:cxn>
                <a:cxn ang="0">
                  <a:pos x="7" y="41"/>
                </a:cxn>
                <a:cxn ang="0">
                  <a:pos x="12" y="36"/>
                </a:cxn>
                <a:cxn ang="0">
                  <a:pos x="9" y="26"/>
                </a:cxn>
                <a:cxn ang="0">
                  <a:pos x="5" y="0"/>
                </a:cxn>
              </a:cxnLst>
              <a:rect l="0" t="0" r="0" b="0"/>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solidFill>
              <a:srgbClr val="FEFEFE">
                <a:alpha val="29999"/>
              </a:srgbClr>
            </a:solidFill>
            <a:ln w="9525">
              <a:noFill/>
            </a:ln>
          </p:spPr>
          <p:txBody>
            <a:bodyPr/>
            <a:lstStyle/>
            <a:p>
              <a:endParaRPr lang="zh-CN" altLang="en-US"/>
            </a:p>
          </p:txBody>
        </p:sp>
        <p:sp>
          <p:nvSpPr>
            <p:cNvPr id="2113" name="Freeform 64"/>
            <p:cNvSpPr/>
            <p:nvPr/>
          </p:nvSpPr>
          <p:spPr>
            <a:xfrm>
              <a:off x="3414" y="945"/>
              <a:ext cx="61" cy="118"/>
            </a:xfrm>
            <a:custGeom>
              <a:avLst/>
              <a:gdLst/>
              <a:ahLst/>
              <a:cxnLst>
                <a:cxn ang="0">
                  <a:pos x="5" y="1"/>
                </a:cxn>
                <a:cxn ang="0">
                  <a:pos x="0" y="8"/>
                </a:cxn>
                <a:cxn ang="0">
                  <a:pos x="4" y="21"/>
                </a:cxn>
                <a:cxn ang="0">
                  <a:pos x="3" y="45"/>
                </a:cxn>
                <a:cxn ang="0">
                  <a:pos x="8" y="43"/>
                </a:cxn>
                <a:cxn ang="0">
                  <a:pos x="8" y="48"/>
                </a:cxn>
                <a:cxn ang="0">
                  <a:pos x="13" y="51"/>
                </a:cxn>
                <a:cxn ang="0">
                  <a:pos x="17" y="58"/>
                </a:cxn>
                <a:cxn ang="0">
                  <a:pos x="20" y="54"/>
                </a:cxn>
                <a:cxn ang="0">
                  <a:pos x="28" y="56"/>
                </a:cxn>
                <a:cxn ang="0">
                  <a:pos x="26" y="45"/>
                </a:cxn>
                <a:cxn ang="0">
                  <a:pos x="20" y="43"/>
                </a:cxn>
                <a:cxn ang="0">
                  <a:pos x="17" y="38"/>
                </a:cxn>
                <a:cxn ang="0">
                  <a:pos x="14" y="31"/>
                </a:cxn>
                <a:cxn ang="0">
                  <a:pos x="17" y="22"/>
                </a:cxn>
                <a:cxn ang="0">
                  <a:pos x="15" y="14"/>
                </a:cxn>
                <a:cxn ang="0">
                  <a:pos x="18" y="8"/>
                </a:cxn>
                <a:cxn ang="0">
                  <a:pos x="13" y="1"/>
                </a:cxn>
                <a:cxn ang="0">
                  <a:pos x="8" y="3"/>
                </a:cxn>
                <a:cxn ang="0">
                  <a:pos x="5" y="1"/>
                </a:cxn>
              </a:cxnLst>
              <a:rect l="0" t="0" r="0" b="0"/>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solidFill>
              <a:srgbClr val="FEFEFE">
                <a:alpha val="29999"/>
              </a:srgbClr>
            </a:solidFill>
            <a:ln w="9525">
              <a:noFill/>
            </a:ln>
          </p:spPr>
          <p:txBody>
            <a:bodyPr/>
            <a:lstStyle/>
            <a:p>
              <a:endParaRPr lang="zh-CN" altLang="en-US"/>
            </a:p>
          </p:txBody>
        </p:sp>
        <p:sp>
          <p:nvSpPr>
            <p:cNvPr id="2114" name="Freeform 65"/>
            <p:cNvSpPr/>
            <p:nvPr/>
          </p:nvSpPr>
          <p:spPr>
            <a:xfrm>
              <a:off x="3457" y="1101"/>
              <a:ext cx="64" cy="79"/>
            </a:xfrm>
            <a:custGeom>
              <a:avLst/>
              <a:gdLst/>
              <a:ahLst/>
              <a:cxnLst>
                <a:cxn ang="0">
                  <a:pos x="22" y="0"/>
                </a:cxn>
                <a:cxn ang="0">
                  <a:pos x="19" y="8"/>
                </a:cxn>
                <a:cxn ang="0">
                  <a:pos x="14" y="13"/>
                </a:cxn>
                <a:cxn ang="0">
                  <a:pos x="7" y="15"/>
                </a:cxn>
                <a:cxn ang="0">
                  <a:pos x="4" y="20"/>
                </a:cxn>
                <a:cxn ang="0">
                  <a:pos x="2" y="32"/>
                </a:cxn>
                <a:cxn ang="0">
                  <a:pos x="6" y="30"/>
                </a:cxn>
                <a:cxn ang="0">
                  <a:pos x="11" y="26"/>
                </a:cxn>
                <a:cxn ang="0">
                  <a:pos x="15" y="29"/>
                </a:cxn>
                <a:cxn ang="0">
                  <a:pos x="25" y="42"/>
                </a:cxn>
                <a:cxn ang="0">
                  <a:pos x="30" y="31"/>
                </a:cxn>
                <a:cxn ang="0">
                  <a:pos x="36" y="29"/>
                </a:cxn>
                <a:cxn ang="0">
                  <a:pos x="32" y="17"/>
                </a:cxn>
                <a:cxn ang="0">
                  <a:pos x="22" y="0"/>
                </a:cxn>
              </a:cxnLst>
              <a:rect l="0" t="0" r="0" b="0"/>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solidFill>
              <a:srgbClr val="FEFEFE">
                <a:alpha val="29999"/>
              </a:srgbClr>
            </a:solidFill>
            <a:ln w="9525">
              <a:noFill/>
            </a:ln>
          </p:spPr>
          <p:txBody>
            <a:bodyPr/>
            <a:lstStyle/>
            <a:p>
              <a:endParaRPr lang="zh-CN" altLang="en-US"/>
            </a:p>
          </p:txBody>
        </p:sp>
        <p:sp>
          <p:nvSpPr>
            <p:cNvPr id="2115" name="Freeform 66"/>
            <p:cNvSpPr/>
            <p:nvPr/>
          </p:nvSpPr>
          <p:spPr>
            <a:xfrm>
              <a:off x="3533" y="1242"/>
              <a:ext cx="29" cy="49"/>
            </a:xfrm>
            <a:custGeom>
              <a:avLst/>
              <a:gdLst/>
              <a:ahLst/>
              <a:cxnLst>
                <a:cxn ang="0">
                  <a:pos x="3" y="11"/>
                </a:cxn>
                <a:cxn ang="0">
                  <a:pos x="11" y="27"/>
                </a:cxn>
                <a:cxn ang="0">
                  <a:pos x="14" y="22"/>
                </a:cxn>
                <a:cxn ang="0">
                  <a:pos x="17" y="16"/>
                </a:cxn>
                <a:cxn ang="0">
                  <a:pos x="14" y="10"/>
                </a:cxn>
                <a:cxn ang="0">
                  <a:pos x="8" y="5"/>
                </a:cxn>
                <a:cxn ang="0">
                  <a:pos x="5" y="1"/>
                </a:cxn>
                <a:cxn ang="0">
                  <a:pos x="2" y="5"/>
                </a:cxn>
                <a:cxn ang="0">
                  <a:pos x="3" y="11"/>
                </a:cxn>
              </a:cxnLst>
              <a:rect l="0" t="0" r="0" b="0"/>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solidFill>
              <a:srgbClr val="FEFEFE">
                <a:alpha val="29999"/>
              </a:srgbClr>
            </a:solidFill>
            <a:ln w="9525">
              <a:noFill/>
            </a:ln>
          </p:spPr>
          <p:txBody>
            <a:bodyPr/>
            <a:lstStyle/>
            <a:p>
              <a:endParaRPr lang="zh-CN" altLang="en-US"/>
            </a:p>
          </p:txBody>
        </p:sp>
        <p:sp>
          <p:nvSpPr>
            <p:cNvPr id="2116" name="Freeform 67"/>
            <p:cNvSpPr/>
            <p:nvPr/>
          </p:nvSpPr>
          <p:spPr>
            <a:xfrm>
              <a:off x="3517" y="1324"/>
              <a:ext cx="18" cy="17"/>
            </a:xfrm>
            <a:custGeom>
              <a:avLst/>
              <a:gdLst/>
              <a:ahLst/>
              <a:cxnLst>
                <a:cxn ang="0">
                  <a:pos x="0" y="0"/>
                </a:cxn>
                <a:cxn ang="0">
                  <a:pos x="3" y="10"/>
                </a:cxn>
                <a:cxn ang="0">
                  <a:pos x="11" y="4"/>
                </a:cxn>
                <a:cxn ang="0">
                  <a:pos x="0" y="0"/>
                </a:cxn>
              </a:cxnLst>
              <a:rect l="0" t="0" r="0" b="0"/>
              <a:pathLst>
                <a:path w="24" h="23">
                  <a:moveTo>
                    <a:pt x="0" y="0"/>
                  </a:moveTo>
                  <a:cubicBezTo>
                    <a:pt x="1" y="8"/>
                    <a:pt x="3" y="16"/>
                    <a:pt x="6" y="23"/>
                  </a:cubicBezTo>
                  <a:cubicBezTo>
                    <a:pt x="19" y="20"/>
                    <a:pt x="19" y="22"/>
                    <a:pt x="24" y="11"/>
                  </a:cubicBezTo>
                  <a:cubicBezTo>
                    <a:pt x="20" y="0"/>
                    <a:pt x="4" y="8"/>
                    <a:pt x="0" y="0"/>
                  </a:cubicBezTo>
                  <a:close/>
                </a:path>
              </a:pathLst>
            </a:custGeom>
            <a:solidFill>
              <a:srgbClr val="FEFEFE">
                <a:alpha val="29999"/>
              </a:srgbClr>
            </a:solidFill>
            <a:ln w="9525">
              <a:noFill/>
            </a:ln>
          </p:spPr>
          <p:txBody>
            <a:bodyPr/>
            <a:lstStyle/>
            <a:p>
              <a:endParaRPr lang="zh-CN" altLang="en-US"/>
            </a:p>
          </p:txBody>
        </p:sp>
        <p:sp>
          <p:nvSpPr>
            <p:cNvPr id="2117" name="Freeform 68"/>
            <p:cNvSpPr/>
            <p:nvPr/>
          </p:nvSpPr>
          <p:spPr>
            <a:xfrm>
              <a:off x="3544" y="1314"/>
              <a:ext cx="45" cy="37"/>
            </a:xfrm>
            <a:custGeom>
              <a:avLst/>
              <a:gdLst/>
              <a:ahLst/>
              <a:cxnLst>
                <a:cxn ang="0">
                  <a:pos x="4" y="0"/>
                </a:cxn>
                <a:cxn ang="0">
                  <a:pos x="0" y="8"/>
                </a:cxn>
                <a:cxn ang="0">
                  <a:pos x="12" y="14"/>
                </a:cxn>
                <a:cxn ang="0">
                  <a:pos x="18" y="20"/>
                </a:cxn>
                <a:cxn ang="0">
                  <a:pos x="26" y="18"/>
                </a:cxn>
                <a:cxn ang="0">
                  <a:pos x="21" y="11"/>
                </a:cxn>
                <a:cxn ang="0">
                  <a:pos x="12" y="2"/>
                </a:cxn>
                <a:cxn ang="0">
                  <a:pos x="8" y="7"/>
                </a:cxn>
                <a:cxn ang="0">
                  <a:pos x="4" y="0"/>
                </a:cxn>
              </a:cxnLst>
              <a:rect l="0" t="0" r="0" b="0"/>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solidFill>
              <a:srgbClr val="FEFEFE">
                <a:alpha val="29999"/>
              </a:srgbClr>
            </a:solidFill>
            <a:ln w="9525">
              <a:noFill/>
            </a:ln>
          </p:spPr>
          <p:txBody>
            <a:bodyPr/>
            <a:lstStyle/>
            <a:p>
              <a:endParaRPr lang="zh-CN" altLang="en-US"/>
            </a:p>
          </p:txBody>
        </p:sp>
        <p:sp>
          <p:nvSpPr>
            <p:cNvPr id="2118" name="Freeform 69"/>
            <p:cNvSpPr/>
            <p:nvPr/>
          </p:nvSpPr>
          <p:spPr>
            <a:xfrm>
              <a:off x="3613" y="1384"/>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2119" name="Freeform 70"/>
            <p:cNvSpPr/>
            <p:nvPr/>
          </p:nvSpPr>
          <p:spPr>
            <a:xfrm>
              <a:off x="3880" y="1342"/>
              <a:ext cx="46" cy="47"/>
            </a:xfrm>
            <a:custGeom>
              <a:avLst/>
              <a:gdLst/>
              <a:ahLst/>
              <a:cxnLst>
                <a:cxn ang="0">
                  <a:pos x="3" y="0"/>
                </a:cxn>
                <a:cxn ang="0">
                  <a:pos x="0" y="5"/>
                </a:cxn>
                <a:cxn ang="0">
                  <a:pos x="11" y="14"/>
                </a:cxn>
                <a:cxn ang="0">
                  <a:pos x="15" y="22"/>
                </a:cxn>
                <a:cxn ang="0">
                  <a:pos x="20" y="26"/>
                </a:cxn>
                <a:cxn ang="0">
                  <a:pos x="26" y="23"/>
                </a:cxn>
                <a:cxn ang="0">
                  <a:pos x="14" y="7"/>
                </a:cxn>
                <a:cxn ang="0">
                  <a:pos x="3" y="0"/>
                </a:cxn>
              </a:cxnLst>
              <a:rect l="0" t="0" r="0" b="0"/>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solidFill>
              <a:srgbClr val="FEFEFE">
                <a:alpha val="29999"/>
              </a:srgbClr>
            </a:solidFill>
            <a:ln w="9525">
              <a:noFill/>
            </a:ln>
          </p:spPr>
          <p:txBody>
            <a:bodyPr/>
            <a:lstStyle/>
            <a:p>
              <a:endParaRPr lang="zh-CN" altLang="en-US"/>
            </a:p>
          </p:txBody>
        </p:sp>
        <p:sp>
          <p:nvSpPr>
            <p:cNvPr id="2120" name="Freeform 71"/>
            <p:cNvSpPr/>
            <p:nvPr/>
          </p:nvSpPr>
          <p:spPr>
            <a:xfrm>
              <a:off x="3483" y="1401"/>
              <a:ext cx="46" cy="50"/>
            </a:xfrm>
            <a:custGeom>
              <a:avLst/>
              <a:gdLst/>
              <a:ahLst/>
              <a:cxnLst>
                <a:cxn ang="0">
                  <a:pos x="12" y="3"/>
                </a:cxn>
                <a:cxn ang="0">
                  <a:pos x="13" y="14"/>
                </a:cxn>
                <a:cxn ang="0">
                  <a:pos x="7" y="18"/>
                </a:cxn>
                <a:cxn ang="0">
                  <a:pos x="10" y="28"/>
                </a:cxn>
                <a:cxn ang="0">
                  <a:pos x="20" y="24"/>
                </a:cxn>
                <a:cxn ang="0">
                  <a:pos x="26" y="19"/>
                </a:cxn>
                <a:cxn ang="0">
                  <a:pos x="22" y="12"/>
                </a:cxn>
                <a:cxn ang="0">
                  <a:pos x="24" y="5"/>
                </a:cxn>
                <a:cxn ang="0">
                  <a:pos x="23" y="1"/>
                </a:cxn>
                <a:cxn ang="0">
                  <a:pos x="20" y="1"/>
                </a:cxn>
                <a:cxn ang="0">
                  <a:pos x="22" y="2"/>
                </a:cxn>
                <a:cxn ang="0">
                  <a:pos x="21" y="7"/>
                </a:cxn>
                <a:cxn ang="0">
                  <a:pos x="18" y="10"/>
                </a:cxn>
                <a:cxn ang="0">
                  <a:pos x="12" y="3"/>
                </a:cxn>
              </a:cxnLst>
              <a:rect l="0" t="0" r="0" b="0"/>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solidFill>
              <a:srgbClr val="FEFEFE">
                <a:alpha val="29999"/>
              </a:srgbClr>
            </a:solidFill>
            <a:ln w="9525">
              <a:noFill/>
            </a:ln>
          </p:spPr>
          <p:txBody>
            <a:bodyPr/>
            <a:lstStyle/>
            <a:p>
              <a:endParaRPr lang="zh-CN" altLang="en-US"/>
            </a:p>
          </p:txBody>
        </p:sp>
        <p:sp>
          <p:nvSpPr>
            <p:cNvPr id="2121" name="Freeform 72"/>
            <p:cNvSpPr/>
            <p:nvPr/>
          </p:nvSpPr>
          <p:spPr>
            <a:xfrm>
              <a:off x="3434" y="1420"/>
              <a:ext cx="32" cy="27"/>
            </a:xfrm>
            <a:custGeom>
              <a:avLst/>
              <a:gdLst/>
              <a:ahLst/>
              <a:cxnLst>
                <a:cxn ang="0">
                  <a:pos x="9" y="2"/>
                </a:cxn>
                <a:cxn ang="0">
                  <a:pos x="2" y="3"/>
                </a:cxn>
                <a:cxn ang="0">
                  <a:pos x="14" y="15"/>
                </a:cxn>
                <a:cxn ang="0">
                  <a:pos x="17" y="13"/>
                </a:cxn>
                <a:cxn ang="0">
                  <a:pos x="9" y="2"/>
                </a:cxn>
              </a:cxnLst>
              <a:rect l="0" t="0" r="0" b="0"/>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solidFill>
              <a:srgbClr val="FEFEFE">
                <a:alpha val="29999"/>
              </a:srgbClr>
            </a:solidFill>
            <a:ln w="9525">
              <a:noFill/>
            </a:ln>
          </p:spPr>
          <p:txBody>
            <a:bodyPr/>
            <a:lstStyle/>
            <a:p>
              <a:endParaRPr lang="zh-CN" altLang="en-US"/>
            </a:p>
          </p:txBody>
        </p:sp>
        <p:sp>
          <p:nvSpPr>
            <p:cNvPr id="2122" name="Freeform 73"/>
            <p:cNvSpPr/>
            <p:nvPr/>
          </p:nvSpPr>
          <p:spPr>
            <a:xfrm>
              <a:off x="3413" y="1391"/>
              <a:ext cx="24" cy="31"/>
            </a:xfrm>
            <a:custGeom>
              <a:avLst/>
              <a:gdLst/>
              <a:ahLst/>
              <a:cxnLst>
                <a:cxn ang="0">
                  <a:pos x="9" y="0"/>
                </a:cxn>
                <a:cxn ang="0">
                  <a:pos x="0" y="11"/>
                </a:cxn>
                <a:cxn ang="0">
                  <a:pos x="7" y="11"/>
                </a:cxn>
                <a:cxn ang="0">
                  <a:pos x="8" y="13"/>
                </a:cxn>
                <a:cxn ang="0">
                  <a:pos x="7" y="15"/>
                </a:cxn>
                <a:cxn ang="0">
                  <a:pos x="13" y="9"/>
                </a:cxn>
                <a:cxn ang="0">
                  <a:pos x="11" y="4"/>
                </a:cxn>
                <a:cxn ang="0">
                  <a:pos x="9" y="0"/>
                </a:cxn>
              </a:cxnLst>
              <a:rect l="0" t="0" r="0" b="0"/>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solidFill>
              <a:srgbClr val="FEFEFE">
                <a:alpha val="29999"/>
              </a:srgbClr>
            </a:solidFill>
            <a:ln w="9525">
              <a:noFill/>
            </a:ln>
          </p:spPr>
          <p:txBody>
            <a:bodyPr/>
            <a:lstStyle/>
            <a:p>
              <a:endParaRPr lang="zh-CN" altLang="en-US"/>
            </a:p>
          </p:txBody>
        </p:sp>
        <p:sp>
          <p:nvSpPr>
            <p:cNvPr id="2123" name="Freeform 74"/>
            <p:cNvSpPr/>
            <p:nvPr/>
          </p:nvSpPr>
          <p:spPr>
            <a:xfrm>
              <a:off x="3447" y="1402"/>
              <a:ext cx="34" cy="24"/>
            </a:xfrm>
            <a:custGeom>
              <a:avLst/>
              <a:gdLst/>
              <a:ahLst/>
              <a:cxnLst>
                <a:cxn ang="0">
                  <a:pos x="9" y="0"/>
                </a:cxn>
                <a:cxn ang="0">
                  <a:pos x="0" y="3"/>
                </a:cxn>
                <a:cxn ang="0">
                  <a:pos x="11" y="13"/>
                </a:cxn>
                <a:cxn ang="0">
                  <a:pos x="20" y="11"/>
                </a:cxn>
                <a:cxn ang="0">
                  <a:pos x="10" y="5"/>
                </a:cxn>
                <a:cxn ang="0">
                  <a:pos x="9" y="0"/>
                </a:cxn>
              </a:cxnLst>
              <a:rect l="0" t="0" r="0" b="0"/>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solidFill>
              <a:srgbClr val="FEFEFE">
                <a:alpha val="29999"/>
              </a:srgbClr>
            </a:solidFill>
            <a:ln w="9525">
              <a:noFill/>
            </a:ln>
          </p:spPr>
          <p:txBody>
            <a:bodyPr/>
            <a:lstStyle/>
            <a:p>
              <a:endParaRPr lang="zh-CN" altLang="en-US"/>
            </a:p>
          </p:txBody>
        </p:sp>
        <p:sp>
          <p:nvSpPr>
            <p:cNvPr id="2124" name="Freeform 75"/>
            <p:cNvSpPr/>
            <p:nvPr/>
          </p:nvSpPr>
          <p:spPr>
            <a:xfrm>
              <a:off x="3398" y="1070"/>
              <a:ext cx="27" cy="55"/>
            </a:xfrm>
            <a:custGeom>
              <a:avLst/>
              <a:gdLst/>
              <a:ahLst/>
              <a:cxnLst>
                <a:cxn ang="0">
                  <a:pos x="14" y="0"/>
                </a:cxn>
                <a:cxn ang="0">
                  <a:pos x="9" y="6"/>
                </a:cxn>
                <a:cxn ang="0">
                  <a:pos x="4" y="15"/>
                </a:cxn>
                <a:cxn ang="0">
                  <a:pos x="0" y="25"/>
                </a:cxn>
                <a:cxn ang="0">
                  <a:pos x="4" y="30"/>
                </a:cxn>
                <a:cxn ang="0">
                  <a:pos x="9" y="25"/>
                </a:cxn>
                <a:cxn ang="0">
                  <a:pos x="16" y="13"/>
                </a:cxn>
                <a:cxn ang="0">
                  <a:pos x="14" y="0"/>
                </a:cxn>
              </a:cxnLst>
              <a:rect l="0" t="0" r="0" b="0"/>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solidFill>
              <a:srgbClr val="FEFEFE">
                <a:alpha val="29999"/>
              </a:srgbClr>
            </a:solidFill>
            <a:ln w="9525">
              <a:noFill/>
            </a:ln>
          </p:spPr>
          <p:txBody>
            <a:bodyPr/>
            <a:lstStyle/>
            <a:p>
              <a:endParaRPr lang="zh-CN" altLang="en-US"/>
            </a:p>
          </p:txBody>
        </p:sp>
        <p:sp>
          <p:nvSpPr>
            <p:cNvPr id="2125" name="Freeform 76"/>
            <p:cNvSpPr/>
            <p:nvPr/>
          </p:nvSpPr>
          <p:spPr>
            <a:xfrm>
              <a:off x="3449" y="1061"/>
              <a:ext cx="19" cy="55"/>
            </a:xfrm>
            <a:custGeom>
              <a:avLst/>
              <a:gdLst/>
              <a:ahLst/>
              <a:cxnLst>
                <a:cxn ang="0">
                  <a:pos x="6" y="3"/>
                </a:cxn>
                <a:cxn ang="0">
                  <a:pos x="2" y="4"/>
                </a:cxn>
                <a:cxn ang="0">
                  <a:pos x="0" y="10"/>
                </a:cxn>
                <a:cxn ang="0">
                  <a:pos x="6" y="17"/>
                </a:cxn>
                <a:cxn ang="0">
                  <a:pos x="11" y="24"/>
                </a:cxn>
                <a:cxn ang="0">
                  <a:pos x="7" y="8"/>
                </a:cxn>
                <a:cxn ang="0">
                  <a:pos x="6" y="3"/>
                </a:cxn>
              </a:cxnLst>
              <a:rect l="0" t="0" r="0" b="0"/>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solidFill>
              <a:srgbClr val="FEFEFE">
                <a:alpha val="29999"/>
              </a:srgbClr>
            </a:solidFill>
            <a:ln w="9525">
              <a:noFill/>
            </a:ln>
          </p:spPr>
          <p:txBody>
            <a:bodyPr/>
            <a:lstStyle/>
            <a:p>
              <a:endParaRPr lang="zh-CN" altLang="en-US"/>
            </a:p>
          </p:txBody>
        </p:sp>
        <p:sp>
          <p:nvSpPr>
            <p:cNvPr id="2126" name="Freeform 77"/>
            <p:cNvSpPr/>
            <p:nvPr/>
          </p:nvSpPr>
          <p:spPr>
            <a:xfrm>
              <a:off x="3471" y="1044"/>
              <a:ext cx="10" cy="25"/>
            </a:xfrm>
            <a:custGeom>
              <a:avLst/>
              <a:gdLst/>
              <a:ahLst/>
              <a:cxnLst>
                <a:cxn ang="0">
                  <a:pos x="4" y="0"/>
                </a:cxn>
                <a:cxn ang="0">
                  <a:pos x="1" y="5"/>
                </a:cxn>
                <a:cxn ang="0">
                  <a:pos x="4" y="11"/>
                </a:cxn>
                <a:cxn ang="0">
                  <a:pos x="4" y="0"/>
                </a:cxn>
              </a:cxnLst>
              <a:rect l="0" t="0" r="0" b="0"/>
              <a:pathLst>
                <a:path w="14" h="33">
                  <a:moveTo>
                    <a:pt x="11" y="0"/>
                  </a:moveTo>
                  <a:cubicBezTo>
                    <a:pt x="7" y="3"/>
                    <a:pt x="5" y="7"/>
                    <a:pt x="1" y="10"/>
                  </a:cubicBezTo>
                  <a:cubicBezTo>
                    <a:pt x="2" y="18"/>
                    <a:pt x="0" y="33"/>
                    <a:pt x="11" y="25"/>
                  </a:cubicBezTo>
                  <a:cubicBezTo>
                    <a:pt x="14" y="15"/>
                    <a:pt x="5" y="4"/>
                    <a:pt x="11" y="0"/>
                  </a:cubicBezTo>
                  <a:close/>
                </a:path>
              </a:pathLst>
            </a:custGeom>
            <a:solidFill>
              <a:srgbClr val="FEFEFE">
                <a:alpha val="29999"/>
              </a:srgbClr>
            </a:solidFill>
            <a:ln w="9525">
              <a:noFill/>
            </a:ln>
          </p:spPr>
          <p:txBody>
            <a:bodyPr/>
            <a:lstStyle/>
            <a:p>
              <a:endParaRPr lang="zh-CN" altLang="en-US"/>
            </a:p>
          </p:txBody>
        </p:sp>
        <p:sp>
          <p:nvSpPr>
            <p:cNvPr id="2127" name="Freeform 78"/>
            <p:cNvSpPr/>
            <p:nvPr/>
          </p:nvSpPr>
          <p:spPr>
            <a:xfrm>
              <a:off x="3481" y="1056"/>
              <a:ext cx="21" cy="48"/>
            </a:xfrm>
            <a:custGeom>
              <a:avLst/>
              <a:gdLst/>
              <a:ahLst/>
              <a:cxnLst>
                <a:cxn ang="0">
                  <a:pos x="2" y="0"/>
                </a:cxn>
                <a:cxn ang="0">
                  <a:pos x="5" y="6"/>
                </a:cxn>
                <a:cxn ang="0">
                  <a:pos x="8" y="9"/>
                </a:cxn>
                <a:cxn ang="0">
                  <a:pos x="4" y="17"/>
                </a:cxn>
                <a:cxn ang="0">
                  <a:pos x="0" y="24"/>
                </a:cxn>
                <a:cxn ang="0">
                  <a:pos x="5" y="24"/>
                </a:cxn>
                <a:cxn ang="0">
                  <a:pos x="11" y="11"/>
                </a:cxn>
                <a:cxn ang="0">
                  <a:pos x="2" y="0"/>
                </a:cxn>
              </a:cxnLst>
              <a:rect l="0" t="0" r="0" b="0"/>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solidFill>
              <a:srgbClr val="FEFEFE">
                <a:alpha val="29999"/>
              </a:srgbClr>
            </a:solidFill>
            <a:ln w="9525">
              <a:noFill/>
            </a:ln>
          </p:spPr>
          <p:txBody>
            <a:bodyPr/>
            <a:lstStyle/>
            <a:p>
              <a:endParaRPr lang="zh-CN" altLang="en-US"/>
            </a:p>
          </p:txBody>
        </p:sp>
        <p:sp>
          <p:nvSpPr>
            <p:cNvPr id="2128" name="Freeform 79"/>
            <p:cNvSpPr/>
            <p:nvPr/>
          </p:nvSpPr>
          <p:spPr>
            <a:xfrm>
              <a:off x="3212" y="1125"/>
              <a:ext cx="12" cy="27"/>
            </a:xfrm>
            <a:custGeom>
              <a:avLst/>
              <a:gdLst/>
              <a:ahLst/>
              <a:cxnLst>
                <a:cxn ang="0">
                  <a:pos x="6" y="2"/>
                </a:cxn>
                <a:cxn ang="0">
                  <a:pos x="0" y="3"/>
                </a:cxn>
                <a:cxn ang="0">
                  <a:pos x="4" y="10"/>
                </a:cxn>
                <a:cxn ang="0">
                  <a:pos x="6" y="2"/>
                </a:cxn>
              </a:cxnLst>
              <a:rect l="0" t="0" r="0" b="0"/>
              <a:pathLst>
                <a:path w="16" h="36">
                  <a:moveTo>
                    <a:pt x="14" y="3"/>
                  </a:moveTo>
                  <a:cubicBezTo>
                    <a:pt x="7" y="0"/>
                    <a:pt x="4" y="1"/>
                    <a:pt x="0" y="7"/>
                  </a:cubicBezTo>
                  <a:cubicBezTo>
                    <a:pt x="3" y="14"/>
                    <a:pt x="2" y="17"/>
                    <a:pt x="8" y="22"/>
                  </a:cubicBezTo>
                  <a:cubicBezTo>
                    <a:pt x="16" y="36"/>
                    <a:pt x="11" y="7"/>
                    <a:pt x="14" y="3"/>
                  </a:cubicBezTo>
                  <a:close/>
                </a:path>
              </a:pathLst>
            </a:custGeom>
            <a:solidFill>
              <a:srgbClr val="FEFEFE">
                <a:alpha val="29999"/>
              </a:srgbClr>
            </a:solidFill>
            <a:ln w="9525">
              <a:noFill/>
            </a:ln>
          </p:spPr>
          <p:txBody>
            <a:bodyPr/>
            <a:lstStyle/>
            <a:p>
              <a:endParaRPr lang="zh-CN" altLang="en-US"/>
            </a:p>
          </p:txBody>
        </p:sp>
        <p:sp>
          <p:nvSpPr>
            <p:cNvPr id="2129" name="Freeform 80"/>
            <p:cNvSpPr/>
            <p:nvPr/>
          </p:nvSpPr>
          <p:spPr>
            <a:xfrm>
              <a:off x="3202" y="110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30" name="Freeform 81"/>
            <p:cNvSpPr/>
            <p:nvPr/>
          </p:nvSpPr>
          <p:spPr>
            <a:xfrm>
              <a:off x="3198" y="1084"/>
              <a:ext cx="12" cy="14"/>
            </a:xfrm>
            <a:custGeom>
              <a:avLst/>
              <a:gdLst/>
              <a:ahLst/>
              <a:cxnLst>
                <a:cxn ang="0">
                  <a:pos x="5" y="2"/>
                </a:cxn>
                <a:cxn ang="0">
                  <a:pos x="0" y="4"/>
                </a:cxn>
                <a:cxn ang="0">
                  <a:pos x="5" y="7"/>
                </a:cxn>
                <a:cxn ang="0">
                  <a:pos x="5" y="2"/>
                </a:cxn>
              </a:cxnLst>
              <a:rect l="0" t="0" r="0" b="0"/>
              <a:pathLst>
                <a:path w="16" h="19">
                  <a:moveTo>
                    <a:pt x="10" y="5"/>
                  </a:moveTo>
                  <a:cubicBezTo>
                    <a:pt x="4" y="0"/>
                    <a:pt x="1" y="3"/>
                    <a:pt x="0" y="10"/>
                  </a:cubicBezTo>
                  <a:cubicBezTo>
                    <a:pt x="4" y="15"/>
                    <a:pt x="7" y="16"/>
                    <a:pt x="12" y="19"/>
                  </a:cubicBezTo>
                  <a:cubicBezTo>
                    <a:pt x="16" y="12"/>
                    <a:pt x="14" y="12"/>
                    <a:pt x="10" y="5"/>
                  </a:cubicBezTo>
                  <a:close/>
                </a:path>
              </a:pathLst>
            </a:custGeom>
            <a:solidFill>
              <a:srgbClr val="FEFEFE">
                <a:alpha val="29999"/>
              </a:srgbClr>
            </a:solidFill>
            <a:ln w="9525">
              <a:noFill/>
            </a:ln>
          </p:spPr>
          <p:txBody>
            <a:bodyPr/>
            <a:lstStyle/>
            <a:p>
              <a:endParaRPr lang="zh-CN" altLang="en-US"/>
            </a:p>
          </p:txBody>
        </p:sp>
        <p:sp>
          <p:nvSpPr>
            <p:cNvPr id="2131" name="Freeform 82"/>
            <p:cNvSpPr/>
            <p:nvPr/>
          </p:nvSpPr>
          <p:spPr>
            <a:xfrm>
              <a:off x="3186" y="1044"/>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2132" name="Freeform 83"/>
            <p:cNvSpPr/>
            <p:nvPr/>
          </p:nvSpPr>
          <p:spPr>
            <a:xfrm>
              <a:off x="3188" y="1069"/>
              <a:ext cx="16" cy="13"/>
            </a:xfrm>
            <a:custGeom>
              <a:avLst/>
              <a:gdLst/>
              <a:ahLst/>
              <a:cxnLst>
                <a:cxn ang="0">
                  <a:pos x="5" y="0"/>
                </a:cxn>
                <a:cxn ang="0">
                  <a:pos x="7" y="7"/>
                </a:cxn>
                <a:cxn ang="0">
                  <a:pos x="5" y="2"/>
                </a:cxn>
                <a:cxn ang="0">
                  <a:pos x="5" y="0"/>
                </a:cxn>
              </a:cxnLst>
              <a:rect l="0" t="0" r="0" b="0"/>
              <a:pathLst>
                <a:path w="22" h="18">
                  <a:moveTo>
                    <a:pt x="13" y="0"/>
                  </a:moveTo>
                  <a:cubicBezTo>
                    <a:pt x="0" y="8"/>
                    <a:pt x="9" y="12"/>
                    <a:pt x="19" y="18"/>
                  </a:cubicBezTo>
                  <a:cubicBezTo>
                    <a:pt x="20" y="11"/>
                    <a:pt x="22" y="8"/>
                    <a:pt x="14" y="6"/>
                  </a:cubicBezTo>
                  <a:cubicBezTo>
                    <a:pt x="9" y="3"/>
                    <a:pt x="9" y="5"/>
                    <a:pt x="13" y="0"/>
                  </a:cubicBezTo>
                  <a:close/>
                </a:path>
              </a:pathLst>
            </a:custGeom>
            <a:solidFill>
              <a:srgbClr val="FEFEFE">
                <a:alpha val="29999"/>
              </a:srgbClr>
            </a:solidFill>
            <a:ln w="9525">
              <a:noFill/>
            </a:ln>
          </p:spPr>
          <p:txBody>
            <a:bodyPr/>
            <a:lstStyle/>
            <a:p>
              <a:endParaRPr lang="zh-CN" altLang="en-US"/>
            </a:p>
          </p:txBody>
        </p:sp>
        <p:sp>
          <p:nvSpPr>
            <p:cNvPr id="2133" name="Freeform 84"/>
            <p:cNvSpPr/>
            <p:nvPr/>
          </p:nvSpPr>
          <p:spPr>
            <a:xfrm>
              <a:off x="4024" y="1692"/>
              <a:ext cx="45" cy="60"/>
            </a:xfrm>
            <a:custGeom>
              <a:avLst/>
              <a:gdLst/>
              <a:ahLst/>
              <a:cxnLst>
                <a:cxn ang="0">
                  <a:pos x="5" y="3"/>
                </a:cxn>
                <a:cxn ang="0">
                  <a:pos x="2" y="7"/>
                </a:cxn>
                <a:cxn ang="0">
                  <a:pos x="6" y="16"/>
                </a:cxn>
                <a:cxn ang="0">
                  <a:pos x="11" y="22"/>
                </a:cxn>
                <a:cxn ang="0">
                  <a:pos x="17" y="26"/>
                </a:cxn>
                <a:cxn ang="0">
                  <a:pos x="22" y="33"/>
                </a:cxn>
                <a:cxn ang="0">
                  <a:pos x="22" y="23"/>
                </a:cxn>
                <a:cxn ang="0">
                  <a:pos x="18" y="15"/>
                </a:cxn>
                <a:cxn ang="0">
                  <a:pos x="11" y="7"/>
                </a:cxn>
                <a:cxn ang="0">
                  <a:pos x="5" y="3"/>
                </a:cxn>
              </a:cxnLst>
              <a:rect l="0" t="0" r="0" b="0"/>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solidFill>
              <a:srgbClr val="FEFEFE">
                <a:alpha val="29999"/>
              </a:srgbClr>
            </a:solidFill>
            <a:ln w="9525">
              <a:noFill/>
            </a:ln>
          </p:spPr>
          <p:txBody>
            <a:bodyPr/>
            <a:lstStyle/>
            <a:p>
              <a:endParaRPr lang="zh-CN" altLang="en-US"/>
            </a:p>
          </p:txBody>
        </p:sp>
        <p:sp>
          <p:nvSpPr>
            <p:cNvPr id="2134" name="Freeform 85"/>
            <p:cNvSpPr/>
            <p:nvPr/>
          </p:nvSpPr>
          <p:spPr>
            <a:xfrm>
              <a:off x="4255" y="1643"/>
              <a:ext cx="53" cy="46"/>
            </a:xfrm>
            <a:custGeom>
              <a:avLst/>
              <a:gdLst/>
              <a:ahLst/>
              <a:cxnLst>
                <a:cxn ang="0">
                  <a:pos x="12" y="10"/>
                </a:cxn>
                <a:cxn ang="0">
                  <a:pos x="5" y="14"/>
                </a:cxn>
                <a:cxn ang="0">
                  <a:pos x="1" y="19"/>
                </a:cxn>
                <a:cxn ang="0">
                  <a:pos x="5" y="25"/>
                </a:cxn>
                <a:cxn ang="0">
                  <a:pos x="12" y="19"/>
                </a:cxn>
                <a:cxn ang="0">
                  <a:pos x="16" y="10"/>
                </a:cxn>
                <a:cxn ang="0">
                  <a:pos x="23" y="0"/>
                </a:cxn>
                <a:cxn ang="0">
                  <a:pos x="30" y="5"/>
                </a:cxn>
                <a:cxn ang="0">
                  <a:pos x="14" y="10"/>
                </a:cxn>
                <a:cxn ang="0">
                  <a:pos x="12" y="10"/>
                </a:cxn>
              </a:cxnLst>
              <a:rect l="0" t="0" r="0" b="0"/>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solidFill>
              <a:srgbClr val="FEFEFE">
                <a:alpha val="29999"/>
              </a:srgbClr>
            </a:solidFill>
            <a:ln w="9525">
              <a:noFill/>
            </a:ln>
          </p:spPr>
          <p:txBody>
            <a:bodyPr/>
            <a:lstStyle/>
            <a:p>
              <a:endParaRPr lang="zh-CN" altLang="en-US"/>
            </a:p>
          </p:txBody>
        </p:sp>
        <p:sp>
          <p:nvSpPr>
            <p:cNvPr id="2135" name="Freeform 86"/>
            <p:cNvSpPr/>
            <p:nvPr/>
          </p:nvSpPr>
          <p:spPr>
            <a:xfrm>
              <a:off x="4095" y="1618"/>
              <a:ext cx="17" cy="23"/>
            </a:xfrm>
            <a:custGeom>
              <a:avLst/>
              <a:gdLst/>
              <a:ahLst/>
              <a:cxnLst>
                <a:cxn ang="0">
                  <a:pos x="4" y="0"/>
                </a:cxn>
                <a:cxn ang="0">
                  <a:pos x="0" y="6"/>
                </a:cxn>
                <a:cxn ang="0">
                  <a:pos x="5" y="14"/>
                </a:cxn>
                <a:cxn ang="0">
                  <a:pos x="4" y="0"/>
                </a:cxn>
              </a:cxnLst>
              <a:rect l="0" t="0" r="0" b="0"/>
              <a:pathLst>
                <a:path w="23" h="30">
                  <a:moveTo>
                    <a:pt x="9" y="0"/>
                  </a:moveTo>
                  <a:cubicBezTo>
                    <a:pt x="8" y="7"/>
                    <a:pt x="3" y="8"/>
                    <a:pt x="0" y="14"/>
                  </a:cubicBezTo>
                  <a:cubicBezTo>
                    <a:pt x="3" y="21"/>
                    <a:pt x="8" y="24"/>
                    <a:pt x="12" y="30"/>
                  </a:cubicBezTo>
                  <a:cubicBezTo>
                    <a:pt x="23" y="15"/>
                    <a:pt x="4" y="9"/>
                    <a:pt x="9" y="0"/>
                  </a:cubicBezTo>
                  <a:close/>
                </a:path>
              </a:pathLst>
            </a:custGeom>
            <a:solidFill>
              <a:srgbClr val="FEFEFE">
                <a:alpha val="29999"/>
              </a:srgbClr>
            </a:solidFill>
            <a:ln w="9525">
              <a:noFill/>
            </a:ln>
          </p:spPr>
          <p:txBody>
            <a:bodyPr/>
            <a:lstStyle/>
            <a:p>
              <a:endParaRPr lang="zh-CN" altLang="en-US"/>
            </a:p>
          </p:txBody>
        </p:sp>
        <p:sp>
          <p:nvSpPr>
            <p:cNvPr id="2136" name="Freeform 87"/>
            <p:cNvSpPr/>
            <p:nvPr/>
          </p:nvSpPr>
          <p:spPr>
            <a:xfrm>
              <a:off x="4087" y="1596"/>
              <a:ext cx="20" cy="17"/>
            </a:xfrm>
            <a:custGeom>
              <a:avLst/>
              <a:gdLst/>
              <a:ahLst/>
              <a:cxnLst>
                <a:cxn ang="0">
                  <a:pos x="9" y="0"/>
                </a:cxn>
                <a:cxn ang="0">
                  <a:pos x="0" y="5"/>
                </a:cxn>
                <a:cxn ang="0">
                  <a:pos x="9" y="8"/>
                </a:cxn>
                <a:cxn ang="0">
                  <a:pos x="9" y="0"/>
                </a:cxn>
              </a:cxnLst>
              <a:rect l="0" t="0" r="0" b="0"/>
              <a:pathLst>
                <a:path w="26" h="23">
                  <a:moveTo>
                    <a:pt x="19" y="0"/>
                  </a:moveTo>
                  <a:cubicBezTo>
                    <a:pt x="17" y="12"/>
                    <a:pt x="10" y="11"/>
                    <a:pt x="0" y="14"/>
                  </a:cubicBezTo>
                  <a:cubicBezTo>
                    <a:pt x="5" y="23"/>
                    <a:pt x="11" y="22"/>
                    <a:pt x="21" y="20"/>
                  </a:cubicBezTo>
                  <a:cubicBezTo>
                    <a:pt x="26" y="12"/>
                    <a:pt x="23" y="7"/>
                    <a:pt x="19" y="0"/>
                  </a:cubicBezTo>
                  <a:close/>
                </a:path>
              </a:pathLst>
            </a:custGeom>
            <a:solidFill>
              <a:srgbClr val="FEFEFE">
                <a:alpha val="29999"/>
              </a:srgbClr>
            </a:solidFill>
            <a:ln w="9525">
              <a:noFill/>
            </a:ln>
          </p:spPr>
          <p:txBody>
            <a:bodyPr/>
            <a:lstStyle/>
            <a:p>
              <a:endParaRPr lang="zh-CN" altLang="en-US"/>
            </a:p>
          </p:txBody>
        </p:sp>
        <p:sp>
          <p:nvSpPr>
            <p:cNvPr id="2137" name="Freeform 88"/>
            <p:cNvSpPr/>
            <p:nvPr/>
          </p:nvSpPr>
          <p:spPr>
            <a:xfrm>
              <a:off x="3934" y="1402"/>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2138" name="Freeform 89"/>
            <p:cNvSpPr/>
            <p:nvPr/>
          </p:nvSpPr>
          <p:spPr>
            <a:xfrm>
              <a:off x="3968" y="1445"/>
              <a:ext cx="26" cy="33"/>
            </a:xfrm>
            <a:custGeom>
              <a:avLst/>
              <a:gdLst/>
              <a:ahLst/>
              <a:cxnLst>
                <a:cxn ang="0">
                  <a:pos x="14" y="0"/>
                </a:cxn>
                <a:cxn ang="0">
                  <a:pos x="5" y="4"/>
                </a:cxn>
                <a:cxn ang="0">
                  <a:pos x="6" y="14"/>
                </a:cxn>
                <a:cxn ang="0">
                  <a:pos x="11" y="15"/>
                </a:cxn>
                <a:cxn ang="0">
                  <a:pos x="14" y="0"/>
                </a:cxn>
              </a:cxnLst>
              <a:rect l="0" t="0" r="0" b="0"/>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solidFill>
              <a:srgbClr val="FEFEFE">
                <a:alpha val="29999"/>
              </a:srgbClr>
            </a:solidFill>
            <a:ln w="9525">
              <a:noFill/>
            </a:ln>
          </p:spPr>
          <p:txBody>
            <a:bodyPr/>
            <a:lstStyle/>
            <a:p>
              <a:endParaRPr lang="zh-CN" altLang="en-US"/>
            </a:p>
          </p:txBody>
        </p:sp>
        <p:sp>
          <p:nvSpPr>
            <p:cNvPr id="2139" name="Freeform 90"/>
            <p:cNvSpPr/>
            <p:nvPr/>
          </p:nvSpPr>
          <p:spPr>
            <a:xfrm>
              <a:off x="3995" y="1508"/>
              <a:ext cx="28" cy="28"/>
            </a:xfrm>
            <a:custGeom>
              <a:avLst/>
              <a:gdLst/>
              <a:ahLst/>
              <a:cxnLst>
                <a:cxn ang="0">
                  <a:pos x="13" y="2"/>
                </a:cxn>
                <a:cxn ang="0">
                  <a:pos x="4" y="2"/>
                </a:cxn>
                <a:cxn ang="0">
                  <a:pos x="5" y="11"/>
                </a:cxn>
                <a:cxn ang="0">
                  <a:pos x="10" y="13"/>
                </a:cxn>
                <a:cxn ang="0">
                  <a:pos x="13" y="2"/>
                </a:cxn>
              </a:cxnLst>
              <a:rect l="0" t="0" r="0" b="0"/>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solidFill>
              <a:srgbClr val="FEFEFE">
                <a:alpha val="29999"/>
              </a:srgbClr>
            </a:solidFill>
            <a:ln w="9525">
              <a:noFill/>
            </a:ln>
          </p:spPr>
          <p:txBody>
            <a:bodyPr/>
            <a:lstStyle/>
            <a:p>
              <a:endParaRPr lang="zh-CN" altLang="en-US"/>
            </a:p>
          </p:txBody>
        </p:sp>
        <p:sp>
          <p:nvSpPr>
            <p:cNvPr id="2140" name="Freeform 91"/>
            <p:cNvSpPr/>
            <p:nvPr/>
          </p:nvSpPr>
          <p:spPr>
            <a:xfrm>
              <a:off x="4029" y="1498"/>
              <a:ext cx="28" cy="26"/>
            </a:xfrm>
            <a:custGeom>
              <a:avLst/>
              <a:gdLst/>
              <a:ahLst/>
              <a:cxnLst>
                <a:cxn ang="0">
                  <a:pos x="13" y="2"/>
                </a:cxn>
                <a:cxn ang="0">
                  <a:pos x="4" y="2"/>
                </a:cxn>
                <a:cxn ang="0">
                  <a:pos x="7" y="10"/>
                </a:cxn>
                <a:cxn ang="0">
                  <a:pos x="11" y="10"/>
                </a:cxn>
                <a:cxn ang="0">
                  <a:pos x="13" y="2"/>
                </a:cxn>
              </a:cxnLst>
              <a:rect l="0" t="0" r="0" b="0"/>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solidFill>
              <a:srgbClr val="FEFEFE">
                <a:alpha val="29999"/>
              </a:srgbClr>
            </a:solidFill>
            <a:ln w="9525">
              <a:noFill/>
            </a:ln>
          </p:spPr>
          <p:txBody>
            <a:bodyPr/>
            <a:lstStyle/>
            <a:p>
              <a:endParaRPr lang="zh-CN" altLang="en-US"/>
            </a:p>
          </p:txBody>
        </p:sp>
        <p:sp>
          <p:nvSpPr>
            <p:cNvPr id="2141" name="Freeform 92"/>
            <p:cNvSpPr/>
            <p:nvPr/>
          </p:nvSpPr>
          <p:spPr>
            <a:xfrm>
              <a:off x="4019" y="1462"/>
              <a:ext cx="26" cy="20"/>
            </a:xfrm>
            <a:custGeom>
              <a:avLst/>
              <a:gdLst/>
              <a:ahLst/>
              <a:cxnLst>
                <a:cxn ang="0">
                  <a:pos x="13" y="1"/>
                </a:cxn>
                <a:cxn ang="0">
                  <a:pos x="4" y="1"/>
                </a:cxn>
                <a:cxn ang="0">
                  <a:pos x="5" y="6"/>
                </a:cxn>
                <a:cxn ang="0">
                  <a:pos x="10" y="7"/>
                </a:cxn>
                <a:cxn ang="0">
                  <a:pos x="13" y="1"/>
                </a:cxn>
              </a:cxnLst>
              <a:rect l="0" t="0" r="0" b="0"/>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solidFill>
              <a:srgbClr val="FEFEFE">
                <a:alpha val="29999"/>
              </a:srgbClr>
            </a:solidFill>
            <a:ln w="9525">
              <a:noFill/>
            </a:ln>
          </p:spPr>
          <p:txBody>
            <a:bodyPr/>
            <a:lstStyle/>
            <a:p>
              <a:endParaRPr lang="zh-CN" altLang="en-US"/>
            </a:p>
          </p:txBody>
        </p:sp>
        <p:sp>
          <p:nvSpPr>
            <p:cNvPr id="2142" name="Freeform 93"/>
            <p:cNvSpPr/>
            <p:nvPr/>
          </p:nvSpPr>
          <p:spPr>
            <a:xfrm>
              <a:off x="3993" y="1437"/>
              <a:ext cx="26" cy="35"/>
            </a:xfrm>
            <a:custGeom>
              <a:avLst/>
              <a:gdLst/>
              <a:ahLst/>
              <a:cxnLst>
                <a:cxn ang="0">
                  <a:pos x="12" y="7"/>
                </a:cxn>
                <a:cxn ang="0">
                  <a:pos x="7" y="1"/>
                </a:cxn>
                <a:cxn ang="0">
                  <a:pos x="4" y="10"/>
                </a:cxn>
                <a:cxn ang="0">
                  <a:pos x="7" y="14"/>
                </a:cxn>
                <a:cxn ang="0">
                  <a:pos x="11" y="12"/>
                </a:cxn>
                <a:cxn ang="0">
                  <a:pos x="12" y="7"/>
                </a:cxn>
              </a:cxnLst>
              <a:rect l="0" t="0" r="0" b="0"/>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solidFill>
              <a:srgbClr val="FEFEFE">
                <a:alpha val="29999"/>
              </a:srgbClr>
            </a:solidFill>
            <a:ln w="9525">
              <a:noFill/>
            </a:ln>
          </p:spPr>
          <p:txBody>
            <a:bodyPr/>
            <a:lstStyle/>
            <a:p>
              <a:endParaRPr lang="zh-CN" altLang="en-US"/>
            </a:p>
          </p:txBody>
        </p:sp>
        <p:sp>
          <p:nvSpPr>
            <p:cNvPr id="2143" name="Freeform 94"/>
            <p:cNvSpPr/>
            <p:nvPr/>
          </p:nvSpPr>
          <p:spPr>
            <a:xfrm>
              <a:off x="3961" y="1421"/>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2144" name="Freeform 95"/>
            <p:cNvSpPr/>
            <p:nvPr/>
          </p:nvSpPr>
          <p:spPr>
            <a:xfrm>
              <a:off x="4001" y="1474"/>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2145" name="Freeform 96"/>
            <p:cNvSpPr/>
            <p:nvPr/>
          </p:nvSpPr>
          <p:spPr>
            <a:xfrm>
              <a:off x="2391" y="100"/>
              <a:ext cx="141" cy="108"/>
            </a:xfrm>
            <a:custGeom>
              <a:avLst/>
              <a:gdLst/>
              <a:ahLst/>
              <a:cxnLst>
                <a:cxn ang="0">
                  <a:pos x="71" y="2"/>
                </a:cxn>
                <a:cxn ang="0">
                  <a:pos x="77" y="2"/>
                </a:cxn>
                <a:cxn ang="0">
                  <a:pos x="78" y="7"/>
                </a:cxn>
                <a:cxn ang="0">
                  <a:pos x="78" y="11"/>
                </a:cxn>
                <a:cxn ang="0">
                  <a:pos x="54" y="19"/>
                </a:cxn>
                <a:cxn ang="0">
                  <a:pos x="45" y="25"/>
                </a:cxn>
                <a:cxn ang="0">
                  <a:pos x="40" y="26"/>
                </a:cxn>
                <a:cxn ang="0">
                  <a:pos x="30" y="35"/>
                </a:cxn>
                <a:cxn ang="0">
                  <a:pos x="31" y="39"/>
                </a:cxn>
                <a:cxn ang="0">
                  <a:pos x="34" y="49"/>
                </a:cxn>
                <a:cxn ang="0">
                  <a:pos x="45" y="53"/>
                </a:cxn>
                <a:cxn ang="0">
                  <a:pos x="38" y="59"/>
                </a:cxn>
                <a:cxn ang="0">
                  <a:pos x="34" y="56"/>
                </a:cxn>
                <a:cxn ang="0">
                  <a:pos x="30" y="57"/>
                </a:cxn>
                <a:cxn ang="0">
                  <a:pos x="9" y="52"/>
                </a:cxn>
                <a:cxn ang="0">
                  <a:pos x="7" y="45"/>
                </a:cxn>
                <a:cxn ang="0">
                  <a:pos x="19" y="38"/>
                </a:cxn>
                <a:cxn ang="0">
                  <a:pos x="21" y="32"/>
                </a:cxn>
                <a:cxn ang="0">
                  <a:pos x="19" y="27"/>
                </a:cxn>
                <a:cxn ang="0">
                  <a:pos x="30" y="20"/>
                </a:cxn>
                <a:cxn ang="0">
                  <a:pos x="40" y="15"/>
                </a:cxn>
                <a:cxn ang="0">
                  <a:pos x="47" y="11"/>
                </a:cxn>
                <a:cxn ang="0">
                  <a:pos x="71" y="2"/>
                </a:cxn>
              </a:cxnLst>
              <a:rect l="0" t="0" r="0" b="0"/>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solidFill>
              <a:srgbClr val="FEFEFE">
                <a:alpha val="29999"/>
              </a:srgbClr>
            </a:solidFill>
            <a:ln w="9525">
              <a:noFill/>
            </a:ln>
          </p:spPr>
          <p:txBody>
            <a:bodyPr/>
            <a:lstStyle/>
            <a:p>
              <a:endParaRPr lang="zh-CN" altLang="en-US"/>
            </a:p>
          </p:txBody>
        </p:sp>
        <p:sp>
          <p:nvSpPr>
            <p:cNvPr id="2146" name="Freeform 97"/>
            <p:cNvSpPr/>
            <p:nvPr/>
          </p:nvSpPr>
          <p:spPr>
            <a:xfrm>
              <a:off x="2475" y="204"/>
              <a:ext cx="40" cy="12"/>
            </a:xfrm>
            <a:custGeom>
              <a:avLst/>
              <a:gdLst/>
              <a:ahLst/>
              <a:cxnLst>
                <a:cxn ang="0">
                  <a:pos x="11" y="0"/>
                </a:cxn>
                <a:cxn ang="0">
                  <a:pos x="5" y="1"/>
                </a:cxn>
                <a:cxn ang="0">
                  <a:pos x="14" y="6"/>
                </a:cxn>
                <a:cxn ang="0">
                  <a:pos x="19" y="5"/>
                </a:cxn>
                <a:cxn ang="0">
                  <a:pos x="11" y="0"/>
                </a:cxn>
              </a:cxnLst>
              <a:rect l="0" t="0" r="0" b="0"/>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solidFill>
              <a:srgbClr val="FEFEFE">
                <a:alpha val="29999"/>
              </a:srgbClr>
            </a:solidFill>
            <a:ln w="9525">
              <a:noFill/>
            </a:ln>
          </p:spPr>
          <p:txBody>
            <a:bodyPr/>
            <a:lstStyle/>
            <a:p>
              <a:endParaRPr lang="zh-CN" altLang="en-US"/>
            </a:p>
          </p:txBody>
        </p:sp>
        <p:sp>
          <p:nvSpPr>
            <p:cNvPr id="2147" name="Freeform 98"/>
            <p:cNvSpPr/>
            <p:nvPr/>
          </p:nvSpPr>
          <p:spPr>
            <a:xfrm>
              <a:off x="2680" y="48"/>
              <a:ext cx="42" cy="28"/>
            </a:xfrm>
            <a:custGeom>
              <a:avLst/>
              <a:gdLst/>
              <a:ahLst/>
              <a:cxnLst>
                <a:cxn ang="0">
                  <a:pos x="23" y="2"/>
                </a:cxn>
                <a:cxn ang="0">
                  <a:pos x="10" y="11"/>
                </a:cxn>
                <a:cxn ang="0">
                  <a:pos x="4" y="15"/>
                </a:cxn>
                <a:cxn ang="0">
                  <a:pos x="4" y="2"/>
                </a:cxn>
                <a:cxn ang="0">
                  <a:pos x="8" y="0"/>
                </a:cxn>
                <a:cxn ang="0">
                  <a:pos x="23" y="2"/>
                </a:cxn>
              </a:cxnLst>
              <a:rect l="0" t="0" r="0" b="0"/>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solidFill>
              <a:srgbClr val="FEFEFE">
                <a:alpha val="29999"/>
              </a:srgbClr>
            </a:solidFill>
            <a:ln w="9525">
              <a:noFill/>
            </a:ln>
          </p:spPr>
          <p:txBody>
            <a:bodyPr/>
            <a:lstStyle/>
            <a:p>
              <a:endParaRPr lang="zh-CN" altLang="en-US"/>
            </a:p>
          </p:txBody>
        </p:sp>
        <p:sp>
          <p:nvSpPr>
            <p:cNvPr id="2148" name="Freeform 99"/>
            <p:cNvSpPr/>
            <p:nvPr/>
          </p:nvSpPr>
          <p:spPr>
            <a:xfrm>
              <a:off x="2710" y="61"/>
              <a:ext cx="50" cy="20"/>
            </a:xfrm>
            <a:custGeom>
              <a:avLst/>
              <a:gdLst/>
              <a:ahLst/>
              <a:cxnLst>
                <a:cxn ang="0">
                  <a:pos x="11" y="0"/>
                </a:cxn>
                <a:cxn ang="0">
                  <a:pos x="4" y="3"/>
                </a:cxn>
                <a:cxn ang="0">
                  <a:pos x="23" y="12"/>
                </a:cxn>
                <a:cxn ang="0">
                  <a:pos x="25" y="11"/>
                </a:cxn>
                <a:cxn ang="0">
                  <a:pos x="11" y="0"/>
                </a:cxn>
              </a:cxnLst>
              <a:rect l="0" t="0" r="0" b="0"/>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solidFill>
              <a:srgbClr val="FEFEFE">
                <a:alpha val="29999"/>
              </a:srgbClr>
            </a:solidFill>
            <a:ln w="9525">
              <a:noFill/>
            </a:ln>
          </p:spPr>
          <p:txBody>
            <a:bodyPr/>
            <a:lstStyle/>
            <a:p>
              <a:endParaRPr lang="zh-CN" altLang="en-US"/>
            </a:p>
          </p:txBody>
        </p:sp>
        <p:sp>
          <p:nvSpPr>
            <p:cNvPr id="2149" name="Freeform 100"/>
            <p:cNvSpPr/>
            <p:nvPr/>
          </p:nvSpPr>
          <p:spPr>
            <a:xfrm>
              <a:off x="2764" y="64"/>
              <a:ext cx="50" cy="32"/>
            </a:xfrm>
            <a:custGeom>
              <a:avLst/>
              <a:gdLst/>
              <a:ahLst/>
              <a:cxnLst>
                <a:cxn ang="0">
                  <a:pos x="22" y="4"/>
                </a:cxn>
                <a:cxn ang="0">
                  <a:pos x="11" y="4"/>
                </a:cxn>
                <a:cxn ang="0">
                  <a:pos x="5" y="4"/>
                </a:cxn>
                <a:cxn ang="0">
                  <a:pos x="4" y="14"/>
                </a:cxn>
                <a:cxn ang="0">
                  <a:pos x="14" y="18"/>
                </a:cxn>
                <a:cxn ang="0">
                  <a:pos x="27" y="11"/>
                </a:cxn>
                <a:cxn ang="0">
                  <a:pos x="22" y="4"/>
                </a:cxn>
              </a:cxnLst>
              <a:rect l="0" t="0" r="0" b="0"/>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solidFill>
              <a:srgbClr val="FEFEFE">
                <a:alpha val="29999"/>
              </a:srgbClr>
            </a:solidFill>
            <a:ln w="9525">
              <a:noFill/>
            </a:ln>
          </p:spPr>
          <p:txBody>
            <a:bodyPr/>
            <a:lstStyle/>
            <a:p>
              <a:endParaRPr lang="zh-CN" altLang="en-US"/>
            </a:p>
          </p:txBody>
        </p:sp>
        <p:sp>
          <p:nvSpPr>
            <p:cNvPr id="2150" name="Freeform 101"/>
            <p:cNvSpPr/>
            <p:nvPr/>
          </p:nvSpPr>
          <p:spPr>
            <a:xfrm>
              <a:off x="3113" y="91"/>
              <a:ext cx="88" cy="31"/>
            </a:xfrm>
            <a:custGeom>
              <a:avLst/>
              <a:gdLst/>
              <a:ahLst/>
              <a:cxnLst>
                <a:cxn ang="0">
                  <a:pos x="6" y="0"/>
                </a:cxn>
                <a:cxn ang="0">
                  <a:pos x="4" y="7"/>
                </a:cxn>
                <a:cxn ang="0">
                  <a:pos x="22" y="13"/>
                </a:cxn>
                <a:cxn ang="0">
                  <a:pos x="32" y="15"/>
                </a:cxn>
                <a:cxn ang="0">
                  <a:pos x="47" y="10"/>
                </a:cxn>
                <a:cxn ang="0">
                  <a:pos x="33" y="2"/>
                </a:cxn>
                <a:cxn ang="0">
                  <a:pos x="6" y="0"/>
                </a:cxn>
              </a:cxnLst>
              <a:rect l="0" t="0" r="0" b="0"/>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solidFill>
              <a:srgbClr val="FEFEFE">
                <a:alpha val="29999"/>
              </a:srgbClr>
            </a:solidFill>
            <a:ln w="9525">
              <a:noFill/>
            </a:ln>
          </p:spPr>
          <p:txBody>
            <a:bodyPr/>
            <a:lstStyle/>
            <a:p>
              <a:endParaRPr lang="zh-CN" altLang="en-US"/>
            </a:p>
          </p:txBody>
        </p:sp>
        <p:sp>
          <p:nvSpPr>
            <p:cNvPr id="2151" name="Freeform 102"/>
            <p:cNvSpPr/>
            <p:nvPr/>
          </p:nvSpPr>
          <p:spPr>
            <a:xfrm>
              <a:off x="3203" y="90"/>
              <a:ext cx="46" cy="24"/>
            </a:xfrm>
            <a:custGeom>
              <a:avLst/>
              <a:gdLst/>
              <a:ahLst/>
              <a:cxnLst>
                <a:cxn ang="0">
                  <a:pos x="13" y="2"/>
                </a:cxn>
                <a:cxn ang="0">
                  <a:pos x="25" y="5"/>
                </a:cxn>
                <a:cxn ang="0">
                  <a:pos x="12" y="14"/>
                </a:cxn>
                <a:cxn ang="0">
                  <a:pos x="2" y="10"/>
                </a:cxn>
                <a:cxn ang="0">
                  <a:pos x="13" y="2"/>
                </a:cxn>
              </a:cxnLst>
              <a:rect l="0" t="0" r="0" b="0"/>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solidFill>
              <a:srgbClr val="FEFEFE">
                <a:alpha val="29999"/>
              </a:srgbClr>
            </a:solidFill>
            <a:ln w="9525">
              <a:noFill/>
            </a:ln>
          </p:spPr>
          <p:txBody>
            <a:bodyPr/>
            <a:lstStyle/>
            <a:p>
              <a:endParaRPr lang="zh-CN" altLang="en-US"/>
            </a:p>
          </p:txBody>
        </p:sp>
        <p:sp>
          <p:nvSpPr>
            <p:cNvPr id="2152" name="Freeform 103"/>
            <p:cNvSpPr/>
            <p:nvPr/>
          </p:nvSpPr>
          <p:spPr>
            <a:xfrm>
              <a:off x="3182" y="119"/>
              <a:ext cx="37" cy="17"/>
            </a:xfrm>
            <a:custGeom>
              <a:avLst/>
              <a:gdLst/>
              <a:ahLst/>
              <a:cxnLst>
                <a:cxn ang="0">
                  <a:pos x="8" y="1"/>
                </a:cxn>
                <a:cxn ang="0">
                  <a:pos x="3" y="2"/>
                </a:cxn>
                <a:cxn ang="0">
                  <a:pos x="17" y="10"/>
                </a:cxn>
                <a:cxn ang="0">
                  <a:pos x="8" y="1"/>
                </a:cxn>
              </a:cxnLst>
              <a:rect l="0" t="0" r="0" b="0"/>
              <a:pathLst>
                <a:path w="49" h="23">
                  <a:moveTo>
                    <a:pt x="20" y="1"/>
                  </a:moveTo>
                  <a:cubicBezTo>
                    <a:pt x="15" y="2"/>
                    <a:pt x="8" y="0"/>
                    <a:pt x="6" y="5"/>
                  </a:cubicBezTo>
                  <a:cubicBezTo>
                    <a:pt x="0" y="19"/>
                    <a:pt x="32" y="21"/>
                    <a:pt x="38" y="23"/>
                  </a:cubicBezTo>
                  <a:cubicBezTo>
                    <a:pt x="49" y="6"/>
                    <a:pt x="35" y="3"/>
                    <a:pt x="20" y="1"/>
                  </a:cubicBezTo>
                  <a:close/>
                </a:path>
              </a:pathLst>
            </a:custGeom>
            <a:solidFill>
              <a:srgbClr val="FEFEFE">
                <a:alpha val="29999"/>
              </a:srgbClr>
            </a:solidFill>
            <a:ln w="9525">
              <a:noFill/>
            </a:ln>
          </p:spPr>
          <p:txBody>
            <a:bodyPr/>
            <a:lstStyle/>
            <a:p>
              <a:endParaRPr lang="zh-CN" altLang="en-US"/>
            </a:p>
          </p:txBody>
        </p:sp>
        <p:sp>
          <p:nvSpPr>
            <p:cNvPr id="2153" name="Freeform 104"/>
            <p:cNvSpPr/>
            <p:nvPr/>
          </p:nvSpPr>
          <p:spPr>
            <a:xfrm>
              <a:off x="3434" y="343"/>
              <a:ext cx="76" cy="114"/>
            </a:xfrm>
            <a:custGeom>
              <a:avLst/>
              <a:gdLst/>
              <a:ahLst/>
              <a:cxnLst>
                <a:cxn ang="0">
                  <a:pos x="2" y="0"/>
                </a:cxn>
                <a:cxn ang="0">
                  <a:pos x="0" y="8"/>
                </a:cxn>
                <a:cxn ang="0">
                  <a:pos x="5" y="18"/>
                </a:cxn>
                <a:cxn ang="0">
                  <a:pos x="13" y="31"/>
                </a:cxn>
                <a:cxn ang="0">
                  <a:pos x="15" y="44"/>
                </a:cxn>
                <a:cxn ang="0">
                  <a:pos x="34" y="65"/>
                </a:cxn>
                <a:cxn ang="0">
                  <a:pos x="36" y="53"/>
                </a:cxn>
                <a:cxn ang="0">
                  <a:pos x="31" y="44"/>
                </a:cxn>
                <a:cxn ang="0">
                  <a:pos x="25" y="39"/>
                </a:cxn>
                <a:cxn ang="0">
                  <a:pos x="22" y="32"/>
                </a:cxn>
                <a:cxn ang="0">
                  <a:pos x="17" y="19"/>
                </a:cxn>
                <a:cxn ang="0">
                  <a:pos x="1" y="5"/>
                </a:cxn>
                <a:cxn ang="0">
                  <a:pos x="2" y="0"/>
                </a:cxn>
              </a:cxnLst>
              <a:rect l="0" t="0" r="0" b="0"/>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solidFill>
              <a:srgbClr val="FEFEFE">
                <a:alpha val="29999"/>
              </a:srgbClr>
            </a:solidFill>
            <a:ln w="9525">
              <a:noFill/>
            </a:ln>
          </p:spPr>
          <p:txBody>
            <a:bodyPr/>
            <a:lstStyle/>
            <a:p>
              <a:endParaRPr lang="zh-CN" altLang="en-US"/>
            </a:p>
          </p:txBody>
        </p:sp>
        <p:sp>
          <p:nvSpPr>
            <p:cNvPr id="2154" name="Freeform 105"/>
            <p:cNvSpPr/>
            <p:nvPr/>
          </p:nvSpPr>
          <p:spPr>
            <a:xfrm>
              <a:off x="3495" y="461"/>
              <a:ext cx="55" cy="78"/>
            </a:xfrm>
            <a:custGeom>
              <a:avLst/>
              <a:gdLst/>
              <a:ahLst/>
              <a:cxnLst>
                <a:cxn ang="0">
                  <a:pos x="27" y="10"/>
                </a:cxn>
                <a:cxn ang="0">
                  <a:pos x="30" y="17"/>
                </a:cxn>
                <a:cxn ang="0">
                  <a:pos x="12" y="36"/>
                </a:cxn>
                <a:cxn ang="0">
                  <a:pos x="13" y="44"/>
                </a:cxn>
                <a:cxn ang="0">
                  <a:pos x="8" y="41"/>
                </a:cxn>
                <a:cxn ang="0">
                  <a:pos x="2" y="36"/>
                </a:cxn>
                <a:cxn ang="0">
                  <a:pos x="0" y="36"/>
                </a:cxn>
                <a:cxn ang="0">
                  <a:pos x="4" y="25"/>
                </a:cxn>
                <a:cxn ang="0">
                  <a:pos x="5" y="23"/>
                </a:cxn>
                <a:cxn ang="0">
                  <a:pos x="1" y="11"/>
                </a:cxn>
                <a:cxn ang="0">
                  <a:pos x="1" y="6"/>
                </a:cxn>
                <a:cxn ang="0">
                  <a:pos x="10" y="10"/>
                </a:cxn>
                <a:cxn ang="0">
                  <a:pos x="15" y="15"/>
                </a:cxn>
                <a:cxn ang="0">
                  <a:pos x="27" y="10"/>
                </a:cxn>
              </a:cxnLst>
              <a:rect l="0" t="0" r="0" b="0"/>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solidFill>
              <a:srgbClr val="FEFEFE">
                <a:alpha val="29999"/>
              </a:srgbClr>
            </a:solidFill>
            <a:ln w="9525">
              <a:noFill/>
            </a:ln>
          </p:spPr>
          <p:txBody>
            <a:bodyPr/>
            <a:lstStyle/>
            <a:p>
              <a:endParaRPr lang="zh-CN" altLang="en-US"/>
            </a:p>
          </p:txBody>
        </p:sp>
        <p:sp>
          <p:nvSpPr>
            <p:cNvPr id="2155" name="Freeform 106"/>
            <p:cNvSpPr/>
            <p:nvPr/>
          </p:nvSpPr>
          <p:spPr>
            <a:xfrm>
              <a:off x="3459" y="541"/>
              <a:ext cx="109" cy="189"/>
            </a:xfrm>
            <a:custGeom>
              <a:avLst/>
              <a:gdLst/>
              <a:ahLst/>
              <a:cxnLst>
                <a:cxn ang="0">
                  <a:pos x="34" y="42"/>
                </a:cxn>
                <a:cxn ang="0">
                  <a:pos x="28" y="45"/>
                </a:cxn>
                <a:cxn ang="0">
                  <a:pos x="27" y="56"/>
                </a:cxn>
                <a:cxn ang="0">
                  <a:pos x="9" y="62"/>
                </a:cxn>
                <a:cxn ang="0">
                  <a:pos x="3" y="71"/>
                </a:cxn>
                <a:cxn ang="0">
                  <a:pos x="8" y="77"/>
                </a:cxn>
                <a:cxn ang="0">
                  <a:pos x="3" y="84"/>
                </a:cxn>
                <a:cxn ang="0">
                  <a:pos x="10" y="107"/>
                </a:cxn>
                <a:cxn ang="0">
                  <a:pos x="12" y="91"/>
                </a:cxn>
                <a:cxn ang="0">
                  <a:pos x="9" y="81"/>
                </a:cxn>
                <a:cxn ang="0">
                  <a:pos x="17" y="74"/>
                </a:cxn>
                <a:cxn ang="0">
                  <a:pos x="22" y="67"/>
                </a:cxn>
                <a:cxn ang="0">
                  <a:pos x="28" y="74"/>
                </a:cxn>
                <a:cxn ang="0">
                  <a:pos x="19" y="80"/>
                </a:cxn>
                <a:cxn ang="0">
                  <a:pos x="23" y="85"/>
                </a:cxn>
                <a:cxn ang="0">
                  <a:pos x="28" y="76"/>
                </a:cxn>
                <a:cxn ang="0">
                  <a:pos x="35" y="78"/>
                </a:cxn>
                <a:cxn ang="0">
                  <a:pos x="43" y="62"/>
                </a:cxn>
                <a:cxn ang="0">
                  <a:pos x="47" y="66"/>
                </a:cxn>
                <a:cxn ang="0">
                  <a:pos x="57" y="62"/>
                </a:cxn>
                <a:cxn ang="0">
                  <a:pos x="60" y="56"/>
                </a:cxn>
                <a:cxn ang="0">
                  <a:pos x="59" y="47"/>
                </a:cxn>
                <a:cxn ang="0">
                  <a:pos x="56" y="42"/>
                </a:cxn>
                <a:cxn ang="0">
                  <a:pos x="51" y="17"/>
                </a:cxn>
                <a:cxn ang="0">
                  <a:pos x="39" y="0"/>
                </a:cxn>
                <a:cxn ang="0">
                  <a:pos x="32" y="5"/>
                </a:cxn>
                <a:cxn ang="0">
                  <a:pos x="40" y="15"/>
                </a:cxn>
                <a:cxn ang="0">
                  <a:pos x="40" y="27"/>
                </a:cxn>
                <a:cxn ang="0">
                  <a:pos x="34" y="42"/>
                </a:cxn>
              </a:cxnLst>
              <a:rect l="0" t="0" r="0" b="0"/>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solidFill>
              <a:srgbClr val="FEFEFE">
                <a:alpha val="29999"/>
              </a:srgbClr>
            </a:solidFill>
            <a:ln w="9525">
              <a:noFill/>
            </a:ln>
          </p:spPr>
          <p:txBody>
            <a:bodyPr/>
            <a:lstStyle/>
            <a:p>
              <a:endParaRPr lang="zh-CN" altLang="en-US"/>
            </a:p>
          </p:txBody>
        </p:sp>
        <p:sp>
          <p:nvSpPr>
            <p:cNvPr id="2156" name="Freeform 107"/>
            <p:cNvSpPr/>
            <p:nvPr/>
          </p:nvSpPr>
          <p:spPr>
            <a:xfrm>
              <a:off x="2398" y="37"/>
              <a:ext cx="52" cy="30"/>
            </a:xfrm>
            <a:custGeom>
              <a:avLst/>
              <a:gdLst/>
              <a:ahLst/>
              <a:cxnLst>
                <a:cxn ang="0">
                  <a:pos x="25" y="0"/>
                </a:cxn>
                <a:cxn ang="0">
                  <a:pos x="27" y="8"/>
                </a:cxn>
                <a:cxn ang="0">
                  <a:pos x="16" y="11"/>
                </a:cxn>
                <a:cxn ang="0">
                  <a:pos x="13" y="17"/>
                </a:cxn>
                <a:cxn ang="0">
                  <a:pos x="3" y="17"/>
                </a:cxn>
                <a:cxn ang="0">
                  <a:pos x="1" y="15"/>
                </a:cxn>
                <a:cxn ang="0">
                  <a:pos x="14" y="8"/>
                </a:cxn>
                <a:cxn ang="0">
                  <a:pos x="25" y="0"/>
                </a:cxn>
              </a:cxnLst>
              <a:rect l="0" t="0" r="0" b="0"/>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solidFill>
              <a:srgbClr val="FEFEFE">
                <a:alpha val="29999"/>
              </a:srgbClr>
            </a:solidFill>
            <a:ln w="9525">
              <a:noFill/>
            </a:ln>
          </p:spPr>
          <p:txBody>
            <a:bodyPr/>
            <a:lstStyle/>
            <a:p>
              <a:endParaRPr lang="zh-CN" altLang="en-US"/>
            </a:p>
          </p:txBody>
        </p:sp>
        <p:sp>
          <p:nvSpPr>
            <p:cNvPr id="2157" name="Freeform 108"/>
            <p:cNvSpPr/>
            <p:nvPr/>
          </p:nvSpPr>
          <p:spPr>
            <a:xfrm>
              <a:off x="2291" y="46"/>
              <a:ext cx="19" cy="22"/>
            </a:xfrm>
            <a:custGeom>
              <a:avLst/>
              <a:gdLst/>
              <a:ahLst/>
              <a:cxnLst>
                <a:cxn ang="0">
                  <a:pos x="7" y="0"/>
                </a:cxn>
                <a:cxn ang="0">
                  <a:pos x="0" y="8"/>
                </a:cxn>
                <a:cxn ang="0">
                  <a:pos x="7" y="11"/>
                </a:cxn>
                <a:cxn ang="0">
                  <a:pos x="7" y="0"/>
                </a:cxn>
              </a:cxnLst>
              <a:rect l="0" t="0" r="0" b="0"/>
              <a:pathLst>
                <a:path w="26" h="29">
                  <a:moveTo>
                    <a:pt x="18" y="0"/>
                  </a:moveTo>
                  <a:cubicBezTo>
                    <a:pt x="9" y="6"/>
                    <a:pt x="4" y="7"/>
                    <a:pt x="0" y="18"/>
                  </a:cubicBezTo>
                  <a:cubicBezTo>
                    <a:pt x="7" y="25"/>
                    <a:pt x="9" y="29"/>
                    <a:pt x="18" y="26"/>
                  </a:cubicBezTo>
                  <a:cubicBezTo>
                    <a:pt x="22" y="14"/>
                    <a:pt x="26" y="12"/>
                    <a:pt x="18" y="0"/>
                  </a:cubicBezTo>
                  <a:close/>
                </a:path>
              </a:pathLst>
            </a:custGeom>
            <a:solidFill>
              <a:srgbClr val="FEFEFE">
                <a:alpha val="29999"/>
              </a:srgbClr>
            </a:solidFill>
            <a:ln w="9525">
              <a:noFill/>
            </a:ln>
          </p:spPr>
          <p:txBody>
            <a:bodyPr/>
            <a:lstStyle/>
            <a:p>
              <a:endParaRPr lang="zh-CN" altLang="en-US"/>
            </a:p>
          </p:txBody>
        </p:sp>
        <p:sp>
          <p:nvSpPr>
            <p:cNvPr id="2158" name="Freeform 109"/>
            <p:cNvSpPr/>
            <p:nvPr/>
          </p:nvSpPr>
          <p:spPr>
            <a:xfrm>
              <a:off x="2315" y="45"/>
              <a:ext cx="37" cy="27"/>
            </a:xfrm>
            <a:custGeom>
              <a:avLst/>
              <a:gdLst/>
              <a:ahLst/>
              <a:cxnLst>
                <a:cxn ang="0">
                  <a:pos x="6" y="3"/>
                </a:cxn>
                <a:cxn ang="0">
                  <a:pos x="0" y="8"/>
                </a:cxn>
                <a:cxn ang="0">
                  <a:pos x="3" y="14"/>
                </a:cxn>
                <a:cxn ang="0">
                  <a:pos x="8" y="15"/>
                </a:cxn>
                <a:cxn ang="0">
                  <a:pos x="17" y="11"/>
                </a:cxn>
                <a:cxn ang="0">
                  <a:pos x="6" y="3"/>
                </a:cxn>
              </a:cxnLst>
              <a:rect l="0" t="0" r="0" b="0"/>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solidFill>
              <a:srgbClr val="FEFEFE">
                <a:alpha val="29999"/>
              </a:srgbClr>
            </a:solidFill>
            <a:ln w="9525">
              <a:noFill/>
            </a:ln>
          </p:spPr>
          <p:txBody>
            <a:bodyPr/>
            <a:lstStyle/>
            <a:p>
              <a:endParaRPr lang="zh-CN" altLang="en-US"/>
            </a:p>
          </p:txBody>
        </p:sp>
        <p:sp>
          <p:nvSpPr>
            <p:cNvPr id="2159" name="Freeform 110"/>
            <p:cNvSpPr/>
            <p:nvPr/>
          </p:nvSpPr>
          <p:spPr>
            <a:xfrm>
              <a:off x="2376" y="36"/>
              <a:ext cx="20" cy="16"/>
            </a:xfrm>
            <a:custGeom>
              <a:avLst/>
              <a:gdLst/>
              <a:ahLst/>
              <a:cxnLst>
                <a:cxn ang="0">
                  <a:pos x="4" y="0"/>
                </a:cxn>
                <a:cxn ang="0">
                  <a:pos x="1" y="5"/>
                </a:cxn>
                <a:cxn ang="0">
                  <a:pos x="7" y="9"/>
                </a:cxn>
                <a:cxn ang="0">
                  <a:pos x="4" y="0"/>
                </a:cxn>
              </a:cxnLst>
              <a:rect l="0" t="0" r="0" b="0"/>
              <a:pathLst>
                <a:path w="27" h="22">
                  <a:moveTo>
                    <a:pt x="11" y="0"/>
                  </a:moveTo>
                  <a:cubicBezTo>
                    <a:pt x="8" y="4"/>
                    <a:pt x="0" y="8"/>
                    <a:pt x="3" y="12"/>
                  </a:cubicBezTo>
                  <a:cubicBezTo>
                    <a:pt x="6" y="17"/>
                    <a:pt x="19" y="22"/>
                    <a:pt x="19" y="22"/>
                  </a:cubicBezTo>
                  <a:cubicBezTo>
                    <a:pt x="27" y="10"/>
                    <a:pt x="15" y="11"/>
                    <a:pt x="11" y="0"/>
                  </a:cubicBezTo>
                  <a:close/>
                </a:path>
              </a:pathLst>
            </a:custGeom>
            <a:solidFill>
              <a:srgbClr val="FEFEFE">
                <a:alpha val="29999"/>
              </a:srgbClr>
            </a:solidFill>
            <a:ln w="9525">
              <a:noFill/>
            </a:ln>
          </p:spPr>
          <p:txBody>
            <a:bodyPr/>
            <a:lstStyle/>
            <a:p>
              <a:endParaRPr lang="zh-CN" altLang="en-US"/>
            </a:p>
          </p:txBody>
        </p:sp>
        <p:sp>
          <p:nvSpPr>
            <p:cNvPr id="2160" name="Freeform 111"/>
            <p:cNvSpPr/>
            <p:nvPr/>
          </p:nvSpPr>
          <p:spPr>
            <a:xfrm>
              <a:off x="2358" y="54"/>
              <a:ext cx="15" cy="13"/>
            </a:xfrm>
            <a:custGeom>
              <a:avLst/>
              <a:gdLst/>
              <a:ahLst/>
              <a:cxnLst>
                <a:cxn ang="0">
                  <a:pos x="5" y="0"/>
                </a:cxn>
                <a:cxn ang="0">
                  <a:pos x="4" y="7"/>
                </a:cxn>
                <a:cxn ang="0">
                  <a:pos x="5" y="0"/>
                </a:cxn>
              </a:cxnLst>
              <a:rect l="0" t="0" r="0" b="0"/>
              <a:pathLst>
                <a:path w="20" h="18">
                  <a:moveTo>
                    <a:pt x="11" y="0"/>
                  </a:moveTo>
                  <a:cubicBezTo>
                    <a:pt x="1" y="14"/>
                    <a:pt x="0" y="9"/>
                    <a:pt x="9" y="18"/>
                  </a:cubicBezTo>
                  <a:cubicBezTo>
                    <a:pt x="20" y="14"/>
                    <a:pt x="16" y="18"/>
                    <a:pt x="11" y="0"/>
                  </a:cubicBezTo>
                  <a:close/>
                </a:path>
              </a:pathLst>
            </a:custGeom>
            <a:solidFill>
              <a:srgbClr val="FEFEFE">
                <a:alpha val="29999"/>
              </a:srgbClr>
            </a:solidFill>
            <a:ln w="9525">
              <a:noFill/>
            </a:ln>
          </p:spPr>
          <p:txBody>
            <a:bodyPr/>
            <a:lstStyle/>
            <a:p>
              <a:endParaRPr lang="zh-CN" altLang="en-US"/>
            </a:p>
          </p:txBody>
        </p:sp>
        <p:sp>
          <p:nvSpPr>
            <p:cNvPr id="2161" name="Freeform 112"/>
            <p:cNvSpPr/>
            <p:nvPr/>
          </p:nvSpPr>
          <p:spPr>
            <a:xfrm>
              <a:off x="3498" y="70"/>
              <a:ext cx="18" cy="33"/>
            </a:xfrm>
            <a:custGeom>
              <a:avLst/>
              <a:gdLst/>
              <a:ahLst/>
              <a:cxnLst>
                <a:cxn ang="0">
                  <a:pos x="11" y="0"/>
                </a:cxn>
                <a:cxn ang="0">
                  <a:pos x="4" y="7"/>
                </a:cxn>
                <a:cxn ang="0">
                  <a:pos x="0" y="15"/>
                </a:cxn>
                <a:cxn ang="0">
                  <a:pos x="7" y="17"/>
                </a:cxn>
                <a:cxn ang="0">
                  <a:pos x="11" y="0"/>
                </a:cxn>
              </a:cxnLst>
              <a:rect l="0" t="0" r="0" b="0"/>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solidFill>
              <a:srgbClr val="FEFEFE">
                <a:alpha val="29999"/>
              </a:srgbClr>
            </a:solidFill>
            <a:ln w="9525">
              <a:noFill/>
            </a:ln>
          </p:spPr>
          <p:txBody>
            <a:bodyPr/>
            <a:lstStyle/>
            <a:p>
              <a:endParaRPr lang="zh-CN" altLang="en-US"/>
            </a:p>
          </p:txBody>
        </p:sp>
        <p:sp>
          <p:nvSpPr>
            <p:cNvPr id="2162" name="Freeform 113"/>
            <p:cNvSpPr/>
            <p:nvPr/>
          </p:nvSpPr>
          <p:spPr>
            <a:xfrm>
              <a:off x="2614" y="1522"/>
              <a:ext cx="31" cy="18"/>
            </a:xfrm>
            <a:custGeom>
              <a:avLst/>
              <a:gdLst/>
              <a:ahLst/>
              <a:cxnLst>
                <a:cxn ang="0">
                  <a:pos x="13" y="0"/>
                </a:cxn>
                <a:cxn ang="0">
                  <a:pos x="11" y="11"/>
                </a:cxn>
                <a:cxn ang="0">
                  <a:pos x="13" y="0"/>
                </a:cxn>
              </a:cxnLst>
              <a:rect l="0" t="0" r="0" b="0"/>
              <a:pathLst>
                <a:path w="41" h="24">
                  <a:moveTo>
                    <a:pt x="30" y="0"/>
                  </a:moveTo>
                  <a:cubicBezTo>
                    <a:pt x="4" y="4"/>
                    <a:pt x="0" y="17"/>
                    <a:pt x="26" y="24"/>
                  </a:cubicBezTo>
                  <a:cubicBezTo>
                    <a:pt x="41" y="19"/>
                    <a:pt x="38" y="10"/>
                    <a:pt x="30" y="0"/>
                  </a:cubicBezTo>
                  <a:close/>
                </a:path>
              </a:pathLst>
            </a:custGeom>
            <a:solidFill>
              <a:srgbClr val="FEFEFE">
                <a:alpha val="29999"/>
              </a:srgbClr>
            </a:solidFill>
            <a:ln w="9525">
              <a:noFill/>
            </a:ln>
          </p:spPr>
          <p:txBody>
            <a:bodyPr/>
            <a:lstStyle/>
            <a:p>
              <a:endParaRPr lang="zh-CN" altLang="en-US"/>
            </a:p>
          </p:txBody>
        </p:sp>
        <p:sp>
          <p:nvSpPr>
            <p:cNvPr id="2163" name="Freeform 114"/>
            <p:cNvSpPr/>
            <p:nvPr/>
          </p:nvSpPr>
          <p:spPr>
            <a:xfrm>
              <a:off x="2654" y="1515"/>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64" name="Freeform 115"/>
            <p:cNvSpPr/>
            <p:nvPr/>
          </p:nvSpPr>
          <p:spPr>
            <a:xfrm>
              <a:off x="2587" y="1361"/>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65" name="Freeform 116"/>
            <p:cNvSpPr/>
            <p:nvPr/>
          </p:nvSpPr>
          <p:spPr>
            <a:xfrm>
              <a:off x="2647" y="1288"/>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2166" name="Freeform 117"/>
            <p:cNvSpPr/>
            <p:nvPr/>
          </p:nvSpPr>
          <p:spPr>
            <a:xfrm>
              <a:off x="2623" y="1287"/>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2167" name="Freeform 118"/>
            <p:cNvSpPr/>
            <p:nvPr/>
          </p:nvSpPr>
          <p:spPr>
            <a:xfrm>
              <a:off x="2612" y="1309"/>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68" name="Freeform 119"/>
            <p:cNvSpPr/>
            <p:nvPr/>
          </p:nvSpPr>
          <p:spPr>
            <a:xfrm>
              <a:off x="2587" y="1343"/>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69" name="Freeform 120"/>
            <p:cNvSpPr/>
            <p:nvPr/>
          </p:nvSpPr>
          <p:spPr>
            <a:xfrm>
              <a:off x="2606" y="1330"/>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70" name="Freeform 121"/>
            <p:cNvSpPr/>
            <p:nvPr/>
          </p:nvSpPr>
          <p:spPr>
            <a:xfrm>
              <a:off x="1873" y="34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71" name="Freeform 122"/>
            <p:cNvSpPr/>
            <p:nvPr/>
          </p:nvSpPr>
          <p:spPr>
            <a:xfrm>
              <a:off x="1812" y="308"/>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72" name="Freeform 123"/>
            <p:cNvSpPr/>
            <p:nvPr/>
          </p:nvSpPr>
          <p:spPr>
            <a:xfrm>
              <a:off x="1574" y="91"/>
              <a:ext cx="2060" cy="1644"/>
            </a:xfrm>
            <a:custGeom>
              <a:avLst/>
              <a:gdLst/>
              <a:ahLst/>
              <a:cxnLst>
                <a:cxn ang="0">
                  <a:pos x="452" y="653"/>
                </a:cxn>
                <a:cxn ang="0">
                  <a:pos x="333" y="595"/>
                </a:cxn>
                <a:cxn ang="0">
                  <a:pos x="158" y="645"/>
                </a:cxn>
                <a:cxn ang="0">
                  <a:pos x="46" y="759"/>
                </a:cxn>
                <a:cxn ang="0">
                  <a:pos x="12" y="941"/>
                </a:cxn>
                <a:cxn ang="0">
                  <a:pos x="146" y="1059"/>
                </a:cxn>
                <a:cxn ang="0">
                  <a:pos x="308" y="1041"/>
                </a:cxn>
                <a:cxn ang="0">
                  <a:pos x="396" y="1138"/>
                </a:cxn>
                <a:cxn ang="0">
                  <a:pos x="452" y="1447"/>
                </a:cxn>
                <a:cxn ang="0">
                  <a:pos x="497" y="1628"/>
                </a:cxn>
                <a:cxn ang="0">
                  <a:pos x="704" y="1574"/>
                </a:cxn>
                <a:cxn ang="0">
                  <a:pos x="817" y="1380"/>
                </a:cxn>
                <a:cxn ang="0">
                  <a:pos x="885" y="1153"/>
                </a:cxn>
                <a:cxn ang="0">
                  <a:pos x="998" y="999"/>
                </a:cxn>
                <a:cxn ang="0">
                  <a:pos x="796" y="856"/>
                </a:cxn>
                <a:cxn ang="0">
                  <a:pos x="817" y="819"/>
                </a:cxn>
                <a:cxn ang="0">
                  <a:pos x="1003" y="916"/>
                </a:cxn>
                <a:cxn ang="0">
                  <a:pos x="1098" y="792"/>
                </a:cxn>
                <a:cxn ang="0">
                  <a:pos x="1046" y="763"/>
                </a:cxn>
                <a:cxn ang="0">
                  <a:pos x="929" y="716"/>
                </a:cxn>
                <a:cxn ang="0">
                  <a:pos x="1141" y="761"/>
                </a:cxn>
                <a:cxn ang="0">
                  <a:pos x="1296" y="852"/>
                </a:cxn>
                <a:cxn ang="0">
                  <a:pos x="1373" y="1033"/>
                </a:cxn>
                <a:cxn ang="0">
                  <a:pos x="1608" y="847"/>
                </a:cxn>
                <a:cxn ang="0">
                  <a:pos x="1704" y="1030"/>
                </a:cxn>
                <a:cxn ang="0">
                  <a:pos x="1707" y="874"/>
                </a:cxn>
                <a:cxn ang="0">
                  <a:pos x="1759" y="800"/>
                </a:cxn>
                <a:cxn ang="0">
                  <a:pos x="1783" y="544"/>
                </a:cxn>
                <a:cxn ang="0">
                  <a:pos x="1824" y="528"/>
                </a:cxn>
                <a:cxn ang="0">
                  <a:pos x="1844" y="427"/>
                </a:cxn>
                <a:cxn ang="0">
                  <a:pos x="1805" y="226"/>
                </a:cxn>
                <a:cxn ang="0">
                  <a:pos x="1899" y="108"/>
                </a:cxn>
                <a:cxn ang="0">
                  <a:pos x="1947" y="209"/>
                </a:cxn>
                <a:cxn ang="0">
                  <a:pos x="1943" y="123"/>
                </a:cxn>
                <a:cxn ang="0">
                  <a:pos x="1975" y="51"/>
                </a:cxn>
                <a:cxn ang="0">
                  <a:pos x="2038" y="0"/>
                </a:cxn>
                <a:cxn ang="0">
                  <a:pos x="1820" y="63"/>
                </a:cxn>
                <a:cxn ang="0">
                  <a:pos x="1583" y="83"/>
                </a:cxn>
                <a:cxn ang="0">
                  <a:pos x="1349" y="30"/>
                </a:cxn>
                <a:cxn ang="0">
                  <a:pos x="1132" y="65"/>
                </a:cxn>
                <a:cxn ang="0">
                  <a:pos x="1040" y="170"/>
                </a:cxn>
                <a:cxn ang="0">
                  <a:pos x="926" y="137"/>
                </a:cxn>
                <a:cxn ang="0">
                  <a:pos x="758" y="183"/>
                </a:cxn>
                <a:cxn ang="0">
                  <a:pos x="667" y="140"/>
                </a:cxn>
                <a:cxn ang="0">
                  <a:pos x="364" y="248"/>
                </a:cxn>
                <a:cxn ang="0">
                  <a:pos x="535" y="213"/>
                </a:cxn>
                <a:cxn ang="0">
                  <a:pos x="638" y="276"/>
                </a:cxn>
                <a:cxn ang="0">
                  <a:pos x="443" y="357"/>
                </a:cxn>
                <a:cxn ang="0">
                  <a:pos x="275" y="416"/>
                </a:cxn>
                <a:cxn ang="0">
                  <a:pos x="167" y="537"/>
                </a:cxn>
                <a:cxn ang="0">
                  <a:pos x="283" y="552"/>
                </a:cxn>
                <a:cxn ang="0">
                  <a:pos x="381" y="573"/>
                </a:cxn>
                <a:cxn ang="0">
                  <a:pos x="493" y="590"/>
                </a:cxn>
                <a:cxn ang="0">
                  <a:pos x="487" y="512"/>
                </a:cxn>
                <a:cxn ang="0">
                  <a:pos x="592" y="548"/>
                </a:cxn>
                <a:cxn ang="0">
                  <a:pos x="686" y="470"/>
                </a:cxn>
                <a:cxn ang="0">
                  <a:pos x="772" y="480"/>
                </a:cxn>
                <a:cxn ang="0">
                  <a:pos x="639" y="598"/>
                </a:cxn>
              </a:cxnLst>
              <a:rect l="0" t="0" r="0" b="0"/>
              <a:pathLst>
                <a:path w="2060" h="1644">
                  <a:moveTo>
                    <a:pt x="697" y="677"/>
                  </a:moveTo>
                  <a:cubicBezTo>
                    <a:pt x="659" y="675"/>
                    <a:pt x="652" y="669"/>
                    <a:pt x="618" y="667"/>
                  </a:cubicBezTo>
                  <a:cubicBezTo>
                    <a:pt x="607" y="666"/>
                    <a:pt x="594" y="661"/>
                    <a:pt x="582" y="658"/>
                  </a:cubicBezTo>
                  <a:cubicBezTo>
                    <a:pt x="577" y="655"/>
                    <a:pt x="568" y="650"/>
                    <a:pt x="568" y="650"/>
                  </a:cubicBezTo>
                  <a:cubicBezTo>
                    <a:pt x="551" y="652"/>
                    <a:pt x="557" y="655"/>
                    <a:pt x="546" y="658"/>
                  </a:cubicBezTo>
                  <a:cubicBezTo>
                    <a:pt x="540" y="667"/>
                    <a:pt x="542" y="669"/>
                    <a:pt x="546" y="677"/>
                  </a:cubicBezTo>
                  <a:cubicBezTo>
                    <a:pt x="548" y="680"/>
                    <a:pt x="550" y="686"/>
                    <a:pt x="550" y="686"/>
                  </a:cubicBezTo>
                  <a:cubicBezTo>
                    <a:pt x="526" y="694"/>
                    <a:pt x="506" y="678"/>
                    <a:pt x="488" y="670"/>
                  </a:cubicBezTo>
                  <a:cubicBezTo>
                    <a:pt x="481" y="653"/>
                    <a:pt x="472" y="655"/>
                    <a:pt x="452" y="653"/>
                  </a:cubicBezTo>
                  <a:cubicBezTo>
                    <a:pt x="446" y="648"/>
                    <a:pt x="444" y="648"/>
                    <a:pt x="437" y="650"/>
                  </a:cubicBezTo>
                  <a:cubicBezTo>
                    <a:pt x="427" y="647"/>
                    <a:pt x="433" y="648"/>
                    <a:pt x="423" y="642"/>
                  </a:cubicBezTo>
                  <a:cubicBezTo>
                    <a:pt x="421" y="641"/>
                    <a:pt x="418" y="639"/>
                    <a:pt x="418" y="639"/>
                  </a:cubicBezTo>
                  <a:cubicBezTo>
                    <a:pt x="416" y="638"/>
                    <a:pt x="413" y="633"/>
                    <a:pt x="413" y="630"/>
                  </a:cubicBezTo>
                  <a:cubicBezTo>
                    <a:pt x="415" y="625"/>
                    <a:pt x="418" y="616"/>
                    <a:pt x="418" y="616"/>
                  </a:cubicBezTo>
                  <a:cubicBezTo>
                    <a:pt x="416" y="592"/>
                    <a:pt x="421" y="588"/>
                    <a:pt x="398" y="591"/>
                  </a:cubicBezTo>
                  <a:cubicBezTo>
                    <a:pt x="390" y="598"/>
                    <a:pt x="390" y="595"/>
                    <a:pt x="381" y="592"/>
                  </a:cubicBezTo>
                  <a:cubicBezTo>
                    <a:pt x="370" y="592"/>
                    <a:pt x="361" y="595"/>
                    <a:pt x="348" y="597"/>
                  </a:cubicBezTo>
                  <a:cubicBezTo>
                    <a:pt x="344" y="595"/>
                    <a:pt x="337" y="597"/>
                    <a:pt x="333" y="595"/>
                  </a:cubicBezTo>
                  <a:cubicBezTo>
                    <a:pt x="331" y="594"/>
                    <a:pt x="330" y="592"/>
                    <a:pt x="328" y="592"/>
                  </a:cubicBezTo>
                  <a:cubicBezTo>
                    <a:pt x="314" y="591"/>
                    <a:pt x="296" y="597"/>
                    <a:pt x="283" y="602"/>
                  </a:cubicBezTo>
                  <a:cubicBezTo>
                    <a:pt x="276" y="603"/>
                    <a:pt x="268" y="606"/>
                    <a:pt x="260" y="608"/>
                  </a:cubicBezTo>
                  <a:cubicBezTo>
                    <a:pt x="255" y="609"/>
                    <a:pt x="246" y="613"/>
                    <a:pt x="246" y="613"/>
                  </a:cubicBezTo>
                  <a:cubicBezTo>
                    <a:pt x="228" y="611"/>
                    <a:pt x="209" y="609"/>
                    <a:pt x="189" y="611"/>
                  </a:cubicBezTo>
                  <a:cubicBezTo>
                    <a:pt x="184" y="613"/>
                    <a:pt x="180" y="614"/>
                    <a:pt x="175" y="617"/>
                  </a:cubicBezTo>
                  <a:cubicBezTo>
                    <a:pt x="173" y="619"/>
                    <a:pt x="173" y="620"/>
                    <a:pt x="173" y="622"/>
                  </a:cubicBezTo>
                  <a:cubicBezTo>
                    <a:pt x="172" y="623"/>
                    <a:pt x="169" y="623"/>
                    <a:pt x="169" y="625"/>
                  </a:cubicBezTo>
                  <a:cubicBezTo>
                    <a:pt x="163" y="634"/>
                    <a:pt x="167" y="641"/>
                    <a:pt x="158" y="645"/>
                  </a:cubicBezTo>
                  <a:cubicBezTo>
                    <a:pt x="153" y="648"/>
                    <a:pt x="149" y="652"/>
                    <a:pt x="144" y="655"/>
                  </a:cubicBezTo>
                  <a:cubicBezTo>
                    <a:pt x="141" y="656"/>
                    <a:pt x="135" y="659"/>
                    <a:pt x="135" y="659"/>
                  </a:cubicBezTo>
                  <a:cubicBezTo>
                    <a:pt x="133" y="664"/>
                    <a:pt x="130" y="666"/>
                    <a:pt x="130" y="669"/>
                  </a:cubicBezTo>
                  <a:cubicBezTo>
                    <a:pt x="128" y="677"/>
                    <a:pt x="132" y="691"/>
                    <a:pt x="124" y="698"/>
                  </a:cubicBezTo>
                  <a:cubicBezTo>
                    <a:pt x="118" y="703"/>
                    <a:pt x="108" y="709"/>
                    <a:pt x="101" y="711"/>
                  </a:cubicBezTo>
                  <a:cubicBezTo>
                    <a:pt x="101" y="711"/>
                    <a:pt x="90" y="716"/>
                    <a:pt x="87" y="716"/>
                  </a:cubicBezTo>
                  <a:cubicBezTo>
                    <a:pt x="85" y="717"/>
                    <a:pt x="82" y="717"/>
                    <a:pt x="82" y="717"/>
                  </a:cubicBezTo>
                  <a:cubicBezTo>
                    <a:pt x="76" y="725"/>
                    <a:pt x="68" y="733"/>
                    <a:pt x="60" y="738"/>
                  </a:cubicBezTo>
                  <a:cubicBezTo>
                    <a:pt x="56" y="745"/>
                    <a:pt x="53" y="755"/>
                    <a:pt x="46" y="759"/>
                  </a:cubicBezTo>
                  <a:cubicBezTo>
                    <a:pt x="43" y="764"/>
                    <a:pt x="37" y="767"/>
                    <a:pt x="31" y="773"/>
                  </a:cubicBezTo>
                  <a:cubicBezTo>
                    <a:pt x="26" y="780"/>
                    <a:pt x="25" y="789"/>
                    <a:pt x="23" y="797"/>
                  </a:cubicBezTo>
                  <a:cubicBezTo>
                    <a:pt x="20" y="803"/>
                    <a:pt x="19" y="809"/>
                    <a:pt x="17" y="816"/>
                  </a:cubicBezTo>
                  <a:cubicBezTo>
                    <a:pt x="15" y="817"/>
                    <a:pt x="14" y="824"/>
                    <a:pt x="14" y="824"/>
                  </a:cubicBezTo>
                  <a:cubicBezTo>
                    <a:pt x="15" y="831"/>
                    <a:pt x="26" y="842"/>
                    <a:pt x="26" y="842"/>
                  </a:cubicBezTo>
                  <a:cubicBezTo>
                    <a:pt x="26" y="847"/>
                    <a:pt x="17" y="855"/>
                    <a:pt x="17" y="855"/>
                  </a:cubicBezTo>
                  <a:cubicBezTo>
                    <a:pt x="14" y="863"/>
                    <a:pt x="17" y="867"/>
                    <a:pt x="25" y="870"/>
                  </a:cubicBezTo>
                  <a:cubicBezTo>
                    <a:pt x="28" y="884"/>
                    <a:pt x="17" y="902"/>
                    <a:pt x="6" y="909"/>
                  </a:cubicBezTo>
                  <a:cubicBezTo>
                    <a:pt x="0" y="927"/>
                    <a:pt x="5" y="927"/>
                    <a:pt x="12" y="941"/>
                  </a:cubicBezTo>
                  <a:cubicBezTo>
                    <a:pt x="23" y="963"/>
                    <a:pt x="29" y="969"/>
                    <a:pt x="53" y="977"/>
                  </a:cubicBezTo>
                  <a:cubicBezTo>
                    <a:pt x="60" y="986"/>
                    <a:pt x="56" y="983"/>
                    <a:pt x="63" y="989"/>
                  </a:cubicBezTo>
                  <a:cubicBezTo>
                    <a:pt x="62" y="994"/>
                    <a:pt x="59" y="997"/>
                    <a:pt x="59" y="1002"/>
                  </a:cubicBezTo>
                  <a:cubicBezTo>
                    <a:pt x="57" y="1009"/>
                    <a:pt x="70" y="1020"/>
                    <a:pt x="74" y="1027"/>
                  </a:cubicBezTo>
                  <a:cubicBezTo>
                    <a:pt x="77" y="1031"/>
                    <a:pt x="91" y="1036"/>
                    <a:pt x="91" y="1036"/>
                  </a:cubicBezTo>
                  <a:cubicBezTo>
                    <a:pt x="94" y="1036"/>
                    <a:pt x="96" y="1036"/>
                    <a:pt x="98" y="1034"/>
                  </a:cubicBezTo>
                  <a:cubicBezTo>
                    <a:pt x="99" y="1034"/>
                    <a:pt x="98" y="1031"/>
                    <a:pt x="99" y="1030"/>
                  </a:cubicBezTo>
                  <a:cubicBezTo>
                    <a:pt x="101" y="1030"/>
                    <a:pt x="107" y="1038"/>
                    <a:pt x="108" y="1038"/>
                  </a:cubicBezTo>
                  <a:cubicBezTo>
                    <a:pt x="119" y="1047"/>
                    <a:pt x="133" y="1055"/>
                    <a:pt x="146" y="1059"/>
                  </a:cubicBezTo>
                  <a:cubicBezTo>
                    <a:pt x="149" y="1067"/>
                    <a:pt x="152" y="1066"/>
                    <a:pt x="159" y="1064"/>
                  </a:cubicBezTo>
                  <a:cubicBezTo>
                    <a:pt x="163" y="1061"/>
                    <a:pt x="166" y="1059"/>
                    <a:pt x="169" y="1058"/>
                  </a:cubicBezTo>
                  <a:cubicBezTo>
                    <a:pt x="172" y="1056"/>
                    <a:pt x="178" y="1055"/>
                    <a:pt x="178" y="1055"/>
                  </a:cubicBezTo>
                  <a:cubicBezTo>
                    <a:pt x="192" y="1059"/>
                    <a:pt x="209" y="1061"/>
                    <a:pt x="224" y="1063"/>
                  </a:cubicBezTo>
                  <a:cubicBezTo>
                    <a:pt x="231" y="1067"/>
                    <a:pt x="229" y="1070"/>
                    <a:pt x="238" y="1069"/>
                  </a:cubicBezTo>
                  <a:cubicBezTo>
                    <a:pt x="238" y="1063"/>
                    <a:pt x="238" y="1056"/>
                    <a:pt x="238" y="1050"/>
                  </a:cubicBezTo>
                  <a:cubicBezTo>
                    <a:pt x="241" y="1041"/>
                    <a:pt x="257" y="1059"/>
                    <a:pt x="260" y="1061"/>
                  </a:cubicBezTo>
                  <a:cubicBezTo>
                    <a:pt x="266" y="1050"/>
                    <a:pt x="279" y="1052"/>
                    <a:pt x="291" y="1050"/>
                  </a:cubicBezTo>
                  <a:cubicBezTo>
                    <a:pt x="297" y="1049"/>
                    <a:pt x="302" y="1044"/>
                    <a:pt x="308" y="1041"/>
                  </a:cubicBezTo>
                  <a:cubicBezTo>
                    <a:pt x="319" y="1042"/>
                    <a:pt x="330" y="1045"/>
                    <a:pt x="341" y="1049"/>
                  </a:cubicBezTo>
                  <a:cubicBezTo>
                    <a:pt x="342" y="1050"/>
                    <a:pt x="344" y="1055"/>
                    <a:pt x="344" y="1058"/>
                  </a:cubicBezTo>
                  <a:cubicBezTo>
                    <a:pt x="344" y="1061"/>
                    <a:pt x="342" y="1067"/>
                    <a:pt x="342" y="1067"/>
                  </a:cubicBezTo>
                  <a:cubicBezTo>
                    <a:pt x="347" y="1070"/>
                    <a:pt x="355" y="1072"/>
                    <a:pt x="361" y="1075"/>
                  </a:cubicBezTo>
                  <a:cubicBezTo>
                    <a:pt x="362" y="1075"/>
                    <a:pt x="365" y="1077"/>
                    <a:pt x="365" y="1077"/>
                  </a:cubicBezTo>
                  <a:cubicBezTo>
                    <a:pt x="375" y="1074"/>
                    <a:pt x="384" y="1074"/>
                    <a:pt x="393" y="1080"/>
                  </a:cubicBezTo>
                  <a:cubicBezTo>
                    <a:pt x="396" y="1083"/>
                    <a:pt x="398" y="1088"/>
                    <a:pt x="401" y="1092"/>
                  </a:cubicBezTo>
                  <a:cubicBezTo>
                    <a:pt x="404" y="1095"/>
                    <a:pt x="407" y="1102"/>
                    <a:pt x="407" y="1102"/>
                  </a:cubicBezTo>
                  <a:cubicBezTo>
                    <a:pt x="404" y="1114"/>
                    <a:pt x="399" y="1127"/>
                    <a:pt x="396" y="1138"/>
                  </a:cubicBezTo>
                  <a:cubicBezTo>
                    <a:pt x="393" y="1147"/>
                    <a:pt x="395" y="1141"/>
                    <a:pt x="389" y="1152"/>
                  </a:cubicBezTo>
                  <a:cubicBezTo>
                    <a:pt x="387" y="1153"/>
                    <a:pt x="385" y="1156"/>
                    <a:pt x="385" y="1156"/>
                  </a:cubicBezTo>
                  <a:cubicBezTo>
                    <a:pt x="389" y="1185"/>
                    <a:pt x="396" y="1180"/>
                    <a:pt x="410" y="1197"/>
                  </a:cubicBezTo>
                  <a:cubicBezTo>
                    <a:pt x="427" y="1219"/>
                    <a:pt x="440" y="1239"/>
                    <a:pt x="447" y="1266"/>
                  </a:cubicBezTo>
                  <a:cubicBezTo>
                    <a:pt x="446" y="1280"/>
                    <a:pt x="452" y="1314"/>
                    <a:pt x="435" y="1325"/>
                  </a:cubicBezTo>
                  <a:cubicBezTo>
                    <a:pt x="427" y="1347"/>
                    <a:pt x="433" y="1325"/>
                    <a:pt x="430" y="1367"/>
                  </a:cubicBezTo>
                  <a:cubicBezTo>
                    <a:pt x="429" y="1377"/>
                    <a:pt x="421" y="1381"/>
                    <a:pt x="418" y="1391"/>
                  </a:cubicBezTo>
                  <a:cubicBezTo>
                    <a:pt x="421" y="1413"/>
                    <a:pt x="430" y="1422"/>
                    <a:pt x="446" y="1438"/>
                  </a:cubicBezTo>
                  <a:cubicBezTo>
                    <a:pt x="449" y="1441"/>
                    <a:pt x="450" y="1442"/>
                    <a:pt x="452" y="1447"/>
                  </a:cubicBezTo>
                  <a:cubicBezTo>
                    <a:pt x="454" y="1450"/>
                    <a:pt x="455" y="1456"/>
                    <a:pt x="455" y="1456"/>
                  </a:cubicBezTo>
                  <a:cubicBezTo>
                    <a:pt x="457" y="1475"/>
                    <a:pt x="458" y="1488"/>
                    <a:pt x="460" y="1505"/>
                  </a:cubicBezTo>
                  <a:cubicBezTo>
                    <a:pt x="461" y="1514"/>
                    <a:pt x="461" y="1511"/>
                    <a:pt x="464" y="1522"/>
                  </a:cubicBezTo>
                  <a:cubicBezTo>
                    <a:pt x="466" y="1524"/>
                    <a:pt x="466" y="1527"/>
                    <a:pt x="466" y="1527"/>
                  </a:cubicBezTo>
                  <a:cubicBezTo>
                    <a:pt x="468" y="1542"/>
                    <a:pt x="469" y="1552"/>
                    <a:pt x="481" y="1561"/>
                  </a:cubicBezTo>
                  <a:cubicBezTo>
                    <a:pt x="485" y="1566"/>
                    <a:pt x="488" y="1569"/>
                    <a:pt x="494" y="1572"/>
                  </a:cubicBezTo>
                  <a:cubicBezTo>
                    <a:pt x="497" y="1585"/>
                    <a:pt x="503" y="1597"/>
                    <a:pt x="506" y="1610"/>
                  </a:cubicBezTo>
                  <a:cubicBezTo>
                    <a:pt x="506" y="1614"/>
                    <a:pt x="508" y="1619"/>
                    <a:pt x="505" y="1622"/>
                  </a:cubicBezTo>
                  <a:cubicBezTo>
                    <a:pt x="503" y="1625"/>
                    <a:pt x="497" y="1628"/>
                    <a:pt x="497" y="1628"/>
                  </a:cubicBezTo>
                  <a:cubicBezTo>
                    <a:pt x="488" y="1642"/>
                    <a:pt x="509" y="1644"/>
                    <a:pt x="517" y="1644"/>
                  </a:cubicBezTo>
                  <a:cubicBezTo>
                    <a:pt x="539" y="1639"/>
                    <a:pt x="557" y="1635"/>
                    <a:pt x="579" y="1633"/>
                  </a:cubicBezTo>
                  <a:cubicBezTo>
                    <a:pt x="598" y="1630"/>
                    <a:pt x="613" y="1627"/>
                    <a:pt x="632" y="1624"/>
                  </a:cubicBezTo>
                  <a:cubicBezTo>
                    <a:pt x="635" y="1624"/>
                    <a:pt x="638" y="1622"/>
                    <a:pt x="641" y="1621"/>
                  </a:cubicBezTo>
                  <a:cubicBezTo>
                    <a:pt x="642" y="1621"/>
                    <a:pt x="644" y="1619"/>
                    <a:pt x="646" y="1617"/>
                  </a:cubicBezTo>
                  <a:cubicBezTo>
                    <a:pt x="649" y="1617"/>
                    <a:pt x="655" y="1616"/>
                    <a:pt x="655" y="1616"/>
                  </a:cubicBezTo>
                  <a:cubicBezTo>
                    <a:pt x="659" y="1610"/>
                    <a:pt x="664" y="1603"/>
                    <a:pt x="670" y="1600"/>
                  </a:cubicBezTo>
                  <a:cubicBezTo>
                    <a:pt x="675" y="1594"/>
                    <a:pt x="678" y="1591"/>
                    <a:pt x="683" y="1588"/>
                  </a:cubicBezTo>
                  <a:cubicBezTo>
                    <a:pt x="687" y="1581"/>
                    <a:pt x="697" y="1577"/>
                    <a:pt x="704" y="1574"/>
                  </a:cubicBezTo>
                  <a:cubicBezTo>
                    <a:pt x="715" y="1563"/>
                    <a:pt x="726" y="1550"/>
                    <a:pt x="731" y="1535"/>
                  </a:cubicBezTo>
                  <a:cubicBezTo>
                    <a:pt x="731" y="1531"/>
                    <a:pt x="729" y="1528"/>
                    <a:pt x="729" y="1525"/>
                  </a:cubicBezTo>
                  <a:cubicBezTo>
                    <a:pt x="729" y="1494"/>
                    <a:pt x="737" y="1505"/>
                    <a:pt x="754" y="1494"/>
                  </a:cubicBezTo>
                  <a:cubicBezTo>
                    <a:pt x="759" y="1488"/>
                    <a:pt x="762" y="1483"/>
                    <a:pt x="765" y="1475"/>
                  </a:cubicBezTo>
                  <a:cubicBezTo>
                    <a:pt x="763" y="1458"/>
                    <a:pt x="765" y="1439"/>
                    <a:pt x="755" y="1424"/>
                  </a:cubicBezTo>
                  <a:cubicBezTo>
                    <a:pt x="759" y="1413"/>
                    <a:pt x="771" y="1419"/>
                    <a:pt x="779" y="1422"/>
                  </a:cubicBezTo>
                  <a:cubicBezTo>
                    <a:pt x="782" y="1427"/>
                    <a:pt x="782" y="1435"/>
                    <a:pt x="785" y="1427"/>
                  </a:cubicBezTo>
                  <a:cubicBezTo>
                    <a:pt x="786" y="1416"/>
                    <a:pt x="786" y="1405"/>
                    <a:pt x="786" y="1396"/>
                  </a:cubicBezTo>
                  <a:cubicBezTo>
                    <a:pt x="788" y="1386"/>
                    <a:pt x="810" y="1385"/>
                    <a:pt x="817" y="1380"/>
                  </a:cubicBezTo>
                  <a:cubicBezTo>
                    <a:pt x="820" y="1374"/>
                    <a:pt x="831" y="1367"/>
                    <a:pt x="837" y="1363"/>
                  </a:cubicBezTo>
                  <a:cubicBezTo>
                    <a:pt x="841" y="1361"/>
                    <a:pt x="847" y="1356"/>
                    <a:pt x="847" y="1356"/>
                  </a:cubicBezTo>
                  <a:cubicBezTo>
                    <a:pt x="855" y="1345"/>
                    <a:pt x="845" y="1333"/>
                    <a:pt x="844" y="1320"/>
                  </a:cubicBezTo>
                  <a:cubicBezTo>
                    <a:pt x="845" y="1310"/>
                    <a:pt x="847" y="1308"/>
                    <a:pt x="850" y="1299"/>
                  </a:cubicBezTo>
                  <a:cubicBezTo>
                    <a:pt x="847" y="1288"/>
                    <a:pt x="842" y="1288"/>
                    <a:pt x="834" y="1280"/>
                  </a:cubicBezTo>
                  <a:cubicBezTo>
                    <a:pt x="833" y="1275"/>
                    <a:pt x="830" y="1266"/>
                    <a:pt x="830" y="1266"/>
                  </a:cubicBezTo>
                  <a:cubicBezTo>
                    <a:pt x="831" y="1250"/>
                    <a:pt x="831" y="1236"/>
                    <a:pt x="831" y="1220"/>
                  </a:cubicBezTo>
                  <a:cubicBezTo>
                    <a:pt x="833" y="1192"/>
                    <a:pt x="861" y="1183"/>
                    <a:pt x="876" y="1166"/>
                  </a:cubicBezTo>
                  <a:cubicBezTo>
                    <a:pt x="879" y="1160"/>
                    <a:pt x="884" y="1160"/>
                    <a:pt x="885" y="1153"/>
                  </a:cubicBezTo>
                  <a:cubicBezTo>
                    <a:pt x="890" y="1144"/>
                    <a:pt x="889" y="1142"/>
                    <a:pt x="895" y="1136"/>
                  </a:cubicBezTo>
                  <a:cubicBezTo>
                    <a:pt x="898" y="1127"/>
                    <a:pt x="906" y="1114"/>
                    <a:pt x="915" y="1111"/>
                  </a:cubicBezTo>
                  <a:cubicBezTo>
                    <a:pt x="920" y="1105"/>
                    <a:pt x="924" y="1099"/>
                    <a:pt x="930" y="1094"/>
                  </a:cubicBezTo>
                  <a:cubicBezTo>
                    <a:pt x="935" y="1089"/>
                    <a:pt x="938" y="1089"/>
                    <a:pt x="943" y="1084"/>
                  </a:cubicBezTo>
                  <a:cubicBezTo>
                    <a:pt x="947" y="1080"/>
                    <a:pt x="949" y="1078"/>
                    <a:pt x="955" y="1077"/>
                  </a:cubicBezTo>
                  <a:cubicBezTo>
                    <a:pt x="961" y="1066"/>
                    <a:pt x="958" y="1069"/>
                    <a:pt x="966" y="1064"/>
                  </a:cubicBezTo>
                  <a:cubicBezTo>
                    <a:pt x="972" y="1055"/>
                    <a:pt x="978" y="1045"/>
                    <a:pt x="983" y="1036"/>
                  </a:cubicBezTo>
                  <a:cubicBezTo>
                    <a:pt x="988" y="1030"/>
                    <a:pt x="989" y="1019"/>
                    <a:pt x="991" y="1013"/>
                  </a:cubicBezTo>
                  <a:cubicBezTo>
                    <a:pt x="994" y="1003"/>
                    <a:pt x="992" y="1009"/>
                    <a:pt x="998" y="999"/>
                  </a:cubicBezTo>
                  <a:cubicBezTo>
                    <a:pt x="1003" y="992"/>
                    <a:pt x="1003" y="984"/>
                    <a:pt x="1005" y="977"/>
                  </a:cubicBezTo>
                  <a:cubicBezTo>
                    <a:pt x="1003" y="966"/>
                    <a:pt x="1000" y="970"/>
                    <a:pt x="989" y="974"/>
                  </a:cubicBezTo>
                  <a:cubicBezTo>
                    <a:pt x="971" y="986"/>
                    <a:pt x="941" y="983"/>
                    <a:pt x="921" y="983"/>
                  </a:cubicBezTo>
                  <a:cubicBezTo>
                    <a:pt x="892" y="981"/>
                    <a:pt x="895" y="977"/>
                    <a:pt x="878" y="961"/>
                  </a:cubicBezTo>
                  <a:cubicBezTo>
                    <a:pt x="875" y="949"/>
                    <a:pt x="867" y="944"/>
                    <a:pt x="858" y="936"/>
                  </a:cubicBezTo>
                  <a:cubicBezTo>
                    <a:pt x="853" y="933"/>
                    <a:pt x="844" y="930"/>
                    <a:pt x="844" y="930"/>
                  </a:cubicBezTo>
                  <a:cubicBezTo>
                    <a:pt x="837" y="909"/>
                    <a:pt x="828" y="891"/>
                    <a:pt x="817" y="872"/>
                  </a:cubicBezTo>
                  <a:cubicBezTo>
                    <a:pt x="811" y="866"/>
                    <a:pt x="816" y="869"/>
                    <a:pt x="805" y="863"/>
                  </a:cubicBezTo>
                  <a:cubicBezTo>
                    <a:pt x="802" y="859"/>
                    <a:pt x="796" y="856"/>
                    <a:pt x="796" y="856"/>
                  </a:cubicBezTo>
                  <a:cubicBezTo>
                    <a:pt x="786" y="842"/>
                    <a:pt x="794" y="825"/>
                    <a:pt x="785" y="813"/>
                  </a:cubicBezTo>
                  <a:cubicBezTo>
                    <a:pt x="774" y="794"/>
                    <a:pt x="759" y="772"/>
                    <a:pt x="745" y="758"/>
                  </a:cubicBezTo>
                  <a:cubicBezTo>
                    <a:pt x="742" y="744"/>
                    <a:pt x="737" y="736"/>
                    <a:pt x="729" y="723"/>
                  </a:cubicBezTo>
                  <a:cubicBezTo>
                    <a:pt x="726" y="720"/>
                    <a:pt x="723" y="709"/>
                    <a:pt x="723" y="709"/>
                  </a:cubicBezTo>
                  <a:cubicBezTo>
                    <a:pt x="740" y="705"/>
                    <a:pt x="757" y="733"/>
                    <a:pt x="766" y="744"/>
                  </a:cubicBezTo>
                  <a:cubicBezTo>
                    <a:pt x="771" y="758"/>
                    <a:pt x="771" y="759"/>
                    <a:pt x="786" y="764"/>
                  </a:cubicBezTo>
                  <a:cubicBezTo>
                    <a:pt x="793" y="766"/>
                    <a:pt x="800" y="773"/>
                    <a:pt x="800" y="773"/>
                  </a:cubicBezTo>
                  <a:cubicBezTo>
                    <a:pt x="803" y="780"/>
                    <a:pt x="808" y="784"/>
                    <a:pt x="813" y="791"/>
                  </a:cubicBezTo>
                  <a:cubicBezTo>
                    <a:pt x="813" y="803"/>
                    <a:pt x="814" y="809"/>
                    <a:pt x="817" y="819"/>
                  </a:cubicBezTo>
                  <a:cubicBezTo>
                    <a:pt x="819" y="842"/>
                    <a:pt x="820" y="841"/>
                    <a:pt x="839" y="847"/>
                  </a:cubicBezTo>
                  <a:cubicBezTo>
                    <a:pt x="844" y="852"/>
                    <a:pt x="847" y="856"/>
                    <a:pt x="851" y="861"/>
                  </a:cubicBezTo>
                  <a:cubicBezTo>
                    <a:pt x="851" y="863"/>
                    <a:pt x="853" y="864"/>
                    <a:pt x="853" y="866"/>
                  </a:cubicBezTo>
                  <a:cubicBezTo>
                    <a:pt x="853" y="869"/>
                    <a:pt x="853" y="874"/>
                    <a:pt x="855" y="877"/>
                  </a:cubicBezTo>
                  <a:cubicBezTo>
                    <a:pt x="856" y="884"/>
                    <a:pt x="870" y="889"/>
                    <a:pt x="875" y="894"/>
                  </a:cubicBezTo>
                  <a:cubicBezTo>
                    <a:pt x="887" y="927"/>
                    <a:pt x="870" y="945"/>
                    <a:pt x="910" y="955"/>
                  </a:cubicBezTo>
                  <a:cubicBezTo>
                    <a:pt x="921" y="953"/>
                    <a:pt x="926" y="955"/>
                    <a:pt x="933" y="949"/>
                  </a:cubicBezTo>
                  <a:cubicBezTo>
                    <a:pt x="938" y="942"/>
                    <a:pt x="944" y="941"/>
                    <a:pt x="951" y="936"/>
                  </a:cubicBezTo>
                  <a:cubicBezTo>
                    <a:pt x="972" y="924"/>
                    <a:pt x="978" y="920"/>
                    <a:pt x="1003" y="916"/>
                  </a:cubicBezTo>
                  <a:cubicBezTo>
                    <a:pt x="1009" y="914"/>
                    <a:pt x="1017" y="911"/>
                    <a:pt x="1025" y="909"/>
                  </a:cubicBezTo>
                  <a:cubicBezTo>
                    <a:pt x="1031" y="906"/>
                    <a:pt x="1036" y="899"/>
                    <a:pt x="1042" y="897"/>
                  </a:cubicBezTo>
                  <a:cubicBezTo>
                    <a:pt x="1051" y="894"/>
                    <a:pt x="1060" y="894"/>
                    <a:pt x="1068" y="888"/>
                  </a:cubicBezTo>
                  <a:cubicBezTo>
                    <a:pt x="1073" y="881"/>
                    <a:pt x="1079" y="877"/>
                    <a:pt x="1084" y="869"/>
                  </a:cubicBezTo>
                  <a:cubicBezTo>
                    <a:pt x="1087" y="861"/>
                    <a:pt x="1088" y="850"/>
                    <a:pt x="1098" y="844"/>
                  </a:cubicBezTo>
                  <a:cubicBezTo>
                    <a:pt x="1104" y="836"/>
                    <a:pt x="1105" y="825"/>
                    <a:pt x="1108" y="816"/>
                  </a:cubicBezTo>
                  <a:cubicBezTo>
                    <a:pt x="1110" y="811"/>
                    <a:pt x="1115" y="808"/>
                    <a:pt x="1116" y="803"/>
                  </a:cubicBezTo>
                  <a:cubicBezTo>
                    <a:pt x="1110" y="800"/>
                    <a:pt x="1110" y="805"/>
                    <a:pt x="1102" y="808"/>
                  </a:cubicBezTo>
                  <a:cubicBezTo>
                    <a:pt x="1099" y="802"/>
                    <a:pt x="1104" y="795"/>
                    <a:pt x="1098" y="792"/>
                  </a:cubicBezTo>
                  <a:cubicBezTo>
                    <a:pt x="1094" y="789"/>
                    <a:pt x="1084" y="788"/>
                    <a:pt x="1084" y="788"/>
                  </a:cubicBezTo>
                  <a:cubicBezTo>
                    <a:pt x="1077" y="780"/>
                    <a:pt x="1076" y="783"/>
                    <a:pt x="1067" y="786"/>
                  </a:cubicBezTo>
                  <a:cubicBezTo>
                    <a:pt x="1064" y="788"/>
                    <a:pt x="1057" y="789"/>
                    <a:pt x="1057" y="789"/>
                  </a:cubicBezTo>
                  <a:cubicBezTo>
                    <a:pt x="1054" y="789"/>
                    <a:pt x="1051" y="789"/>
                    <a:pt x="1048" y="788"/>
                  </a:cubicBezTo>
                  <a:cubicBezTo>
                    <a:pt x="1046" y="786"/>
                    <a:pt x="1045" y="778"/>
                    <a:pt x="1045" y="778"/>
                  </a:cubicBezTo>
                  <a:cubicBezTo>
                    <a:pt x="1046" y="778"/>
                    <a:pt x="1048" y="777"/>
                    <a:pt x="1050" y="775"/>
                  </a:cubicBezTo>
                  <a:cubicBezTo>
                    <a:pt x="1060" y="772"/>
                    <a:pt x="1067" y="778"/>
                    <a:pt x="1060" y="763"/>
                  </a:cubicBezTo>
                  <a:cubicBezTo>
                    <a:pt x="1059" y="763"/>
                    <a:pt x="1057" y="761"/>
                    <a:pt x="1056" y="761"/>
                  </a:cubicBezTo>
                  <a:cubicBezTo>
                    <a:pt x="1053" y="761"/>
                    <a:pt x="1048" y="761"/>
                    <a:pt x="1046" y="763"/>
                  </a:cubicBezTo>
                  <a:cubicBezTo>
                    <a:pt x="1046" y="764"/>
                    <a:pt x="1045" y="766"/>
                    <a:pt x="1043" y="767"/>
                  </a:cubicBezTo>
                  <a:cubicBezTo>
                    <a:pt x="1036" y="775"/>
                    <a:pt x="1025" y="777"/>
                    <a:pt x="1016" y="780"/>
                  </a:cubicBezTo>
                  <a:cubicBezTo>
                    <a:pt x="1011" y="780"/>
                    <a:pt x="1006" y="778"/>
                    <a:pt x="1003" y="777"/>
                  </a:cubicBezTo>
                  <a:cubicBezTo>
                    <a:pt x="1002" y="777"/>
                    <a:pt x="997" y="775"/>
                    <a:pt x="997" y="775"/>
                  </a:cubicBezTo>
                  <a:cubicBezTo>
                    <a:pt x="988" y="763"/>
                    <a:pt x="986" y="761"/>
                    <a:pt x="971" y="758"/>
                  </a:cubicBezTo>
                  <a:cubicBezTo>
                    <a:pt x="971" y="753"/>
                    <a:pt x="974" y="747"/>
                    <a:pt x="971" y="742"/>
                  </a:cubicBezTo>
                  <a:cubicBezTo>
                    <a:pt x="969" y="739"/>
                    <a:pt x="960" y="736"/>
                    <a:pt x="957" y="734"/>
                  </a:cubicBezTo>
                  <a:cubicBezTo>
                    <a:pt x="954" y="733"/>
                    <a:pt x="947" y="731"/>
                    <a:pt x="947" y="731"/>
                  </a:cubicBezTo>
                  <a:cubicBezTo>
                    <a:pt x="941" y="725"/>
                    <a:pt x="935" y="722"/>
                    <a:pt x="929" y="716"/>
                  </a:cubicBezTo>
                  <a:cubicBezTo>
                    <a:pt x="930" y="706"/>
                    <a:pt x="932" y="700"/>
                    <a:pt x="941" y="697"/>
                  </a:cubicBezTo>
                  <a:cubicBezTo>
                    <a:pt x="955" y="698"/>
                    <a:pt x="968" y="702"/>
                    <a:pt x="980" y="705"/>
                  </a:cubicBezTo>
                  <a:cubicBezTo>
                    <a:pt x="986" y="711"/>
                    <a:pt x="988" y="716"/>
                    <a:pt x="995" y="720"/>
                  </a:cubicBezTo>
                  <a:cubicBezTo>
                    <a:pt x="1005" y="734"/>
                    <a:pt x="1012" y="736"/>
                    <a:pt x="1025" y="744"/>
                  </a:cubicBezTo>
                  <a:cubicBezTo>
                    <a:pt x="1033" y="742"/>
                    <a:pt x="1045" y="747"/>
                    <a:pt x="1051" y="741"/>
                  </a:cubicBezTo>
                  <a:cubicBezTo>
                    <a:pt x="1060" y="733"/>
                    <a:pt x="1048" y="738"/>
                    <a:pt x="1059" y="734"/>
                  </a:cubicBezTo>
                  <a:cubicBezTo>
                    <a:pt x="1064" y="738"/>
                    <a:pt x="1068" y="739"/>
                    <a:pt x="1073" y="742"/>
                  </a:cubicBezTo>
                  <a:cubicBezTo>
                    <a:pt x="1079" y="752"/>
                    <a:pt x="1093" y="750"/>
                    <a:pt x="1104" y="753"/>
                  </a:cubicBezTo>
                  <a:cubicBezTo>
                    <a:pt x="1121" y="764"/>
                    <a:pt x="1110" y="759"/>
                    <a:pt x="1141" y="761"/>
                  </a:cubicBezTo>
                  <a:cubicBezTo>
                    <a:pt x="1152" y="763"/>
                    <a:pt x="1156" y="766"/>
                    <a:pt x="1163" y="775"/>
                  </a:cubicBezTo>
                  <a:cubicBezTo>
                    <a:pt x="1159" y="788"/>
                    <a:pt x="1167" y="781"/>
                    <a:pt x="1173" y="777"/>
                  </a:cubicBezTo>
                  <a:cubicBezTo>
                    <a:pt x="1175" y="770"/>
                    <a:pt x="1178" y="770"/>
                    <a:pt x="1181" y="764"/>
                  </a:cubicBezTo>
                  <a:cubicBezTo>
                    <a:pt x="1190" y="767"/>
                    <a:pt x="1189" y="772"/>
                    <a:pt x="1187" y="783"/>
                  </a:cubicBezTo>
                  <a:cubicBezTo>
                    <a:pt x="1195" y="789"/>
                    <a:pt x="1206" y="786"/>
                    <a:pt x="1215" y="789"/>
                  </a:cubicBezTo>
                  <a:cubicBezTo>
                    <a:pt x="1221" y="791"/>
                    <a:pt x="1226" y="797"/>
                    <a:pt x="1234" y="800"/>
                  </a:cubicBezTo>
                  <a:cubicBezTo>
                    <a:pt x="1245" y="803"/>
                    <a:pt x="1255" y="808"/>
                    <a:pt x="1265" y="816"/>
                  </a:cubicBezTo>
                  <a:cubicBezTo>
                    <a:pt x="1268" y="827"/>
                    <a:pt x="1272" y="831"/>
                    <a:pt x="1282" y="834"/>
                  </a:cubicBezTo>
                  <a:cubicBezTo>
                    <a:pt x="1286" y="842"/>
                    <a:pt x="1288" y="847"/>
                    <a:pt x="1296" y="852"/>
                  </a:cubicBezTo>
                  <a:cubicBezTo>
                    <a:pt x="1308" y="849"/>
                    <a:pt x="1302" y="850"/>
                    <a:pt x="1314" y="847"/>
                  </a:cubicBezTo>
                  <a:cubicBezTo>
                    <a:pt x="1316" y="845"/>
                    <a:pt x="1319" y="845"/>
                    <a:pt x="1319" y="845"/>
                  </a:cubicBezTo>
                  <a:cubicBezTo>
                    <a:pt x="1328" y="852"/>
                    <a:pt x="1322" y="842"/>
                    <a:pt x="1319" y="839"/>
                  </a:cubicBezTo>
                  <a:cubicBezTo>
                    <a:pt x="1316" y="844"/>
                    <a:pt x="1311" y="847"/>
                    <a:pt x="1310" y="853"/>
                  </a:cubicBezTo>
                  <a:cubicBezTo>
                    <a:pt x="1310" y="856"/>
                    <a:pt x="1307" y="863"/>
                    <a:pt x="1307" y="863"/>
                  </a:cubicBezTo>
                  <a:cubicBezTo>
                    <a:pt x="1308" y="869"/>
                    <a:pt x="1310" y="880"/>
                    <a:pt x="1319" y="880"/>
                  </a:cubicBezTo>
                  <a:lnTo>
                    <a:pt x="1320" y="916"/>
                  </a:lnTo>
                  <a:lnTo>
                    <a:pt x="1348" y="1005"/>
                  </a:lnTo>
                  <a:lnTo>
                    <a:pt x="1373" y="1033"/>
                  </a:lnTo>
                  <a:lnTo>
                    <a:pt x="1416" y="994"/>
                  </a:lnTo>
                  <a:lnTo>
                    <a:pt x="1413" y="967"/>
                  </a:lnTo>
                  <a:lnTo>
                    <a:pt x="1424" y="959"/>
                  </a:lnTo>
                  <a:lnTo>
                    <a:pt x="1423" y="925"/>
                  </a:lnTo>
                  <a:lnTo>
                    <a:pt x="1452" y="916"/>
                  </a:lnTo>
                  <a:lnTo>
                    <a:pt x="1520" y="855"/>
                  </a:lnTo>
                  <a:lnTo>
                    <a:pt x="1533" y="839"/>
                  </a:lnTo>
                  <a:lnTo>
                    <a:pt x="1588" y="824"/>
                  </a:lnTo>
                  <a:lnTo>
                    <a:pt x="1608" y="847"/>
                  </a:lnTo>
                  <a:lnTo>
                    <a:pt x="1602" y="858"/>
                  </a:lnTo>
                  <a:lnTo>
                    <a:pt x="1619" y="875"/>
                  </a:lnTo>
                  <a:lnTo>
                    <a:pt x="1624" y="899"/>
                  </a:lnTo>
                  <a:lnTo>
                    <a:pt x="1641" y="906"/>
                  </a:lnTo>
                  <a:lnTo>
                    <a:pt x="1677" y="892"/>
                  </a:lnTo>
                  <a:lnTo>
                    <a:pt x="1675" y="975"/>
                  </a:lnTo>
                  <a:lnTo>
                    <a:pt x="1684" y="956"/>
                  </a:lnTo>
                  <a:lnTo>
                    <a:pt x="1707" y="1000"/>
                  </a:lnTo>
                  <a:lnTo>
                    <a:pt x="1704" y="1030"/>
                  </a:lnTo>
                  <a:lnTo>
                    <a:pt x="1718" y="1013"/>
                  </a:lnTo>
                  <a:lnTo>
                    <a:pt x="1721" y="997"/>
                  </a:lnTo>
                  <a:lnTo>
                    <a:pt x="1738" y="972"/>
                  </a:lnTo>
                  <a:lnTo>
                    <a:pt x="1728" y="958"/>
                  </a:lnTo>
                  <a:lnTo>
                    <a:pt x="1737" y="942"/>
                  </a:lnTo>
                  <a:lnTo>
                    <a:pt x="1725" y="913"/>
                  </a:lnTo>
                  <a:lnTo>
                    <a:pt x="1732" y="889"/>
                  </a:lnTo>
                  <a:lnTo>
                    <a:pt x="1715" y="895"/>
                  </a:lnTo>
                  <a:lnTo>
                    <a:pt x="1707" y="874"/>
                  </a:lnTo>
                  <a:lnTo>
                    <a:pt x="1701" y="844"/>
                  </a:lnTo>
                  <a:lnTo>
                    <a:pt x="1714" y="816"/>
                  </a:lnTo>
                  <a:lnTo>
                    <a:pt x="1728" y="834"/>
                  </a:lnTo>
                  <a:lnTo>
                    <a:pt x="1721" y="880"/>
                  </a:lnTo>
                  <a:lnTo>
                    <a:pt x="1738" y="849"/>
                  </a:lnTo>
                  <a:lnTo>
                    <a:pt x="1732" y="824"/>
                  </a:lnTo>
                  <a:lnTo>
                    <a:pt x="1752" y="808"/>
                  </a:lnTo>
                  <a:lnTo>
                    <a:pt x="1752" y="797"/>
                  </a:lnTo>
                  <a:lnTo>
                    <a:pt x="1759" y="800"/>
                  </a:lnTo>
                  <a:lnTo>
                    <a:pt x="1796" y="756"/>
                  </a:lnTo>
                  <a:lnTo>
                    <a:pt x="1805" y="684"/>
                  </a:lnTo>
                  <a:lnTo>
                    <a:pt x="1810" y="655"/>
                  </a:lnTo>
                  <a:lnTo>
                    <a:pt x="1794" y="664"/>
                  </a:lnTo>
                  <a:lnTo>
                    <a:pt x="1788" y="655"/>
                  </a:lnTo>
                  <a:lnTo>
                    <a:pt x="1800" y="638"/>
                  </a:lnTo>
                  <a:lnTo>
                    <a:pt x="1776" y="592"/>
                  </a:lnTo>
                  <a:lnTo>
                    <a:pt x="1763" y="580"/>
                  </a:lnTo>
                  <a:lnTo>
                    <a:pt x="1783" y="544"/>
                  </a:lnTo>
                  <a:lnTo>
                    <a:pt x="1762" y="539"/>
                  </a:lnTo>
                  <a:lnTo>
                    <a:pt x="1743" y="531"/>
                  </a:lnTo>
                  <a:lnTo>
                    <a:pt x="1751" y="503"/>
                  </a:lnTo>
                  <a:lnTo>
                    <a:pt x="1763" y="487"/>
                  </a:lnTo>
                  <a:lnTo>
                    <a:pt x="1766" y="519"/>
                  </a:lnTo>
                  <a:lnTo>
                    <a:pt x="1788" y="498"/>
                  </a:lnTo>
                  <a:lnTo>
                    <a:pt x="1805" y="497"/>
                  </a:lnTo>
                  <a:lnTo>
                    <a:pt x="1797" y="519"/>
                  </a:lnTo>
                  <a:lnTo>
                    <a:pt x="1824" y="528"/>
                  </a:lnTo>
                  <a:lnTo>
                    <a:pt x="1816" y="545"/>
                  </a:lnTo>
                  <a:lnTo>
                    <a:pt x="1830" y="559"/>
                  </a:lnTo>
                  <a:lnTo>
                    <a:pt x="1830" y="588"/>
                  </a:lnTo>
                  <a:lnTo>
                    <a:pt x="1861" y="559"/>
                  </a:lnTo>
                  <a:lnTo>
                    <a:pt x="1850" y="531"/>
                  </a:lnTo>
                  <a:lnTo>
                    <a:pt x="1821" y="489"/>
                  </a:lnTo>
                  <a:lnTo>
                    <a:pt x="1830" y="473"/>
                  </a:lnTo>
                  <a:lnTo>
                    <a:pt x="1824" y="448"/>
                  </a:lnTo>
                  <a:lnTo>
                    <a:pt x="1844" y="427"/>
                  </a:lnTo>
                  <a:lnTo>
                    <a:pt x="1868" y="416"/>
                  </a:lnTo>
                  <a:lnTo>
                    <a:pt x="1867" y="367"/>
                  </a:lnTo>
                  <a:lnTo>
                    <a:pt x="1865" y="333"/>
                  </a:lnTo>
                  <a:lnTo>
                    <a:pt x="1858" y="302"/>
                  </a:lnTo>
                  <a:lnTo>
                    <a:pt x="1830" y="248"/>
                  </a:lnTo>
                  <a:lnTo>
                    <a:pt x="1825" y="275"/>
                  </a:lnTo>
                  <a:lnTo>
                    <a:pt x="1807" y="258"/>
                  </a:lnTo>
                  <a:lnTo>
                    <a:pt x="1790" y="266"/>
                  </a:lnTo>
                  <a:lnTo>
                    <a:pt x="1805" y="226"/>
                  </a:lnTo>
                  <a:lnTo>
                    <a:pt x="1821" y="192"/>
                  </a:lnTo>
                  <a:lnTo>
                    <a:pt x="1850" y="176"/>
                  </a:lnTo>
                  <a:lnTo>
                    <a:pt x="1853" y="161"/>
                  </a:lnTo>
                  <a:lnTo>
                    <a:pt x="1873" y="155"/>
                  </a:lnTo>
                  <a:lnTo>
                    <a:pt x="1873" y="170"/>
                  </a:lnTo>
                  <a:lnTo>
                    <a:pt x="1896" y="145"/>
                  </a:lnTo>
                  <a:lnTo>
                    <a:pt x="1882" y="139"/>
                  </a:lnTo>
                  <a:lnTo>
                    <a:pt x="1882" y="120"/>
                  </a:lnTo>
                  <a:lnTo>
                    <a:pt x="1899" y="108"/>
                  </a:lnTo>
                  <a:lnTo>
                    <a:pt x="1906" y="122"/>
                  </a:lnTo>
                  <a:lnTo>
                    <a:pt x="1929" y="100"/>
                  </a:lnTo>
                  <a:lnTo>
                    <a:pt x="1926" y="120"/>
                  </a:lnTo>
                  <a:lnTo>
                    <a:pt x="1927" y="136"/>
                  </a:lnTo>
                  <a:lnTo>
                    <a:pt x="1926" y="158"/>
                  </a:lnTo>
                  <a:lnTo>
                    <a:pt x="1918" y="175"/>
                  </a:lnTo>
                  <a:lnTo>
                    <a:pt x="1932" y="197"/>
                  </a:lnTo>
                  <a:lnTo>
                    <a:pt x="1938" y="212"/>
                  </a:lnTo>
                  <a:lnTo>
                    <a:pt x="1947" y="209"/>
                  </a:lnTo>
                  <a:lnTo>
                    <a:pt x="1992" y="256"/>
                  </a:lnTo>
                  <a:lnTo>
                    <a:pt x="2002" y="233"/>
                  </a:lnTo>
                  <a:lnTo>
                    <a:pt x="2014" y="216"/>
                  </a:lnTo>
                  <a:lnTo>
                    <a:pt x="1994" y="205"/>
                  </a:lnTo>
                  <a:lnTo>
                    <a:pt x="1999" y="184"/>
                  </a:lnTo>
                  <a:lnTo>
                    <a:pt x="1999" y="172"/>
                  </a:lnTo>
                  <a:lnTo>
                    <a:pt x="1978" y="150"/>
                  </a:lnTo>
                  <a:lnTo>
                    <a:pt x="1960" y="147"/>
                  </a:lnTo>
                  <a:lnTo>
                    <a:pt x="1943" y="123"/>
                  </a:lnTo>
                  <a:lnTo>
                    <a:pt x="1966" y="119"/>
                  </a:lnTo>
                  <a:lnTo>
                    <a:pt x="1977" y="100"/>
                  </a:lnTo>
                  <a:lnTo>
                    <a:pt x="1991" y="106"/>
                  </a:lnTo>
                  <a:lnTo>
                    <a:pt x="2005" y="98"/>
                  </a:lnTo>
                  <a:lnTo>
                    <a:pt x="1990" y="80"/>
                  </a:lnTo>
                  <a:lnTo>
                    <a:pt x="2002" y="69"/>
                  </a:lnTo>
                  <a:lnTo>
                    <a:pt x="2021" y="68"/>
                  </a:lnTo>
                  <a:lnTo>
                    <a:pt x="2000" y="53"/>
                  </a:lnTo>
                  <a:lnTo>
                    <a:pt x="1975" y="51"/>
                  </a:lnTo>
                  <a:lnTo>
                    <a:pt x="1990" y="32"/>
                  </a:lnTo>
                  <a:lnTo>
                    <a:pt x="1989" y="11"/>
                  </a:lnTo>
                  <a:lnTo>
                    <a:pt x="2005" y="27"/>
                  </a:lnTo>
                  <a:lnTo>
                    <a:pt x="2015" y="18"/>
                  </a:lnTo>
                  <a:lnTo>
                    <a:pt x="2024" y="21"/>
                  </a:lnTo>
                  <a:lnTo>
                    <a:pt x="2038" y="36"/>
                  </a:lnTo>
                  <a:lnTo>
                    <a:pt x="2060" y="33"/>
                  </a:lnTo>
                  <a:lnTo>
                    <a:pt x="2042" y="15"/>
                  </a:lnTo>
                  <a:lnTo>
                    <a:pt x="2038" y="0"/>
                  </a:lnTo>
                  <a:lnTo>
                    <a:pt x="2006" y="5"/>
                  </a:lnTo>
                  <a:lnTo>
                    <a:pt x="1994" y="0"/>
                  </a:lnTo>
                  <a:lnTo>
                    <a:pt x="1955" y="11"/>
                  </a:lnTo>
                  <a:lnTo>
                    <a:pt x="1913" y="18"/>
                  </a:lnTo>
                  <a:lnTo>
                    <a:pt x="1886" y="30"/>
                  </a:lnTo>
                  <a:lnTo>
                    <a:pt x="1885" y="47"/>
                  </a:lnTo>
                  <a:lnTo>
                    <a:pt x="1864" y="50"/>
                  </a:lnTo>
                  <a:cubicBezTo>
                    <a:pt x="1858" y="55"/>
                    <a:pt x="1854" y="75"/>
                    <a:pt x="1847" y="77"/>
                  </a:cubicBezTo>
                  <a:cubicBezTo>
                    <a:pt x="1839" y="82"/>
                    <a:pt x="1830" y="65"/>
                    <a:pt x="1820" y="63"/>
                  </a:cubicBezTo>
                  <a:lnTo>
                    <a:pt x="1786" y="66"/>
                  </a:lnTo>
                  <a:lnTo>
                    <a:pt x="1732" y="56"/>
                  </a:lnTo>
                  <a:lnTo>
                    <a:pt x="1709" y="62"/>
                  </a:lnTo>
                  <a:lnTo>
                    <a:pt x="1678" y="56"/>
                  </a:lnTo>
                  <a:lnTo>
                    <a:pt x="1666" y="47"/>
                  </a:lnTo>
                  <a:lnTo>
                    <a:pt x="1643" y="50"/>
                  </a:lnTo>
                  <a:cubicBezTo>
                    <a:pt x="1635" y="52"/>
                    <a:pt x="1626" y="57"/>
                    <a:pt x="1618" y="60"/>
                  </a:cubicBezTo>
                  <a:cubicBezTo>
                    <a:pt x="1610" y="63"/>
                    <a:pt x="1603" y="67"/>
                    <a:pt x="1597" y="71"/>
                  </a:cubicBezTo>
                  <a:cubicBezTo>
                    <a:pt x="1591" y="75"/>
                    <a:pt x="1587" y="84"/>
                    <a:pt x="1583" y="83"/>
                  </a:cubicBezTo>
                  <a:cubicBezTo>
                    <a:pt x="1571" y="90"/>
                    <a:pt x="1576" y="67"/>
                    <a:pt x="1571" y="65"/>
                  </a:cubicBezTo>
                  <a:lnTo>
                    <a:pt x="1553" y="69"/>
                  </a:lnTo>
                  <a:cubicBezTo>
                    <a:pt x="1544" y="66"/>
                    <a:pt x="1531" y="50"/>
                    <a:pt x="1517" y="47"/>
                  </a:cubicBezTo>
                  <a:cubicBezTo>
                    <a:pt x="1503" y="46"/>
                    <a:pt x="1479" y="45"/>
                    <a:pt x="1468" y="48"/>
                  </a:cubicBezTo>
                  <a:cubicBezTo>
                    <a:pt x="1457" y="51"/>
                    <a:pt x="1461" y="63"/>
                    <a:pt x="1451" y="63"/>
                  </a:cubicBezTo>
                  <a:cubicBezTo>
                    <a:pt x="1439" y="66"/>
                    <a:pt x="1419" y="48"/>
                    <a:pt x="1408" y="47"/>
                  </a:cubicBezTo>
                  <a:cubicBezTo>
                    <a:pt x="1397" y="46"/>
                    <a:pt x="1390" y="59"/>
                    <a:pt x="1382" y="59"/>
                  </a:cubicBezTo>
                  <a:cubicBezTo>
                    <a:pt x="1374" y="59"/>
                    <a:pt x="1362" y="52"/>
                    <a:pt x="1357" y="47"/>
                  </a:cubicBezTo>
                  <a:cubicBezTo>
                    <a:pt x="1352" y="42"/>
                    <a:pt x="1356" y="36"/>
                    <a:pt x="1349" y="30"/>
                  </a:cubicBezTo>
                  <a:cubicBezTo>
                    <a:pt x="1333" y="26"/>
                    <a:pt x="1330" y="13"/>
                    <a:pt x="1318" y="11"/>
                  </a:cubicBezTo>
                  <a:cubicBezTo>
                    <a:pt x="1306" y="9"/>
                    <a:pt x="1287" y="20"/>
                    <a:pt x="1277" y="20"/>
                  </a:cubicBezTo>
                  <a:cubicBezTo>
                    <a:pt x="1267" y="20"/>
                    <a:pt x="1268" y="10"/>
                    <a:pt x="1259" y="9"/>
                  </a:cubicBezTo>
                  <a:lnTo>
                    <a:pt x="1222" y="14"/>
                  </a:lnTo>
                  <a:lnTo>
                    <a:pt x="1210" y="32"/>
                  </a:lnTo>
                  <a:cubicBezTo>
                    <a:pt x="1203" y="35"/>
                    <a:pt x="1187" y="28"/>
                    <a:pt x="1178" y="29"/>
                  </a:cubicBezTo>
                  <a:cubicBezTo>
                    <a:pt x="1169" y="30"/>
                    <a:pt x="1164" y="36"/>
                    <a:pt x="1154" y="39"/>
                  </a:cubicBezTo>
                  <a:cubicBezTo>
                    <a:pt x="1144" y="42"/>
                    <a:pt x="1124" y="44"/>
                    <a:pt x="1120" y="48"/>
                  </a:cubicBezTo>
                  <a:cubicBezTo>
                    <a:pt x="1109" y="57"/>
                    <a:pt x="1132" y="61"/>
                    <a:pt x="1132" y="65"/>
                  </a:cubicBezTo>
                  <a:cubicBezTo>
                    <a:pt x="1132" y="69"/>
                    <a:pt x="1126" y="70"/>
                    <a:pt x="1118" y="72"/>
                  </a:cubicBezTo>
                  <a:cubicBezTo>
                    <a:pt x="1110" y="74"/>
                    <a:pt x="1084" y="72"/>
                    <a:pt x="1085" y="77"/>
                  </a:cubicBezTo>
                  <a:cubicBezTo>
                    <a:pt x="1085" y="86"/>
                    <a:pt x="1126" y="103"/>
                    <a:pt x="1127" y="105"/>
                  </a:cubicBezTo>
                  <a:lnTo>
                    <a:pt x="1090" y="90"/>
                  </a:lnTo>
                  <a:lnTo>
                    <a:pt x="1072" y="95"/>
                  </a:lnTo>
                  <a:cubicBezTo>
                    <a:pt x="1063" y="93"/>
                    <a:pt x="1039" y="65"/>
                    <a:pt x="1033" y="80"/>
                  </a:cubicBezTo>
                  <a:cubicBezTo>
                    <a:pt x="1027" y="95"/>
                    <a:pt x="1077" y="132"/>
                    <a:pt x="1084" y="147"/>
                  </a:cubicBezTo>
                  <a:lnTo>
                    <a:pt x="1075" y="171"/>
                  </a:lnTo>
                  <a:lnTo>
                    <a:pt x="1040" y="170"/>
                  </a:lnTo>
                  <a:cubicBezTo>
                    <a:pt x="1040" y="170"/>
                    <a:pt x="1061" y="164"/>
                    <a:pt x="1060" y="155"/>
                  </a:cubicBezTo>
                  <a:cubicBezTo>
                    <a:pt x="1059" y="146"/>
                    <a:pt x="1043" y="127"/>
                    <a:pt x="1031" y="113"/>
                  </a:cubicBezTo>
                  <a:cubicBezTo>
                    <a:pt x="1025" y="101"/>
                    <a:pt x="1030" y="84"/>
                    <a:pt x="1024" y="81"/>
                  </a:cubicBezTo>
                  <a:cubicBezTo>
                    <a:pt x="1018" y="78"/>
                    <a:pt x="997" y="65"/>
                    <a:pt x="989" y="71"/>
                  </a:cubicBezTo>
                  <a:cubicBezTo>
                    <a:pt x="968" y="74"/>
                    <a:pt x="970" y="107"/>
                    <a:pt x="974" y="116"/>
                  </a:cubicBezTo>
                  <a:cubicBezTo>
                    <a:pt x="978" y="125"/>
                    <a:pt x="1009" y="122"/>
                    <a:pt x="1012" y="125"/>
                  </a:cubicBezTo>
                  <a:cubicBezTo>
                    <a:pt x="1028" y="153"/>
                    <a:pt x="1005" y="143"/>
                    <a:pt x="989" y="134"/>
                  </a:cubicBezTo>
                  <a:cubicBezTo>
                    <a:pt x="973" y="125"/>
                    <a:pt x="968" y="128"/>
                    <a:pt x="958" y="128"/>
                  </a:cubicBezTo>
                  <a:cubicBezTo>
                    <a:pt x="948" y="128"/>
                    <a:pt x="931" y="133"/>
                    <a:pt x="926" y="137"/>
                  </a:cubicBezTo>
                  <a:cubicBezTo>
                    <a:pt x="921" y="141"/>
                    <a:pt x="939" y="157"/>
                    <a:pt x="926" y="152"/>
                  </a:cubicBezTo>
                  <a:cubicBezTo>
                    <a:pt x="913" y="147"/>
                    <a:pt x="899" y="149"/>
                    <a:pt x="886" y="147"/>
                  </a:cubicBezTo>
                  <a:cubicBezTo>
                    <a:pt x="873" y="145"/>
                    <a:pt x="863" y="136"/>
                    <a:pt x="847" y="140"/>
                  </a:cubicBezTo>
                  <a:cubicBezTo>
                    <a:pt x="825" y="147"/>
                    <a:pt x="794" y="185"/>
                    <a:pt x="787" y="171"/>
                  </a:cubicBezTo>
                  <a:cubicBezTo>
                    <a:pt x="780" y="157"/>
                    <a:pt x="800" y="155"/>
                    <a:pt x="800" y="150"/>
                  </a:cubicBezTo>
                  <a:cubicBezTo>
                    <a:pt x="800" y="145"/>
                    <a:pt x="796" y="138"/>
                    <a:pt x="790" y="138"/>
                  </a:cubicBezTo>
                  <a:cubicBezTo>
                    <a:pt x="784" y="138"/>
                    <a:pt x="764" y="144"/>
                    <a:pt x="763" y="152"/>
                  </a:cubicBezTo>
                  <a:cubicBezTo>
                    <a:pt x="761" y="163"/>
                    <a:pt x="783" y="181"/>
                    <a:pt x="782" y="186"/>
                  </a:cubicBezTo>
                  <a:cubicBezTo>
                    <a:pt x="781" y="191"/>
                    <a:pt x="765" y="180"/>
                    <a:pt x="758" y="183"/>
                  </a:cubicBezTo>
                  <a:cubicBezTo>
                    <a:pt x="751" y="186"/>
                    <a:pt x="746" y="207"/>
                    <a:pt x="742" y="203"/>
                  </a:cubicBezTo>
                  <a:lnTo>
                    <a:pt x="728" y="189"/>
                  </a:lnTo>
                  <a:lnTo>
                    <a:pt x="746" y="170"/>
                  </a:lnTo>
                  <a:lnTo>
                    <a:pt x="733" y="158"/>
                  </a:lnTo>
                  <a:cubicBezTo>
                    <a:pt x="727" y="155"/>
                    <a:pt x="718" y="150"/>
                    <a:pt x="712" y="149"/>
                  </a:cubicBezTo>
                  <a:cubicBezTo>
                    <a:pt x="706" y="148"/>
                    <a:pt x="701" y="154"/>
                    <a:pt x="698" y="152"/>
                  </a:cubicBezTo>
                  <a:cubicBezTo>
                    <a:pt x="695" y="150"/>
                    <a:pt x="698" y="139"/>
                    <a:pt x="695" y="138"/>
                  </a:cubicBezTo>
                  <a:cubicBezTo>
                    <a:pt x="692" y="137"/>
                    <a:pt x="685" y="146"/>
                    <a:pt x="680" y="146"/>
                  </a:cubicBezTo>
                  <a:cubicBezTo>
                    <a:pt x="675" y="146"/>
                    <a:pt x="677" y="142"/>
                    <a:pt x="667" y="140"/>
                  </a:cubicBezTo>
                  <a:cubicBezTo>
                    <a:pt x="657" y="138"/>
                    <a:pt x="632" y="139"/>
                    <a:pt x="622" y="135"/>
                  </a:cubicBezTo>
                  <a:cubicBezTo>
                    <a:pt x="612" y="131"/>
                    <a:pt x="632" y="117"/>
                    <a:pt x="608" y="113"/>
                  </a:cubicBezTo>
                  <a:cubicBezTo>
                    <a:pt x="584" y="109"/>
                    <a:pt x="590" y="119"/>
                    <a:pt x="583" y="119"/>
                  </a:cubicBezTo>
                  <a:lnTo>
                    <a:pt x="568" y="114"/>
                  </a:lnTo>
                  <a:cubicBezTo>
                    <a:pt x="555" y="116"/>
                    <a:pt x="521" y="125"/>
                    <a:pt x="505" y="131"/>
                  </a:cubicBezTo>
                  <a:cubicBezTo>
                    <a:pt x="482" y="140"/>
                    <a:pt x="485" y="140"/>
                    <a:pt x="472" y="152"/>
                  </a:cubicBezTo>
                  <a:cubicBezTo>
                    <a:pt x="459" y="164"/>
                    <a:pt x="443" y="192"/>
                    <a:pt x="428" y="204"/>
                  </a:cubicBezTo>
                  <a:cubicBezTo>
                    <a:pt x="410" y="223"/>
                    <a:pt x="393" y="217"/>
                    <a:pt x="382" y="224"/>
                  </a:cubicBezTo>
                  <a:lnTo>
                    <a:pt x="364" y="248"/>
                  </a:lnTo>
                  <a:lnTo>
                    <a:pt x="368" y="290"/>
                  </a:lnTo>
                  <a:lnTo>
                    <a:pt x="389" y="306"/>
                  </a:lnTo>
                  <a:lnTo>
                    <a:pt x="436" y="290"/>
                  </a:lnTo>
                  <a:cubicBezTo>
                    <a:pt x="447" y="296"/>
                    <a:pt x="448" y="335"/>
                    <a:pt x="457" y="341"/>
                  </a:cubicBezTo>
                  <a:cubicBezTo>
                    <a:pt x="468" y="348"/>
                    <a:pt x="486" y="330"/>
                    <a:pt x="491" y="324"/>
                  </a:cubicBezTo>
                  <a:lnTo>
                    <a:pt x="496" y="300"/>
                  </a:lnTo>
                  <a:lnTo>
                    <a:pt x="514" y="281"/>
                  </a:lnTo>
                  <a:cubicBezTo>
                    <a:pt x="515" y="270"/>
                    <a:pt x="499" y="245"/>
                    <a:pt x="502" y="234"/>
                  </a:cubicBezTo>
                  <a:cubicBezTo>
                    <a:pt x="505" y="225"/>
                    <a:pt x="526" y="220"/>
                    <a:pt x="535" y="213"/>
                  </a:cubicBezTo>
                  <a:cubicBezTo>
                    <a:pt x="544" y="206"/>
                    <a:pt x="546" y="192"/>
                    <a:pt x="554" y="191"/>
                  </a:cubicBezTo>
                  <a:cubicBezTo>
                    <a:pt x="567" y="190"/>
                    <a:pt x="580" y="200"/>
                    <a:pt x="581" y="204"/>
                  </a:cubicBezTo>
                  <a:cubicBezTo>
                    <a:pt x="581" y="208"/>
                    <a:pt x="560" y="200"/>
                    <a:pt x="557" y="215"/>
                  </a:cubicBezTo>
                  <a:cubicBezTo>
                    <a:pt x="554" y="230"/>
                    <a:pt x="535" y="233"/>
                    <a:pt x="533" y="242"/>
                  </a:cubicBezTo>
                  <a:lnTo>
                    <a:pt x="548" y="267"/>
                  </a:lnTo>
                  <a:lnTo>
                    <a:pt x="571" y="276"/>
                  </a:lnTo>
                  <a:lnTo>
                    <a:pt x="598" y="264"/>
                  </a:lnTo>
                  <a:lnTo>
                    <a:pt x="625" y="261"/>
                  </a:lnTo>
                  <a:cubicBezTo>
                    <a:pt x="632" y="263"/>
                    <a:pt x="645" y="271"/>
                    <a:pt x="638" y="276"/>
                  </a:cubicBezTo>
                  <a:cubicBezTo>
                    <a:pt x="631" y="281"/>
                    <a:pt x="593" y="287"/>
                    <a:pt x="584" y="293"/>
                  </a:cubicBezTo>
                  <a:cubicBezTo>
                    <a:pt x="575" y="299"/>
                    <a:pt x="587" y="309"/>
                    <a:pt x="581" y="311"/>
                  </a:cubicBezTo>
                  <a:cubicBezTo>
                    <a:pt x="567" y="319"/>
                    <a:pt x="556" y="301"/>
                    <a:pt x="550" y="303"/>
                  </a:cubicBezTo>
                  <a:lnTo>
                    <a:pt x="547" y="323"/>
                  </a:lnTo>
                  <a:lnTo>
                    <a:pt x="536" y="350"/>
                  </a:lnTo>
                  <a:lnTo>
                    <a:pt x="512" y="351"/>
                  </a:lnTo>
                  <a:lnTo>
                    <a:pt x="476" y="360"/>
                  </a:lnTo>
                  <a:lnTo>
                    <a:pt x="457" y="351"/>
                  </a:lnTo>
                  <a:lnTo>
                    <a:pt x="443" y="357"/>
                  </a:lnTo>
                  <a:lnTo>
                    <a:pt x="419" y="342"/>
                  </a:lnTo>
                  <a:cubicBezTo>
                    <a:pt x="417" y="335"/>
                    <a:pt x="433" y="329"/>
                    <a:pt x="428" y="317"/>
                  </a:cubicBezTo>
                  <a:cubicBezTo>
                    <a:pt x="423" y="305"/>
                    <a:pt x="396" y="313"/>
                    <a:pt x="392" y="321"/>
                  </a:cubicBezTo>
                  <a:lnTo>
                    <a:pt x="397" y="362"/>
                  </a:lnTo>
                  <a:lnTo>
                    <a:pt x="373" y="362"/>
                  </a:lnTo>
                  <a:cubicBezTo>
                    <a:pt x="365" y="366"/>
                    <a:pt x="355" y="380"/>
                    <a:pt x="347" y="386"/>
                  </a:cubicBezTo>
                  <a:cubicBezTo>
                    <a:pt x="339" y="392"/>
                    <a:pt x="332" y="379"/>
                    <a:pt x="322" y="399"/>
                  </a:cubicBezTo>
                  <a:cubicBezTo>
                    <a:pt x="312" y="419"/>
                    <a:pt x="301" y="411"/>
                    <a:pt x="293" y="414"/>
                  </a:cubicBezTo>
                  <a:cubicBezTo>
                    <a:pt x="285" y="417"/>
                    <a:pt x="280" y="414"/>
                    <a:pt x="275" y="416"/>
                  </a:cubicBezTo>
                  <a:cubicBezTo>
                    <a:pt x="270" y="418"/>
                    <a:pt x="267" y="426"/>
                    <a:pt x="260" y="426"/>
                  </a:cubicBezTo>
                  <a:cubicBezTo>
                    <a:pt x="253" y="426"/>
                    <a:pt x="238" y="417"/>
                    <a:pt x="232" y="419"/>
                  </a:cubicBezTo>
                  <a:cubicBezTo>
                    <a:pt x="226" y="421"/>
                    <a:pt x="221" y="432"/>
                    <a:pt x="226" y="437"/>
                  </a:cubicBezTo>
                  <a:lnTo>
                    <a:pt x="263" y="449"/>
                  </a:lnTo>
                  <a:lnTo>
                    <a:pt x="272" y="474"/>
                  </a:lnTo>
                  <a:lnTo>
                    <a:pt x="262" y="503"/>
                  </a:lnTo>
                  <a:cubicBezTo>
                    <a:pt x="251" y="507"/>
                    <a:pt x="223" y="499"/>
                    <a:pt x="206" y="498"/>
                  </a:cubicBezTo>
                  <a:cubicBezTo>
                    <a:pt x="189" y="497"/>
                    <a:pt x="164" y="492"/>
                    <a:pt x="158" y="498"/>
                  </a:cubicBezTo>
                  <a:cubicBezTo>
                    <a:pt x="152" y="504"/>
                    <a:pt x="167" y="527"/>
                    <a:pt x="167" y="537"/>
                  </a:cubicBezTo>
                  <a:cubicBezTo>
                    <a:pt x="167" y="547"/>
                    <a:pt x="159" y="551"/>
                    <a:pt x="157" y="557"/>
                  </a:cubicBezTo>
                  <a:cubicBezTo>
                    <a:pt x="155" y="563"/>
                    <a:pt x="161" y="569"/>
                    <a:pt x="157" y="576"/>
                  </a:cubicBezTo>
                  <a:cubicBezTo>
                    <a:pt x="153" y="583"/>
                    <a:pt x="127" y="594"/>
                    <a:pt x="130" y="597"/>
                  </a:cubicBezTo>
                  <a:cubicBezTo>
                    <a:pt x="139" y="606"/>
                    <a:pt x="160" y="592"/>
                    <a:pt x="176" y="592"/>
                  </a:cubicBezTo>
                  <a:lnTo>
                    <a:pt x="226" y="598"/>
                  </a:lnTo>
                  <a:lnTo>
                    <a:pt x="260" y="588"/>
                  </a:lnTo>
                  <a:lnTo>
                    <a:pt x="274" y="576"/>
                  </a:lnTo>
                  <a:cubicBezTo>
                    <a:pt x="282" y="573"/>
                    <a:pt x="306" y="573"/>
                    <a:pt x="307" y="569"/>
                  </a:cubicBezTo>
                  <a:cubicBezTo>
                    <a:pt x="321" y="557"/>
                    <a:pt x="283" y="559"/>
                    <a:pt x="283" y="552"/>
                  </a:cubicBezTo>
                  <a:cubicBezTo>
                    <a:pt x="283" y="545"/>
                    <a:pt x="300" y="533"/>
                    <a:pt x="307" y="528"/>
                  </a:cubicBezTo>
                  <a:lnTo>
                    <a:pt x="325" y="522"/>
                  </a:lnTo>
                  <a:lnTo>
                    <a:pt x="320" y="503"/>
                  </a:lnTo>
                  <a:cubicBezTo>
                    <a:pt x="323" y="499"/>
                    <a:pt x="336" y="495"/>
                    <a:pt x="342" y="495"/>
                  </a:cubicBezTo>
                  <a:cubicBezTo>
                    <a:pt x="348" y="495"/>
                    <a:pt x="350" y="506"/>
                    <a:pt x="358" y="505"/>
                  </a:cubicBezTo>
                  <a:cubicBezTo>
                    <a:pt x="366" y="504"/>
                    <a:pt x="384" y="490"/>
                    <a:pt x="393" y="491"/>
                  </a:cubicBezTo>
                  <a:lnTo>
                    <a:pt x="415" y="510"/>
                  </a:lnTo>
                  <a:cubicBezTo>
                    <a:pt x="416" y="517"/>
                    <a:pt x="407" y="520"/>
                    <a:pt x="401" y="530"/>
                  </a:cubicBezTo>
                  <a:lnTo>
                    <a:pt x="381" y="573"/>
                  </a:lnTo>
                  <a:lnTo>
                    <a:pt x="406" y="576"/>
                  </a:lnTo>
                  <a:lnTo>
                    <a:pt x="412" y="561"/>
                  </a:lnTo>
                  <a:lnTo>
                    <a:pt x="404" y="543"/>
                  </a:lnTo>
                  <a:cubicBezTo>
                    <a:pt x="406" y="539"/>
                    <a:pt x="417" y="541"/>
                    <a:pt x="423" y="538"/>
                  </a:cubicBezTo>
                  <a:cubicBezTo>
                    <a:pt x="430" y="537"/>
                    <a:pt x="435" y="526"/>
                    <a:pt x="441" y="527"/>
                  </a:cubicBezTo>
                  <a:cubicBezTo>
                    <a:pt x="447" y="528"/>
                    <a:pt x="453" y="542"/>
                    <a:pt x="460" y="547"/>
                  </a:cubicBezTo>
                  <a:lnTo>
                    <a:pt x="483" y="559"/>
                  </a:lnTo>
                  <a:lnTo>
                    <a:pt x="490" y="573"/>
                  </a:lnTo>
                  <a:lnTo>
                    <a:pt x="493" y="590"/>
                  </a:lnTo>
                  <a:lnTo>
                    <a:pt x="508" y="579"/>
                  </a:lnTo>
                  <a:cubicBezTo>
                    <a:pt x="508" y="579"/>
                    <a:pt x="507" y="566"/>
                    <a:pt x="509" y="564"/>
                  </a:cubicBezTo>
                  <a:cubicBezTo>
                    <a:pt x="513" y="561"/>
                    <a:pt x="512" y="581"/>
                    <a:pt x="521" y="569"/>
                  </a:cubicBezTo>
                  <a:cubicBezTo>
                    <a:pt x="530" y="557"/>
                    <a:pt x="525" y="556"/>
                    <a:pt x="515" y="549"/>
                  </a:cubicBezTo>
                  <a:lnTo>
                    <a:pt x="468" y="523"/>
                  </a:lnTo>
                  <a:lnTo>
                    <a:pt x="441" y="508"/>
                  </a:lnTo>
                  <a:lnTo>
                    <a:pt x="455" y="480"/>
                  </a:lnTo>
                  <a:lnTo>
                    <a:pt x="464" y="498"/>
                  </a:lnTo>
                  <a:lnTo>
                    <a:pt x="487" y="512"/>
                  </a:lnTo>
                  <a:lnTo>
                    <a:pt x="517" y="527"/>
                  </a:lnTo>
                  <a:cubicBezTo>
                    <a:pt x="526" y="535"/>
                    <a:pt x="529" y="546"/>
                    <a:pt x="539" y="559"/>
                  </a:cubicBezTo>
                  <a:cubicBezTo>
                    <a:pt x="549" y="572"/>
                    <a:pt x="570" y="602"/>
                    <a:pt x="579" y="608"/>
                  </a:cubicBezTo>
                  <a:cubicBezTo>
                    <a:pt x="588" y="614"/>
                    <a:pt x="588" y="598"/>
                    <a:pt x="592" y="597"/>
                  </a:cubicBezTo>
                  <a:cubicBezTo>
                    <a:pt x="596" y="594"/>
                    <a:pt x="604" y="602"/>
                    <a:pt x="604" y="599"/>
                  </a:cubicBezTo>
                  <a:cubicBezTo>
                    <a:pt x="604" y="596"/>
                    <a:pt x="596" y="583"/>
                    <a:pt x="593" y="578"/>
                  </a:cubicBezTo>
                  <a:cubicBezTo>
                    <a:pt x="589" y="574"/>
                    <a:pt x="590" y="568"/>
                    <a:pt x="587" y="567"/>
                  </a:cubicBezTo>
                  <a:cubicBezTo>
                    <a:pt x="585" y="563"/>
                    <a:pt x="583" y="558"/>
                    <a:pt x="584" y="555"/>
                  </a:cubicBezTo>
                  <a:cubicBezTo>
                    <a:pt x="585" y="552"/>
                    <a:pt x="589" y="550"/>
                    <a:pt x="592" y="548"/>
                  </a:cubicBezTo>
                  <a:lnTo>
                    <a:pt x="601" y="542"/>
                  </a:lnTo>
                  <a:cubicBezTo>
                    <a:pt x="607" y="541"/>
                    <a:pt x="621" y="541"/>
                    <a:pt x="627" y="541"/>
                  </a:cubicBezTo>
                  <a:cubicBezTo>
                    <a:pt x="633" y="541"/>
                    <a:pt x="636" y="541"/>
                    <a:pt x="640" y="539"/>
                  </a:cubicBezTo>
                  <a:cubicBezTo>
                    <a:pt x="644" y="537"/>
                    <a:pt x="648" y="532"/>
                    <a:pt x="650" y="528"/>
                  </a:cubicBezTo>
                  <a:lnTo>
                    <a:pt x="653" y="513"/>
                  </a:lnTo>
                  <a:lnTo>
                    <a:pt x="639" y="505"/>
                  </a:lnTo>
                  <a:cubicBezTo>
                    <a:pt x="639" y="503"/>
                    <a:pt x="650" y="505"/>
                    <a:pt x="655" y="501"/>
                  </a:cubicBezTo>
                  <a:cubicBezTo>
                    <a:pt x="660" y="497"/>
                    <a:pt x="665" y="488"/>
                    <a:pt x="670" y="483"/>
                  </a:cubicBezTo>
                  <a:cubicBezTo>
                    <a:pt x="675" y="478"/>
                    <a:pt x="681" y="471"/>
                    <a:pt x="686" y="470"/>
                  </a:cubicBezTo>
                  <a:lnTo>
                    <a:pt x="703" y="476"/>
                  </a:lnTo>
                  <a:lnTo>
                    <a:pt x="718" y="494"/>
                  </a:lnTo>
                  <a:cubicBezTo>
                    <a:pt x="723" y="498"/>
                    <a:pt x="727" y="503"/>
                    <a:pt x="731" y="501"/>
                  </a:cubicBezTo>
                  <a:cubicBezTo>
                    <a:pt x="735" y="499"/>
                    <a:pt x="742" y="488"/>
                    <a:pt x="742" y="482"/>
                  </a:cubicBezTo>
                  <a:lnTo>
                    <a:pt x="728" y="466"/>
                  </a:lnTo>
                  <a:cubicBezTo>
                    <a:pt x="730" y="462"/>
                    <a:pt x="746" y="463"/>
                    <a:pt x="755" y="459"/>
                  </a:cubicBezTo>
                  <a:cubicBezTo>
                    <a:pt x="764" y="455"/>
                    <a:pt x="777" y="444"/>
                    <a:pt x="782" y="444"/>
                  </a:cubicBezTo>
                  <a:cubicBezTo>
                    <a:pt x="787" y="444"/>
                    <a:pt x="786" y="452"/>
                    <a:pt x="784" y="458"/>
                  </a:cubicBezTo>
                  <a:cubicBezTo>
                    <a:pt x="782" y="464"/>
                    <a:pt x="765" y="469"/>
                    <a:pt x="772" y="480"/>
                  </a:cubicBezTo>
                  <a:cubicBezTo>
                    <a:pt x="779" y="491"/>
                    <a:pt x="820" y="516"/>
                    <a:pt x="824" y="525"/>
                  </a:cubicBezTo>
                  <a:cubicBezTo>
                    <a:pt x="828" y="534"/>
                    <a:pt x="808" y="535"/>
                    <a:pt x="796" y="537"/>
                  </a:cubicBezTo>
                  <a:cubicBezTo>
                    <a:pt x="784" y="539"/>
                    <a:pt x="763" y="541"/>
                    <a:pt x="751" y="539"/>
                  </a:cubicBezTo>
                  <a:cubicBezTo>
                    <a:pt x="739" y="537"/>
                    <a:pt x="739" y="524"/>
                    <a:pt x="722" y="524"/>
                  </a:cubicBezTo>
                  <a:cubicBezTo>
                    <a:pt x="705" y="524"/>
                    <a:pt x="707" y="533"/>
                    <a:pt x="697" y="537"/>
                  </a:cubicBezTo>
                  <a:lnTo>
                    <a:pt x="667" y="538"/>
                  </a:lnTo>
                  <a:lnTo>
                    <a:pt x="623" y="560"/>
                  </a:lnTo>
                  <a:lnTo>
                    <a:pt x="634" y="576"/>
                  </a:lnTo>
                  <a:lnTo>
                    <a:pt x="639" y="598"/>
                  </a:lnTo>
                  <a:lnTo>
                    <a:pt x="669" y="617"/>
                  </a:lnTo>
                  <a:lnTo>
                    <a:pt x="700" y="602"/>
                  </a:lnTo>
                  <a:lnTo>
                    <a:pt x="718" y="611"/>
                  </a:lnTo>
                  <a:lnTo>
                    <a:pt x="752" y="608"/>
                  </a:lnTo>
                  <a:lnTo>
                    <a:pt x="757" y="644"/>
                  </a:lnTo>
                  <a:lnTo>
                    <a:pt x="697" y="677"/>
                  </a:lnTo>
                  <a:close/>
                </a:path>
              </a:pathLst>
            </a:custGeom>
            <a:solidFill>
              <a:srgbClr val="FEFEFE">
                <a:alpha val="29999"/>
              </a:srgbClr>
            </a:solidFill>
            <a:ln w="9525">
              <a:noFill/>
            </a:ln>
          </p:spPr>
          <p:txBody>
            <a:bodyPr/>
            <a:lstStyle/>
            <a:p>
              <a:endParaRPr lang="zh-CN" altLang="en-US"/>
            </a:p>
          </p:txBody>
        </p:sp>
      </p:grpSp>
      <p:sp>
        <p:nvSpPr>
          <p:cNvPr id="2173" name="Rectangle 2"/>
          <p:cNvSpPr>
            <a:spLocks noGrp="1"/>
          </p:cNvSpPr>
          <p:nvPr>
            <p:ph type="title"/>
          </p:nvPr>
        </p:nvSpPr>
        <p:spPr>
          <a:xfrm>
            <a:off x="574675" y="304800"/>
            <a:ext cx="8001000" cy="1216025"/>
          </a:xfrm>
          <a:prstGeom prst="rect">
            <a:avLst/>
          </a:prstGeom>
          <a:noFill/>
          <a:ln w="9525">
            <a:noFill/>
          </a:ln>
        </p:spPr>
        <p:txBody>
          <a:bodyPr anchor="b"/>
          <a:lstStyle/>
          <a:p>
            <a:pPr lvl="0"/>
            <a:r>
              <a:rPr lang="zh-CN" altLang="en-US"/>
              <a:t>单击此处编辑母版标题样式</a:t>
            </a:r>
            <a:endParaRPr lang="zh-CN" altLang="en-US"/>
          </a:p>
        </p:txBody>
      </p:sp>
      <p:sp>
        <p:nvSpPr>
          <p:cNvPr id="2174" name="Rectangle 3"/>
          <p:cNvSpPr>
            <a:spLocks noGrp="1"/>
          </p:cNvSpPr>
          <p:nvPr>
            <p:ph type="body" idx="1"/>
          </p:nvPr>
        </p:nvSpPr>
        <p:spPr>
          <a:xfrm>
            <a:off x="566738" y="1752600"/>
            <a:ext cx="8001000" cy="426720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2175" name="日期占位符 1"/>
          <p:cNvSpPr>
            <a:spLocks noGrp="1"/>
          </p:cNvSpPr>
          <p:nvPr>
            <p:ph type="dt" sz="half" idx="2"/>
          </p:nvPr>
        </p:nvSpPr>
        <p:spPr>
          <a:xfrm>
            <a:off x="609600" y="6245225"/>
            <a:ext cx="1981200" cy="476250"/>
          </a:xfrm>
          <a:prstGeom prst="rect">
            <a:avLst/>
          </a:prstGeom>
          <a:noFill/>
          <a:ln w="9525">
            <a:noFill/>
          </a:ln>
        </p:spPr>
        <p:txBody>
          <a:bodyPr/>
          <a:lstStyle>
            <a:lvl1pPr>
              <a:defRPr sz="1200">
                <a:latin typeface="Verdana" panose="020B0604030504040204" pitchFamily="2" charset="0"/>
              </a:defRPr>
            </a:lvl1pPr>
          </a:lstStyle>
          <a:p>
            <a:pPr lvl="0" eaLnBrk="1" hangingPunct="1"/>
            <a:endParaRPr lang="zh-CN" altLang="en-US" dirty="0">
              <a:latin typeface="Times New Roman" panose="02020603050405020304" pitchFamily="2" charset="0"/>
            </a:endParaRPr>
          </a:p>
        </p:txBody>
      </p:sp>
      <p:sp>
        <p:nvSpPr>
          <p:cNvPr id="2176" name="页脚占位符 2"/>
          <p:cNvSpPr>
            <a:spLocks noGrp="1"/>
          </p:cNvSpPr>
          <p:nvPr>
            <p:ph type="ftr" sz="quarter" idx="3"/>
          </p:nvPr>
        </p:nvSpPr>
        <p:spPr>
          <a:xfrm>
            <a:off x="3124200" y="6245225"/>
            <a:ext cx="2895600" cy="476250"/>
          </a:xfrm>
          <a:prstGeom prst="rect">
            <a:avLst/>
          </a:prstGeom>
          <a:noFill/>
          <a:ln w="9525">
            <a:noFill/>
          </a:ln>
        </p:spPr>
        <p:txBody>
          <a:bodyPr/>
          <a:lstStyle>
            <a:lvl1pPr>
              <a:defRPr/>
            </a:lvl1pPr>
          </a:lstStyle>
          <a:p>
            <a:pPr lvl="0" eaLnBrk="1" hangingPunct="1"/>
            <a:endParaRPr lang="en-US" altLang="x-none" dirty="0">
              <a:latin typeface="Times New Roman" panose="02020603050405020304" pitchFamily="2" charset="0"/>
            </a:endParaRPr>
          </a:p>
        </p:txBody>
      </p:sp>
      <p:sp>
        <p:nvSpPr>
          <p:cNvPr id="2177" name="灯片编号占位符 3"/>
          <p:cNvSpPr>
            <a:spLocks noGrp="1"/>
          </p:cNvSpPr>
          <p:nvPr>
            <p:ph type="sldNum" sz="quarter" idx="4"/>
          </p:nvPr>
        </p:nvSpPr>
        <p:spPr>
          <a:xfrm>
            <a:off x="6553200" y="6245225"/>
            <a:ext cx="1981200" cy="476250"/>
          </a:xfrm>
          <a:prstGeom prst="rect">
            <a:avLst/>
          </a:prstGeom>
          <a:noFill/>
          <a:ln w="9525">
            <a:noFill/>
          </a:ln>
        </p:spPr>
        <p:txBody>
          <a:bodyPr/>
          <a:lstStyle>
            <a:lvl1pPr algn="r">
              <a:defRPr sz="1200">
                <a:latin typeface="Verdana" panose="020B0604030504040204" pitchFamily="2" charset="0"/>
              </a:defRPr>
            </a:lvl1p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pic>
        <p:nvPicPr>
          <p:cNvPr id="2178" name="WordArt 2"/>
          <p:cNvPicPr/>
          <p:nvPr/>
        </p:nvPicPr>
        <p:blipFill>
          <a:blip r:embed="rId13" cstate="print"/>
          <a:stretch>
            <a:fillRect/>
          </a:stretch>
        </p:blipFill>
        <p:spPr>
          <a:xfrm>
            <a:off x="682625" y="725488"/>
            <a:ext cx="3395663" cy="261937"/>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7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7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7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7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74">
                                            <p:txEl>
                                              <p:pRg st="4" end="4"/>
                                            </p:txEl>
                                          </p:spTgt>
                                        </p:tgtEl>
                                        <p:attrNameLst>
                                          <p:attrName>style.visibility</p:attrName>
                                        </p:attrNameLst>
                                      </p:cBhvr>
                                      <p:to>
                                        <p:strVal val="visible"/>
                                      </p:to>
                                    </p:set>
                                  </p:childTnLst>
                                </p:cTn>
                              </p:par>
                              <p:par>
                                <p:cTn id="15" presetID="10" presetClass="entr" presetSubtype="0" fill="hold" nodeType="withEffect">
                                  <p:stCondLst>
                                    <p:cond delay="800"/>
                                  </p:stCondLst>
                                  <p:childTnLst>
                                    <p:set>
                                      <p:cBhvr>
                                        <p:cTn id="16" dur="1" fill="hold">
                                          <p:stCondLst>
                                            <p:cond delay="0"/>
                                          </p:stCondLst>
                                        </p:cTn>
                                        <p:tgtEl>
                                          <p:spTgt spid="2064"/>
                                        </p:tgtEl>
                                        <p:attrNameLst>
                                          <p:attrName>style.visibility</p:attrName>
                                        </p:attrNameLst>
                                      </p:cBhvr>
                                      <p:to>
                                        <p:strVal val="visible"/>
                                      </p:to>
                                    </p:set>
                                    <p:animEffect transition="in" filter="fade">
                                      <p:cBhvr>
                                        <p:cTn id="17" dur="2000"/>
                                        <p:tgtEl>
                                          <p:spTgt spid="20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4" grpId="0" build="p">
        <p:tmplLst>
          <p:tmpl lvl="1">
            <p:tnLst>
              <p:par>
                <p:cTn presetID="1" presetClass="entr" presetSubtype="0" fill="hold" nodeType="click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Lst>
      </p:bldP>
    </p:bldLst>
  </p:timing>
  <p:hf sldNum="0" hdr="0" ftr="0" dt="0"/>
  <p:txStyles>
    <p:titleStyle>
      <a:lvl1pPr marL="0" lvl="0" indent="0" algn="l" defTabSz="914400" eaLnBrk="0" fontAlgn="base" latinLnBrk="0" hangingPunct="0">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469900" lvl="0" indent="-46990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3000" b="0" i="0" u="none" kern="1200" baseline="0">
          <a:solidFill>
            <a:schemeClr val="tx1"/>
          </a:solidFill>
          <a:latin typeface="+mn-lt"/>
          <a:ea typeface="+mn-ea"/>
          <a:cs typeface="+mn-cs"/>
        </a:defRPr>
      </a:lvl1pPr>
      <a:lvl2pPr marL="908050" lvl="1" indent="-436245"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600" b="0" i="0" u="none" kern="1200" baseline="0">
          <a:solidFill>
            <a:schemeClr val="tx1"/>
          </a:solidFill>
          <a:latin typeface="+mn-lt"/>
          <a:ea typeface="+mn-ea"/>
          <a:cs typeface="+mn-cs"/>
        </a:defRPr>
      </a:lvl2pPr>
      <a:lvl3pPr marL="1304925" lvl="2" indent="-39497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2300" b="0" i="0" u="none" kern="1200" baseline="0">
          <a:solidFill>
            <a:schemeClr val="tx1"/>
          </a:solidFill>
          <a:latin typeface="+mn-lt"/>
          <a:ea typeface="+mn-ea"/>
          <a:cs typeface="+mn-cs"/>
        </a:defRPr>
      </a:lvl3pPr>
      <a:lvl4pPr marL="1694180" lvl="3" indent="-38735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000" b="0" i="0" u="none" kern="1200" baseline="0">
          <a:solidFill>
            <a:schemeClr val="tx1"/>
          </a:solidFill>
          <a:latin typeface="+mn-lt"/>
          <a:ea typeface="+mn-ea"/>
          <a:cs typeface="+mn-cs"/>
        </a:defRPr>
      </a:lvl4pPr>
      <a:lvl5pPr marL="2094230" lvl="4" indent="-39878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cstate="print"/>
        </a:blipFill>
        <a:effectLst/>
      </p:bgPr>
    </p:bg>
    <p:spTree>
      <p:nvGrpSpPr>
        <p:cNvPr id="1" name=""/>
        <p:cNvGrpSpPr/>
        <p:nvPr/>
      </p:nvGrpSpPr>
      <p:grpSpPr>
        <a:xfrm>
          <a:off x="0" y="0"/>
          <a:ext cx="0" cy="0"/>
          <a:chOff x="0" y="0"/>
          <a:chExt cx="0" cy="0"/>
        </a:xfrm>
      </p:grpSpPr>
      <p:sp>
        <p:nvSpPr>
          <p:cNvPr id="3074" name="AutoShape 4"/>
          <p:cNvSpPr/>
          <p:nvPr/>
        </p:nvSpPr>
        <p:spPr>
          <a:xfrm>
            <a:off x="576263" y="1182688"/>
            <a:ext cx="7958137" cy="109537"/>
          </a:xfrm>
          <a:custGeom>
            <a:avLst/>
            <a:gdLst/>
            <a:ahLst/>
            <a:cxnLst>
              <a:cxn ang="0">
                <a:pos x="0" y="0"/>
              </a:cxn>
              <a:cxn ang="0">
                <a:pos x="2147483647" y="0"/>
              </a:cxn>
              <a:cxn ang="0">
                <a:pos x="2147483647" y="1314263702"/>
              </a:cxn>
              <a:cxn ang="0">
                <a:pos x="0" y="1314263702"/>
              </a:cxn>
              <a:cxn ang="0">
                <a:pos x="0" y="0"/>
              </a:cxn>
              <a:cxn ang="0">
                <a:pos x="0" y="0"/>
              </a:cxn>
              <a:cxn ang="0">
                <a:pos x="2147483647" y="0"/>
              </a:cxn>
            </a:cxnLst>
            <a:rect l="0" t="0" r="0" b="0"/>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alpha val="100000"/>
            </a:schemeClr>
          </a:solidFill>
          <a:ln w="9525" cap="flat" cmpd="sng">
            <a:solidFill>
              <a:schemeClr val="accent2"/>
            </a:solidFill>
            <a:prstDash val="solid"/>
            <a:miter/>
            <a:headEnd type="none" w="med" len="med"/>
            <a:tailEnd type="none" w="med" len="med"/>
          </a:ln>
        </p:spPr>
        <p:txBody>
          <a:bodyPr/>
          <a:lstStyle/>
          <a:p>
            <a:endParaRPr lang="zh-CN" altLang="en-US"/>
          </a:p>
        </p:txBody>
      </p:sp>
      <p:sp>
        <p:nvSpPr>
          <p:cNvPr id="3075" name="Line 5"/>
          <p:cNvSpPr/>
          <p:nvPr/>
        </p:nvSpPr>
        <p:spPr>
          <a:xfrm flipV="1">
            <a:off x="609600" y="6172200"/>
            <a:ext cx="7924800" cy="0"/>
          </a:xfrm>
          <a:prstGeom prst="line">
            <a:avLst/>
          </a:prstGeom>
          <a:ln w="3175" cap="flat" cmpd="sng">
            <a:solidFill>
              <a:schemeClr val="accent2"/>
            </a:solidFill>
            <a:prstDash val="solid"/>
            <a:headEnd type="none" w="med" len="med"/>
            <a:tailEnd type="none" w="med" len="med"/>
          </a:ln>
        </p:spPr>
      </p:sp>
      <p:grpSp>
        <p:nvGrpSpPr>
          <p:cNvPr id="3076" name="Group 279"/>
          <p:cNvGrpSpPr/>
          <p:nvPr/>
        </p:nvGrpSpPr>
        <p:grpSpPr>
          <a:xfrm>
            <a:off x="8275638" y="1046163"/>
            <a:ext cx="265112" cy="265112"/>
            <a:chOff x="0" y="0"/>
            <a:chExt cx="860" cy="860"/>
          </a:xfrm>
        </p:grpSpPr>
        <p:sp>
          <p:nvSpPr>
            <p:cNvPr id="3077" name="Oval 280"/>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78" name="Oval 281"/>
            <p:cNvSpPr/>
            <p:nvPr userDrawn="1"/>
          </p:nvSpPr>
          <p:spPr>
            <a:xfrm>
              <a:off x="237" y="278"/>
              <a:ext cx="474" cy="474"/>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79" name="Oval 282"/>
            <p:cNvSpPr/>
            <p:nvPr userDrawn="1"/>
          </p:nvSpPr>
          <p:spPr>
            <a:xfrm rot="19033561">
              <a:off x="72" y="134"/>
              <a:ext cx="360"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3080" name="Group 283"/>
          <p:cNvGrpSpPr/>
          <p:nvPr/>
        </p:nvGrpSpPr>
        <p:grpSpPr>
          <a:xfrm>
            <a:off x="201613" y="6076950"/>
            <a:ext cx="625475" cy="625475"/>
            <a:chOff x="0" y="0"/>
            <a:chExt cx="748" cy="748"/>
          </a:xfrm>
        </p:grpSpPr>
        <p:sp>
          <p:nvSpPr>
            <p:cNvPr id="3081" name="Oval 284"/>
            <p:cNvSpPr/>
            <p:nvPr userDrawn="1"/>
          </p:nvSpPr>
          <p:spPr>
            <a:xfrm>
              <a:off x="0" y="0"/>
              <a:ext cx="748" cy="748"/>
            </a:xfrm>
            <a:prstGeom prst="ellipse">
              <a:avLst/>
            </a:prstGeom>
            <a:solidFill>
              <a:schemeClr val="tx2"/>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82" name="Oval 285"/>
            <p:cNvSpPr/>
            <p:nvPr userDrawn="1"/>
          </p:nvSpPr>
          <p:spPr>
            <a:xfrm>
              <a:off x="207" y="241"/>
              <a:ext cx="414" cy="414"/>
            </a:xfrm>
            <a:prstGeom prst="ellipse">
              <a:avLst/>
            </a:prstGeom>
            <a:gradFill rotWithShape="1">
              <a:gsLst>
                <a:gs pos="0">
                  <a:schemeClr val="bg1"/>
                </a:gs>
                <a:gs pos="100000">
                  <a:schemeClr val="tx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83" name="Oval 286"/>
            <p:cNvSpPr/>
            <p:nvPr userDrawn="1"/>
          </p:nvSpPr>
          <p:spPr>
            <a:xfrm rot="19033561">
              <a:off x="63" y="116"/>
              <a:ext cx="315" cy="175"/>
            </a:xfrm>
            <a:prstGeom prst="ellipse">
              <a:avLst/>
            </a:prstGeom>
            <a:gradFill rotWithShape="1">
              <a:gsLst>
                <a:gs pos="0">
                  <a:schemeClr val="bg1"/>
                </a:gs>
                <a:gs pos="100000">
                  <a:schemeClr val="tx2"/>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3084" name="Group 287"/>
          <p:cNvGrpSpPr/>
          <p:nvPr/>
        </p:nvGrpSpPr>
        <p:grpSpPr>
          <a:xfrm>
            <a:off x="7610475" y="1012825"/>
            <a:ext cx="414338" cy="414338"/>
            <a:chOff x="0" y="0"/>
            <a:chExt cx="860" cy="860"/>
          </a:xfrm>
        </p:grpSpPr>
        <p:sp>
          <p:nvSpPr>
            <p:cNvPr id="3085" name="Oval 288"/>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86" name="Oval 289"/>
            <p:cNvSpPr/>
            <p:nvPr userDrawn="1"/>
          </p:nvSpPr>
          <p:spPr>
            <a:xfrm>
              <a:off x="237" y="277"/>
              <a:ext cx="474" cy="478"/>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87" name="Oval 290"/>
            <p:cNvSpPr/>
            <p:nvPr userDrawn="1"/>
          </p:nvSpPr>
          <p:spPr>
            <a:xfrm rot="19033561">
              <a:off x="72" y="132"/>
              <a:ext cx="362"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3088" name="Group 15"/>
          <p:cNvGrpSpPr/>
          <p:nvPr/>
        </p:nvGrpSpPr>
        <p:grpSpPr>
          <a:xfrm>
            <a:off x="1789113" y="182563"/>
            <a:ext cx="6838950" cy="3365500"/>
            <a:chOff x="0" y="0"/>
            <a:chExt cx="4308" cy="2120"/>
          </a:xfrm>
        </p:grpSpPr>
        <p:sp>
          <p:nvSpPr>
            <p:cNvPr id="3089" name="Freeform 16"/>
            <p:cNvSpPr/>
            <p:nvPr/>
          </p:nvSpPr>
          <p:spPr>
            <a:xfrm>
              <a:off x="79" y="94"/>
              <a:ext cx="1267" cy="1938"/>
            </a:xfrm>
            <a:custGeom>
              <a:avLst/>
              <a:gdLst/>
              <a:ahLst/>
              <a:cxnLst>
                <a:cxn ang="0">
                  <a:pos x="49" y="109"/>
                </a:cxn>
                <a:cxn ang="0">
                  <a:pos x="135" y="88"/>
                </a:cxn>
                <a:cxn ang="0">
                  <a:pos x="182" y="101"/>
                </a:cxn>
                <a:cxn ang="0">
                  <a:pos x="175" y="187"/>
                </a:cxn>
                <a:cxn ang="0">
                  <a:pos x="115" y="245"/>
                </a:cxn>
                <a:cxn ang="0">
                  <a:pos x="91" y="301"/>
                </a:cxn>
                <a:cxn ang="0">
                  <a:pos x="119" y="405"/>
                </a:cxn>
                <a:cxn ang="0">
                  <a:pos x="133" y="404"/>
                </a:cxn>
                <a:cxn ang="0">
                  <a:pos x="138" y="381"/>
                </a:cxn>
                <a:cxn ang="0">
                  <a:pos x="201" y="486"/>
                </a:cxn>
                <a:cxn ang="0">
                  <a:pos x="273" y="505"/>
                </a:cxn>
                <a:cxn ang="0">
                  <a:pos x="334" y="568"/>
                </a:cxn>
                <a:cxn ang="0">
                  <a:pos x="358" y="599"/>
                </a:cxn>
                <a:cxn ang="0">
                  <a:pos x="323" y="677"/>
                </a:cxn>
                <a:cxn ang="0">
                  <a:pos x="385" y="749"/>
                </a:cxn>
                <a:cxn ang="0">
                  <a:pos x="434" y="851"/>
                </a:cxn>
                <a:cxn ang="0">
                  <a:pos x="459" y="972"/>
                </a:cxn>
                <a:cxn ang="0">
                  <a:pos x="501" y="1069"/>
                </a:cxn>
                <a:cxn ang="0">
                  <a:pos x="537" y="1061"/>
                </a:cxn>
                <a:cxn ang="0">
                  <a:pos x="523" y="1007"/>
                </a:cxn>
                <a:cxn ang="0">
                  <a:pos x="541" y="970"/>
                </a:cxn>
                <a:cxn ang="0">
                  <a:pos x="574" y="938"/>
                </a:cxn>
                <a:cxn ang="0">
                  <a:pos x="608" y="874"/>
                </a:cxn>
                <a:cxn ang="0">
                  <a:pos x="658" y="821"/>
                </a:cxn>
                <a:cxn ang="0">
                  <a:pos x="681" y="734"/>
                </a:cxn>
                <a:cxn ang="0">
                  <a:pos x="651" y="647"/>
                </a:cxn>
                <a:cxn ang="0">
                  <a:pos x="577" y="594"/>
                </a:cxn>
                <a:cxn ang="0">
                  <a:pos x="464" y="539"/>
                </a:cxn>
                <a:cxn ang="0">
                  <a:pos x="409" y="530"/>
                </a:cxn>
                <a:cxn ang="0">
                  <a:pos x="380" y="534"/>
                </a:cxn>
                <a:cxn ang="0">
                  <a:pos x="334" y="550"/>
                </a:cxn>
                <a:cxn ang="0">
                  <a:pos x="318" y="494"/>
                </a:cxn>
                <a:cxn ang="0">
                  <a:pos x="309" y="447"/>
                </a:cxn>
                <a:cxn ang="0">
                  <a:pos x="265" y="465"/>
                </a:cxn>
                <a:cxn ang="0">
                  <a:pos x="238" y="400"/>
                </a:cxn>
                <a:cxn ang="0">
                  <a:pos x="311" y="384"/>
                </a:cxn>
                <a:cxn ang="0">
                  <a:pos x="354" y="381"/>
                </a:cxn>
                <a:cxn ang="0">
                  <a:pos x="376" y="378"/>
                </a:cxn>
                <a:cxn ang="0">
                  <a:pos x="444" y="316"/>
                </a:cxn>
                <a:cxn ang="0">
                  <a:pos x="497" y="286"/>
                </a:cxn>
                <a:cxn ang="0">
                  <a:pos x="537" y="268"/>
                </a:cxn>
                <a:cxn ang="0">
                  <a:pos x="562" y="226"/>
                </a:cxn>
                <a:cxn ang="0">
                  <a:pos x="541" y="216"/>
                </a:cxn>
                <a:cxn ang="0">
                  <a:pos x="641" y="192"/>
                </a:cxn>
                <a:cxn ang="0">
                  <a:pos x="591" y="144"/>
                </a:cxn>
                <a:cxn ang="0">
                  <a:pos x="557" y="111"/>
                </a:cxn>
                <a:cxn ang="0">
                  <a:pos x="513" y="154"/>
                </a:cxn>
                <a:cxn ang="0">
                  <a:pos x="466" y="187"/>
                </a:cxn>
                <a:cxn ang="0">
                  <a:pos x="429" y="128"/>
                </a:cxn>
                <a:cxn ang="0">
                  <a:pos x="509" y="101"/>
                </a:cxn>
                <a:cxn ang="0">
                  <a:pos x="532" y="83"/>
                </a:cxn>
                <a:cxn ang="0">
                  <a:pos x="557" y="73"/>
                </a:cxn>
                <a:cxn ang="0">
                  <a:pos x="540" y="61"/>
                </a:cxn>
                <a:cxn ang="0">
                  <a:pos x="530" y="50"/>
                </a:cxn>
                <a:cxn ang="0">
                  <a:pos x="505" y="43"/>
                </a:cxn>
                <a:cxn ang="0">
                  <a:pos x="464" y="57"/>
                </a:cxn>
                <a:cxn ang="0">
                  <a:pos x="398" y="50"/>
                </a:cxn>
                <a:cxn ang="0">
                  <a:pos x="231" y="0"/>
                </a:cxn>
                <a:cxn ang="0">
                  <a:pos x="145" y="13"/>
                </a:cxn>
                <a:cxn ang="0">
                  <a:pos x="121" y="43"/>
                </a:cxn>
                <a:cxn ang="0">
                  <a:pos x="54" y="73"/>
                </a:cxn>
                <a:cxn ang="0">
                  <a:pos x="54" y="91"/>
                </a:cxn>
                <a:cxn ang="0">
                  <a:pos x="1" y="106"/>
                </a:cxn>
              </a:cxnLst>
              <a:rect l="0" t="0" r="0" b="0"/>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solidFill>
              <a:srgbClr val="FEFEFE">
                <a:alpha val="29999"/>
              </a:srgbClr>
            </a:solidFill>
            <a:ln w="9525">
              <a:noFill/>
            </a:ln>
          </p:spPr>
          <p:txBody>
            <a:bodyPr/>
            <a:lstStyle/>
            <a:p>
              <a:endParaRPr lang="zh-CN" altLang="en-US"/>
            </a:p>
          </p:txBody>
        </p:sp>
        <p:sp>
          <p:nvSpPr>
            <p:cNvPr id="3090" name="Freeform 17"/>
            <p:cNvSpPr/>
            <p:nvPr/>
          </p:nvSpPr>
          <p:spPr>
            <a:xfrm>
              <a:off x="39" y="279"/>
              <a:ext cx="34" cy="28"/>
            </a:xfrm>
            <a:custGeom>
              <a:avLst/>
              <a:gdLst/>
              <a:ahLst/>
              <a:cxnLst>
                <a:cxn ang="0">
                  <a:pos x="7" y="1"/>
                </a:cxn>
                <a:cxn ang="0">
                  <a:pos x="0" y="9"/>
                </a:cxn>
                <a:cxn ang="0">
                  <a:pos x="9" y="15"/>
                </a:cxn>
                <a:cxn ang="0">
                  <a:pos x="18" y="10"/>
                </a:cxn>
                <a:cxn ang="0">
                  <a:pos x="12" y="0"/>
                </a:cxn>
                <a:cxn ang="0">
                  <a:pos x="7" y="1"/>
                </a:cxn>
              </a:cxnLst>
              <a:rect l="0" t="0" r="0" b="0"/>
              <a:pathLst>
                <a:path w="46" h="38">
                  <a:moveTo>
                    <a:pt x="16" y="4"/>
                  </a:moveTo>
                  <a:lnTo>
                    <a:pt x="0" y="22"/>
                  </a:lnTo>
                  <a:lnTo>
                    <a:pt x="22" y="38"/>
                  </a:lnTo>
                  <a:lnTo>
                    <a:pt x="46" y="26"/>
                  </a:lnTo>
                  <a:lnTo>
                    <a:pt x="30" y="0"/>
                  </a:lnTo>
                  <a:lnTo>
                    <a:pt x="16" y="4"/>
                  </a:lnTo>
                  <a:close/>
                </a:path>
              </a:pathLst>
            </a:custGeom>
            <a:solidFill>
              <a:srgbClr val="FEFEFE">
                <a:alpha val="29999"/>
              </a:srgbClr>
            </a:solidFill>
            <a:ln w="9525">
              <a:noFill/>
            </a:ln>
          </p:spPr>
          <p:txBody>
            <a:bodyPr/>
            <a:lstStyle/>
            <a:p>
              <a:endParaRPr lang="zh-CN" altLang="en-US"/>
            </a:p>
          </p:txBody>
        </p:sp>
        <p:sp>
          <p:nvSpPr>
            <p:cNvPr id="3091" name="Freeform 18"/>
            <p:cNvSpPr/>
            <p:nvPr/>
          </p:nvSpPr>
          <p:spPr>
            <a:xfrm>
              <a:off x="346" y="402"/>
              <a:ext cx="39" cy="32"/>
            </a:xfrm>
            <a:custGeom>
              <a:avLst/>
              <a:gdLst/>
              <a:ahLst/>
              <a:cxnLst>
                <a:cxn ang="0">
                  <a:pos x="5" y="0"/>
                </a:cxn>
                <a:cxn ang="0">
                  <a:pos x="11" y="17"/>
                </a:cxn>
                <a:cxn ang="0">
                  <a:pos x="18" y="17"/>
                </a:cxn>
                <a:cxn ang="0">
                  <a:pos x="17" y="7"/>
                </a:cxn>
                <a:cxn ang="0">
                  <a:pos x="11" y="1"/>
                </a:cxn>
                <a:cxn ang="0">
                  <a:pos x="5" y="0"/>
                </a:cxn>
              </a:cxnLst>
              <a:rect l="0" t="0" r="0" b="0"/>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solidFill>
              <a:srgbClr val="FEFEFE">
                <a:alpha val="29999"/>
              </a:srgbClr>
            </a:solidFill>
            <a:ln w="9525">
              <a:noFill/>
            </a:ln>
          </p:spPr>
          <p:txBody>
            <a:bodyPr/>
            <a:lstStyle/>
            <a:p>
              <a:endParaRPr lang="zh-CN" altLang="en-US"/>
            </a:p>
          </p:txBody>
        </p:sp>
        <p:sp>
          <p:nvSpPr>
            <p:cNvPr id="3092" name="Freeform 19"/>
            <p:cNvSpPr/>
            <p:nvPr/>
          </p:nvSpPr>
          <p:spPr>
            <a:xfrm>
              <a:off x="1128" y="458"/>
              <a:ext cx="98" cy="74"/>
            </a:xfrm>
            <a:custGeom>
              <a:avLst/>
              <a:gdLst/>
              <a:ahLst/>
              <a:cxnLst>
                <a:cxn ang="0">
                  <a:pos x="41" y="0"/>
                </a:cxn>
                <a:cxn ang="0">
                  <a:pos x="33" y="4"/>
                </a:cxn>
                <a:cxn ang="0">
                  <a:pos x="22" y="11"/>
                </a:cxn>
                <a:cxn ang="0">
                  <a:pos x="16" y="17"/>
                </a:cxn>
                <a:cxn ang="0">
                  <a:pos x="9" y="22"/>
                </a:cxn>
                <a:cxn ang="0">
                  <a:pos x="26" y="35"/>
                </a:cxn>
                <a:cxn ang="0">
                  <a:pos x="33" y="41"/>
                </a:cxn>
                <a:cxn ang="0">
                  <a:pos x="36" y="39"/>
                </a:cxn>
                <a:cxn ang="0">
                  <a:pos x="37" y="37"/>
                </a:cxn>
                <a:cxn ang="0">
                  <a:pos x="41" y="42"/>
                </a:cxn>
                <a:cxn ang="0">
                  <a:pos x="52" y="37"/>
                </a:cxn>
                <a:cxn ang="0">
                  <a:pos x="55" y="32"/>
                </a:cxn>
                <a:cxn ang="0">
                  <a:pos x="43" y="17"/>
                </a:cxn>
                <a:cxn ang="0">
                  <a:pos x="48" y="11"/>
                </a:cxn>
                <a:cxn ang="0">
                  <a:pos x="46" y="2"/>
                </a:cxn>
                <a:cxn ang="0">
                  <a:pos x="41" y="0"/>
                </a:cxn>
              </a:cxnLst>
              <a:rect l="0" t="0" r="0" b="0"/>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solidFill>
              <a:srgbClr val="FEFEFE">
                <a:alpha val="29999"/>
              </a:srgbClr>
            </a:solidFill>
            <a:ln w="9525">
              <a:noFill/>
            </a:ln>
          </p:spPr>
          <p:txBody>
            <a:bodyPr/>
            <a:lstStyle/>
            <a:p>
              <a:endParaRPr lang="zh-CN" altLang="en-US"/>
            </a:p>
          </p:txBody>
        </p:sp>
        <p:sp>
          <p:nvSpPr>
            <p:cNvPr id="3093" name="Freeform 20"/>
            <p:cNvSpPr/>
            <p:nvPr/>
          </p:nvSpPr>
          <p:spPr>
            <a:xfrm>
              <a:off x="654" y="842"/>
              <a:ext cx="158" cy="84"/>
            </a:xfrm>
            <a:custGeom>
              <a:avLst/>
              <a:gdLst/>
              <a:ahLst/>
              <a:cxnLst>
                <a:cxn ang="0">
                  <a:pos x="19" y="5"/>
                </a:cxn>
                <a:cxn ang="0">
                  <a:pos x="7" y="5"/>
                </a:cxn>
                <a:cxn ang="0">
                  <a:pos x="2" y="7"/>
                </a:cxn>
                <a:cxn ang="0">
                  <a:pos x="10" y="22"/>
                </a:cxn>
                <a:cxn ang="0">
                  <a:pos x="21" y="19"/>
                </a:cxn>
                <a:cxn ang="0">
                  <a:pos x="38" y="23"/>
                </a:cxn>
                <a:cxn ang="0">
                  <a:pos x="46" y="26"/>
                </a:cxn>
                <a:cxn ang="0">
                  <a:pos x="55" y="38"/>
                </a:cxn>
                <a:cxn ang="0">
                  <a:pos x="58" y="47"/>
                </a:cxn>
                <a:cxn ang="0">
                  <a:pos x="65" y="42"/>
                </a:cxn>
                <a:cxn ang="0">
                  <a:pos x="70" y="41"/>
                </a:cxn>
                <a:cxn ang="0">
                  <a:pos x="78" y="44"/>
                </a:cxn>
                <a:cxn ang="0">
                  <a:pos x="80" y="34"/>
                </a:cxn>
                <a:cxn ang="0">
                  <a:pos x="63" y="23"/>
                </a:cxn>
                <a:cxn ang="0">
                  <a:pos x="43" y="8"/>
                </a:cxn>
                <a:cxn ang="0">
                  <a:pos x="22" y="11"/>
                </a:cxn>
                <a:cxn ang="0">
                  <a:pos x="19" y="5"/>
                </a:cxn>
              </a:cxnLst>
              <a:rect l="0" t="0" r="0" b="0"/>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solidFill>
              <a:srgbClr val="FEFEFE">
                <a:alpha val="29999"/>
              </a:srgbClr>
            </a:solidFill>
            <a:ln w="9525">
              <a:noFill/>
            </a:ln>
          </p:spPr>
          <p:txBody>
            <a:bodyPr/>
            <a:lstStyle/>
            <a:p>
              <a:endParaRPr lang="zh-CN" altLang="en-US"/>
            </a:p>
          </p:txBody>
        </p:sp>
        <p:sp>
          <p:nvSpPr>
            <p:cNvPr id="3094" name="Freeform 21"/>
            <p:cNvSpPr/>
            <p:nvPr/>
          </p:nvSpPr>
          <p:spPr>
            <a:xfrm>
              <a:off x="784" y="906"/>
              <a:ext cx="99" cy="41"/>
            </a:xfrm>
            <a:custGeom>
              <a:avLst/>
              <a:gdLst/>
              <a:ahLst/>
              <a:cxnLst>
                <a:cxn ang="0">
                  <a:pos x="23" y="0"/>
                </a:cxn>
                <a:cxn ang="0">
                  <a:pos x="18" y="3"/>
                </a:cxn>
                <a:cxn ang="0">
                  <a:pos x="13" y="13"/>
                </a:cxn>
                <a:cxn ang="0">
                  <a:pos x="6" y="15"/>
                </a:cxn>
                <a:cxn ang="0">
                  <a:pos x="1" y="18"/>
                </a:cxn>
                <a:cxn ang="0">
                  <a:pos x="5" y="24"/>
                </a:cxn>
                <a:cxn ang="0">
                  <a:pos x="55" y="15"/>
                </a:cxn>
                <a:cxn ang="0">
                  <a:pos x="51" y="7"/>
                </a:cxn>
                <a:cxn ang="0">
                  <a:pos x="43" y="4"/>
                </a:cxn>
                <a:cxn ang="0">
                  <a:pos x="42" y="11"/>
                </a:cxn>
                <a:cxn ang="0">
                  <a:pos x="36" y="8"/>
                </a:cxn>
                <a:cxn ang="0">
                  <a:pos x="28" y="6"/>
                </a:cxn>
                <a:cxn ang="0">
                  <a:pos x="23" y="0"/>
                </a:cxn>
              </a:cxnLst>
              <a:rect l="0" t="0" r="0" b="0"/>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solidFill>
              <a:srgbClr val="FEFEFE">
                <a:alpha val="29999"/>
              </a:srgbClr>
            </a:solidFill>
            <a:ln w="9525">
              <a:noFill/>
            </a:ln>
          </p:spPr>
          <p:txBody>
            <a:bodyPr/>
            <a:lstStyle/>
            <a:p>
              <a:endParaRPr lang="zh-CN" altLang="en-US"/>
            </a:p>
          </p:txBody>
        </p:sp>
        <p:sp>
          <p:nvSpPr>
            <p:cNvPr id="3095" name="Freeform 22"/>
            <p:cNvSpPr/>
            <p:nvPr/>
          </p:nvSpPr>
          <p:spPr>
            <a:xfrm>
              <a:off x="889" y="93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096" name="Freeform 23"/>
            <p:cNvSpPr/>
            <p:nvPr/>
          </p:nvSpPr>
          <p:spPr>
            <a:xfrm>
              <a:off x="945" y="935"/>
              <a:ext cx="12" cy="25"/>
            </a:xfrm>
            <a:custGeom>
              <a:avLst/>
              <a:gdLst/>
              <a:ahLst/>
              <a:cxnLst>
                <a:cxn ang="0">
                  <a:pos x="6" y="0"/>
                </a:cxn>
                <a:cxn ang="0">
                  <a:pos x="0" y="5"/>
                </a:cxn>
                <a:cxn ang="0">
                  <a:pos x="7" y="13"/>
                </a:cxn>
                <a:cxn ang="0">
                  <a:pos x="5" y="7"/>
                </a:cxn>
                <a:cxn ang="0">
                  <a:pos x="7" y="2"/>
                </a:cxn>
                <a:cxn ang="0">
                  <a:pos x="6" y="0"/>
                </a:cxn>
              </a:cxnLst>
              <a:rect l="0" t="0" r="0" b="0"/>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solidFill>
              <a:srgbClr val="FEFEFE">
                <a:alpha val="29999"/>
              </a:srgbClr>
            </a:solidFill>
            <a:ln w="9525">
              <a:noFill/>
            </a:ln>
          </p:spPr>
          <p:txBody>
            <a:bodyPr/>
            <a:lstStyle/>
            <a:p>
              <a:endParaRPr lang="zh-CN" altLang="en-US"/>
            </a:p>
          </p:txBody>
        </p:sp>
        <p:sp>
          <p:nvSpPr>
            <p:cNvPr id="3097" name="Freeform 24"/>
            <p:cNvSpPr/>
            <p:nvPr/>
          </p:nvSpPr>
          <p:spPr>
            <a:xfrm>
              <a:off x="762" y="89"/>
              <a:ext cx="180" cy="88"/>
            </a:xfrm>
            <a:custGeom>
              <a:avLst/>
              <a:gdLst/>
              <a:ahLst/>
              <a:cxnLst>
                <a:cxn ang="0">
                  <a:pos x="27" y="1"/>
                </a:cxn>
                <a:cxn ang="0">
                  <a:pos x="11" y="13"/>
                </a:cxn>
                <a:cxn ang="0">
                  <a:pos x="3" y="16"/>
                </a:cxn>
                <a:cxn ang="0">
                  <a:pos x="0" y="17"/>
                </a:cxn>
                <a:cxn ang="0">
                  <a:pos x="11" y="25"/>
                </a:cxn>
                <a:cxn ang="0">
                  <a:pos x="17" y="26"/>
                </a:cxn>
                <a:cxn ang="0">
                  <a:pos x="29" y="20"/>
                </a:cxn>
                <a:cxn ang="0">
                  <a:pos x="34" y="18"/>
                </a:cxn>
                <a:cxn ang="0">
                  <a:pos x="35" y="23"/>
                </a:cxn>
                <a:cxn ang="0">
                  <a:pos x="27" y="26"/>
                </a:cxn>
                <a:cxn ang="0">
                  <a:pos x="31" y="31"/>
                </a:cxn>
                <a:cxn ang="0">
                  <a:pos x="17" y="37"/>
                </a:cxn>
                <a:cxn ang="0">
                  <a:pos x="30" y="47"/>
                </a:cxn>
                <a:cxn ang="0">
                  <a:pos x="35" y="48"/>
                </a:cxn>
                <a:cxn ang="0">
                  <a:pos x="50" y="44"/>
                </a:cxn>
                <a:cxn ang="0">
                  <a:pos x="64" y="44"/>
                </a:cxn>
                <a:cxn ang="0">
                  <a:pos x="71" y="50"/>
                </a:cxn>
                <a:cxn ang="0">
                  <a:pos x="86" y="47"/>
                </a:cxn>
                <a:cxn ang="0">
                  <a:pos x="95" y="44"/>
                </a:cxn>
                <a:cxn ang="0">
                  <a:pos x="94" y="33"/>
                </a:cxn>
                <a:cxn ang="0">
                  <a:pos x="99" y="29"/>
                </a:cxn>
                <a:cxn ang="0">
                  <a:pos x="101" y="20"/>
                </a:cxn>
                <a:cxn ang="0">
                  <a:pos x="89" y="24"/>
                </a:cxn>
                <a:cxn ang="0">
                  <a:pos x="85" y="18"/>
                </a:cxn>
                <a:cxn ang="0">
                  <a:pos x="73" y="20"/>
                </a:cxn>
                <a:cxn ang="0">
                  <a:pos x="57" y="4"/>
                </a:cxn>
                <a:cxn ang="0">
                  <a:pos x="40" y="5"/>
                </a:cxn>
                <a:cxn ang="0">
                  <a:pos x="35" y="1"/>
                </a:cxn>
                <a:cxn ang="0">
                  <a:pos x="27" y="1"/>
                </a:cxn>
              </a:cxnLst>
              <a:rect l="0" t="0" r="0" b="0"/>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solidFill>
              <a:srgbClr val="FEFEFE">
                <a:alpha val="29999"/>
              </a:srgbClr>
            </a:solidFill>
            <a:ln w="9525">
              <a:noFill/>
            </a:ln>
          </p:spPr>
          <p:txBody>
            <a:bodyPr/>
            <a:lstStyle/>
            <a:p>
              <a:endParaRPr lang="zh-CN" altLang="en-US"/>
            </a:p>
          </p:txBody>
        </p:sp>
        <p:sp>
          <p:nvSpPr>
            <p:cNvPr id="3098" name="Freeform 25"/>
            <p:cNvSpPr/>
            <p:nvPr/>
          </p:nvSpPr>
          <p:spPr>
            <a:xfrm>
              <a:off x="842" y="48"/>
              <a:ext cx="146" cy="60"/>
            </a:xfrm>
            <a:custGeom>
              <a:avLst/>
              <a:gdLst/>
              <a:ahLst/>
              <a:cxnLst>
                <a:cxn ang="0">
                  <a:pos x="41" y="5"/>
                </a:cxn>
                <a:cxn ang="0">
                  <a:pos x="6" y="11"/>
                </a:cxn>
                <a:cxn ang="0">
                  <a:pos x="4" y="15"/>
                </a:cxn>
                <a:cxn ang="0">
                  <a:pos x="24" y="22"/>
                </a:cxn>
                <a:cxn ang="0">
                  <a:pos x="58" y="32"/>
                </a:cxn>
                <a:cxn ang="0">
                  <a:pos x="75" y="29"/>
                </a:cxn>
                <a:cxn ang="0">
                  <a:pos x="80" y="27"/>
                </a:cxn>
                <a:cxn ang="0">
                  <a:pos x="75" y="19"/>
                </a:cxn>
                <a:cxn ang="0">
                  <a:pos x="70" y="15"/>
                </a:cxn>
                <a:cxn ang="0">
                  <a:pos x="55" y="11"/>
                </a:cxn>
                <a:cxn ang="0">
                  <a:pos x="41" y="5"/>
                </a:cxn>
              </a:cxnLst>
              <a:rect l="0" t="0" r="0" b="0"/>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solidFill>
              <a:srgbClr val="FEFEFE">
                <a:alpha val="29999"/>
              </a:srgbClr>
            </a:solidFill>
            <a:ln w="9525">
              <a:noFill/>
            </a:ln>
          </p:spPr>
          <p:txBody>
            <a:bodyPr/>
            <a:lstStyle/>
            <a:p>
              <a:endParaRPr lang="zh-CN" altLang="en-US"/>
            </a:p>
          </p:txBody>
        </p:sp>
        <p:sp>
          <p:nvSpPr>
            <p:cNvPr id="3099" name="Freeform 26"/>
            <p:cNvSpPr/>
            <p:nvPr/>
          </p:nvSpPr>
          <p:spPr>
            <a:xfrm>
              <a:off x="1047" y="118"/>
              <a:ext cx="233" cy="190"/>
            </a:xfrm>
            <a:custGeom>
              <a:avLst/>
              <a:gdLst/>
              <a:ahLst/>
              <a:cxnLst>
                <a:cxn ang="0">
                  <a:pos x="29" y="4"/>
                </a:cxn>
                <a:cxn ang="0">
                  <a:pos x="22" y="10"/>
                </a:cxn>
                <a:cxn ang="0">
                  <a:pos x="9" y="16"/>
                </a:cxn>
                <a:cxn ang="0">
                  <a:pos x="23" y="32"/>
                </a:cxn>
                <a:cxn ang="0">
                  <a:pos x="33" y="36"/>
                </a:cxn>
                <a:cxn ang="0">
                  <a:pos x="44" y="41"/>
                </a:cxn>
                <a:cxn ang="0">
                  <a:pos x="53" y="36"/>
                </a:cxn>
                <a:cxn ang="0">
                  <a:pos x="60" y="43"/>
                </a:cxn>
                <a:cxn ang="0">
                  <a:pos x="63" y="53"/>
                </a:cxn>
                <a:cxn ang="0">
                  <a:pos x="49" y="64"/>
                </a:cxn>
                <a:cxn ang="0">
                  <a:pos x="38" y="72"/>
                </a:cxn>
                <a:cxn ang="0">
                  <a:pos x="29" y="70"/>
                </a:cxn>
                <a:cxn ang="0">
                  <a:pos x="24" y="69"/>
                </a:cxn>
                <a:cxn ang="0">
                  <a:pos x="18" y="79"/>
                </a:cxn>
                <a:cxn ang="0">
                  <a:pos x="17" y="83"/>
                </a:cxn>
                <a:cxn ang="0">
                  <a:pos x="31" y="85"/>
                </a:cxn>
                <a:cxn ang="0">
                  <a:pos x="40" y="85"/>
                </a:cxn>
                <a:cxn ang="0">
                  <a:pos x="49" y="96"/>
                </a:cxn>
                <a:cxn ang="0">
                  <a:pos x="53" y="99"/>
                </a:cxn>
                <a:cxn ang="0">
                  <a:pos x="59" y="100"/>
                </a:cxn>
                <a:cxn ang="0">
                  <a:pos x="66" y="105"/>
                </a:cxn>
                <a:cxn ang="0">
                  <a:pos x="77" y="99"/>
                </a:cxn>
                <a:cxn ang="0">
                  <a:pos x="86" y="99"/>
                </a:cxn>
                <a:cxn ang="0">
                  <a:pos x="97" y="89"/>
                </a:cxn>
                <a:cxn ang="0">
                  <a:pos x="95" y="77"/>
                </a:cxn>
                <a:cxn ang="0">
                  <a:pos x="92" y="72"/>
                </a:cxn>
                <a:cxn ang="0">
                  <a:pos x="99" y="70"/>
                </a:cxn>
                <a:cxn ang="0">
                  <a:pos x="104" y="76"/>
                </a:cxn>
                <a:cxn ang="0">
                  <a:pos x="105" y="82"/>
                </a:cxn>
                <a:cxn ang="0">
                  <a:pos x="110" y="81"/>
                </a:cxn>
                <a:cxn ang="0">
                  <a:pos x="129" y="70"/>
                </a:cxn>
                <a:cxn ang="0">
                  <a:pos x="124" y="61"/>
                </a:cxn>
                <a:cxn ang="0">
                  <a:pos x="110" y="52"/>
                </a:cxn>
                <a:cxn ang="0">
                  <a:pos x="113" y="45"/>
                </a:cxn>
                <a:cxn ang="0">
                  <a:pos x="117" y="43"/>
                </a:cxn>
                <a:cxn ang="0">
                  <a:pos x="107" y="26"/>
                </a:cxn>
                <a:cxn ang="0">
                  <a:pos x="99" y="25"/>
                </a:cxn>
                <a:cxn ang="0">
                  <a:pos x="94" y="23"/>
                </a:cxn>
                <a:cxn ang="0">
                  <a:pos x="85" y="14"/>
                </a:cxn>
                <a:cxn ang="0">
                  <a:pos x="66" y="19"/>
                </a:cxn>
                <a:cxn ang="0">
                  <a:pos x="71" y="10"/>
                </a:cxn>
                <a:cxn ang="0">
                  <a:pos x="59" y="7"/>
                </a:cxn>
                <a:cxn ang="0">
                  <a:pos x="50" y="7"/>
                </a:cxn>
                <a:cxn ang="0">
                  <a:pos x="29" y="4"/>
                </a:cxn>
              </a:cxnLst>
              <a:rect l="0" t="0" r="0" b="0"/>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solidFill>
              <a:srgbClr val="FEFEFE">
                <a:alpha val="29999"/>
              </a:srgbClr>
            </a:solidFill>
            <a:ln w="9525">
              <a:noFill/>
            </a:ln>
          </p:spPr>
          <p:txBody>
            <a:bodyPr/>
            <a:lstStyle/>
            <a:p>
              <a:endParaRPr lang="zh-CN" altLang="en-US"/>
            </a:p>
          </p:txBody>
        </p:sp>
        <p:sp>
          <p:nvSpPr>
            <p:cNvPr id="3100" name="Freeform 27"/>
            <p:cNvSpPr/>
            <p:nvPr/>
          </p:nvSpPr>
          <p:spPr>
            <a:xfrm>
              <a:off x="1045" y="36"/>
              <a:ext cx="44" cy="37"/>
            </a:xfrm>
            <a:custGeom>
              <a:avLst/>
              <a:gdLst/>
              <a:ahLst/>
              <a:cxnLst>
                <a:cxn ang="0">
                  <a:pos x="10" y="0"/>
                </a:cxn>
                <a:cxn ang="0">
                  <a:pos x="0" y="4"/>
                </a:cxn>
                <a:cxn ang="0">
                  <a:pos x="12" y="16"/>
                </a:cxn>
                <a:cxn ang="0">
                  <a:pos x="20" y="20"/>
                </a:cxn>
                <a:cxn ang="0">
                  <a:pos x="24" y="12"/>
                </a:cxn>
                <a:cxn ang="0">
                  <a:pos x="19" y="3"/>
                </a:cxn>
                <a:cxn ang="0">
                  <a:pos x="10" y="0"/>
                </a:cxn>
              </a:cxnLst>
              <a:rect l="0" t="0" r="0" b="0"/>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solidFill>
              <a:srgbClr val="FEFEFE">
                <a:alpha val="29999"/>
              </a:srgbClr>
            </a:solidFill>
            <a:ln w="9525">
              <a:noFill/>
            </a:ln>
          </p:spPr>
          <p:txBody>
            <a:bodyPr/>
            <a:lstStyle/>
            <a:p>
              <a:endParaRPr lang="zh-CN" altLang="en-US"/>
            </a:p>
          </p:txBody>
        </p:sp>
        <p:sp>
          <p:nvSpPr>
            <p:cNvPr id="3101" name="Freeform 28"/>
            <p:cNvSpPr/>
            <p:nvPr/>
          </p:nvSpPr>
          <p:spPr>
            <a:xfrm>
              <a:off x="961" y="106"/>
              <a:ext cx="65" cy="42"/>
            </a:xfrm>
            <a:custGeom>
              <a:avLst/>
              <a:gdLst/>
              <a:ahLst/>
              <a:cxnLst>
                <a:cxn ang="0">
                  <a:pos x="19" y="3"/>
                </a:cxn>
                <a:cxn ang="0">
                  <a:pos x="11" y="10"/>
                </a:cxn>
                <a:cxn ang="0">
                  <a:pos x="2" y="11"/>
                </a:cxn>
                <a:cxn ang="0">
                  <a:pos x="7" y="23"/>
                </a:cxn>
                <a:cxn ang="0">
                  <a:pos x="32" y="14"/>
                </a:cxn>
                <a:cxn ang="0">
                  <a:pos x="37" y="7"/>
                </a:cxn>
                <a:cxn ang="0">
                  <a:pos x="24" y="3"/>
                </a:cxn>
                <a:cxn ang="0">
                  <a:pos x="19" y="3"/>
                </a:cxn>
              </a:cxnLst>
              <a:rect l="0" t="0" r="0" b="0"/>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solidFill>
              <a:srgbClr val="FEFEFE">
                <a:alpha val="29999"/>
              </a:srgbClr>
            </a:solidFill>
            <a:ln w="9525">
              <a:noFill/>
            </a:ln>
          </p:spPr>
          <p:txBody>
            <a:bodyPr/>
            <a:lstStyle/>
            <a:p>
              <a:endParaRPr lang="zh-CN" altLang="en-US"/>
            </a:p>
          </p:txBody>
        </p:sp>
        <p:sp>
          <p:nvSpPr>
            <p:cNvPr id="3102" name="Freeform 29"/>
            <p:cNvSpPr/>
            <p:nvPr/>
          </p:nvSpPr>
          <p:spPr>
            <a:xfrm>
              <a:off x="1029" y="114"/>
              <a:ext cx="54" cy="25"/>
            </a:xfrm>
            <a:custGeom>
              <a:avLst/>
              <a:gdLst/>
              <a:ahLst/>
              <a:cxnLst>
                <a:cxn ang="0">
                  <a:pos x="16" y="0"/>
                </a:cxn>
                <a:cxn ang="0">
                  <a:pos x="4" y="7"/>
                </a:cxn>
                <a:cxn ang="0">
                  <a:pos x="10" y="13"/>
                </a:cxn>
                <a:cxn ang="0">
                  <a:pos x="21" y="11"/>
                </a:cxn>
                <a:cxn ang="0">
                  <a:pos x="26" y="8"/>
                </a:cxn>
                <a:cxn ang="0">
                  <a:pos x="16" y="0"/>
                </a:cxn>
              </a:cxnLst>
              <a:rect l="0" t="0" r="0" b="0"/>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solidFill>
              <a:srgbClr val="FEFEFE">
                <a:alpha val="29999"/>
              </a:srgbClr>
            </a:solidFill>
            <a:ln w="9525">
              <a:noFill/>
            </a:ln>
          </p:spPr>
          <p:txBody>
            <a:bodyPr/>
            <a:lstStyle/>
            <a:p>
              <a:endParaRPr lang="zh-CN" altLang="en-US"/>
            </a:p>
          </p:txBody>
        </p:sp>
        <p:sp>
          <p:nvSpPr>
            <p:cNvPr id="3103" name="Freeform 30"/>
            <p:cNvSpPr/>
            <p:nvPr/>
          </p:nvSpPr>
          <p:spPr>
            <a:xfrm>
              <a:off x="1000" y="78"/>
              <a:ext cx="64" cy="34"/>
            </a:xfrm>
            <a:custGeom>
              <a:avLst/>
              <a:gdLst/>
              <a:ahLst/>
              <a:cxnLst>
                <a:cxn ang="0">
                  <a:pos x="25" y="5"/>
                </a:cxn>
                <a:cxn ang="0">
                  <a:pos x="12" y="2"/>
                </a:cxn>
                <a:cxn ang="0">
                  <a:pos x="0" y="8"/>
                </a:cxn>
                <a:cxn ang="0">
                  <a:pos x="17" y="14"/>
                </a:cxn>
                <a:cxn ang="0">
                  <a:pos x="27" y="17"/>
                </a:cxn>
                <a:cxn ang="0">
                  <a:pos x="35" y="8"/>
                </a:cxn>
                <a:cxn ang="0">
                  <a:pos x="35" y="3"/>
                </a:cxn>
                <a:cxn ang="0">
                  <a:pos x="27" y="0"/>
                </a:cxn>
                <a:cxn ang="0">
                  <a:pos x="25" y="5"/>
                </a:cxn>
              </a:cxnLst>
              <a:rect l="0" t="0" r="0" b="0"/>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solidFill>
              <a:srgbClr val="FEFEFE">
                <a:alpha val="29999"/>
              </a:srgbClr>
            </a:solidFill>
            <a:ln w="9525">
              <a:noFill/>
            </a:ln>
          </p:spPr>
          <p:txBody>
            <a:bodyPr/>
            <a:lstStyle/>
            <a:p>
              <a:endParaRPr lang="zh-CN" altLang="en-US"/>
            </a:p>
          </p:txBody>
        </p:sp>
        <p:sp>
          <p:nvSpPr>
            <p:cNvPr id="3104" name="Freeform 31"/>
            <p:cNvSpPr/>
            <p:nvPr/>
          </p:nvSpPr>
          <p:spPr>
            <a:xfrm>
              <a:off x="973" y="46"/>
              <a:ext cx="44" cy="24"/>
            </a:xfrm>
            <a:custGeom>
              <a:avLst/>
              <a:gdLst/>
              <a:ahLst/>
              <a:cxnLst>
                <a:cxn ang="0">
                  <a:pos x="7" y="2"/>
                </a:cxn>
                <a:cxn ang="0">
                  <a:pos x="0" y="9"/>
                </a:cxn>
                <a:cxn ang="0">
                  <a:pos x="8" y="13"/>
                </a:cxn>
                <a:cxn ang="0">
                  <a:pos x="12" y="9"/>
                </a:cxn>
                <a:cxn ang="0">
                  <a:pos x="23" y="5"/>
                </a:cxn>
                <a:cxn ang="0">
                  <a:pos x="19" y="0"/>
                </a:cxn>
                <a:cxn ang="0">
                  <a:pos x="7" y="2"/>
                </a:cxn>
              </a:cxnLst>
              <a:rect l="0" t="0" r="0" b="0"/>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solidFill>
              <a:srgbClr val="FEFEFE">
                <a:alpha val="29999"/>
              </a:srgbClr>
            </a:solidFill>
            <a:ln w="9525">
              <a:noFill/>
            </a:ln>
          </p:spPr>
          <p:txBody>
            <a:bodyPr/>
            <a:lstStyle/>
            <a:p>
              <a:endParaRPr lang="zh-CN" altLang="en-US"/>
            </a:p>
          </p:txBody>
        </p:sp>
        <p:sp>
          <p:nvSpPr>
            <p:cNvPr id="3105" name="Freeform 32"/>
            <p:cNvSpPr/>
            <p:nvPr/>
          </p:nvSpPr>
          <p:spPr>
            <a:xfrm>
              <a:off x="1087" y="49"/>
              <a:ext cx="114" cy="77"/>
            </a:xfrm>
            <a:custGeom>
              <a:avLst/>
              <a:gdLst/>
              <a:ahLst/>
              <a:cxnLst>
                <a:cxn ang="0">
                  <a:pos x="17" y="0"/>
                </a:cxn>
                <a:cxn ang="0">
                  <a:pos x="6" y="3"/>
                </a:cxn>
                <a:cxn ang="0">
                  <a:pos x="2" y="17"/>
                </a:cxn>
                <a:cxn ang="0">
                  <a:pos x="5" y="24"/>
                </a:cxn>
                <a:cxn ang="0">
                  <a:pos x="0" y="31"/>
                </a:cxn>
                <a:cxn ang="0">
                  <a:pos x="24" y="37"/>
                </a:cxn>
                <a:cxn ang="0">
                  <a:pos x="35" y="39"/>
                </a:cxn>
                <a:cxn ang="0">
                  <a:pos x="65" y="37"/>
                </a:cxn>
                <a:cxn ang="0">
                  <a:pos x="32" y="30"/>
                </a:cxn>
                <a:cxn ang="0">
                  <a:pos x="23" y="26"/>
                </a:cxn>
                <a:cxn ang="0">
                  <a:pos x="19" y="22"/>
                </a:cxn>
                <a:cxn ang="0">
                  <a:pos x="22" y="15"/>
                </a:cxn>
                <a:cxn ang="0">
                  <a:pos x="17" y="0"/>
                </a:cxn>
              </a:cxnLst>
              <a:rect l="0" t="0" r="0" b="0"/>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solidFill>
              <a:srgbClr val="FEFEFE">
                <a:alpha val="29999"/>
              </a:srgbClr>
            </a:solidFill>
            <a:ln w="9525">
              <a:noFill/>
            </a:ln>
          </p:spPr>
          <p:txBody>
            <a:bodyPr/>
            <a:lstStyle/>
            <a:p>
              <a:endParaRPr lang="zh-CN" altLang="en-US"/>
            </a:p>
          </p:txBody>
        </p:sp>
        <p:sp>
          <p:nvSpPr>
            <p:cNvPr id="3106" name="Freeform 33"/>
            <p:cNvSpPr/>
            <p:nvPr/>
          </p:nvSpPr>
          <p:spPr>
            <a:xfrm>
              <a:off x="0" y="294"/>
              <a:ext cx="25" cy="15"/>
            </a:xfrm>
            <a:custGeom>
              <a:avLst/>
              <a:gdLst/>
              <a:ahLst/>
              <a:cxnLst>
                <a:cxn ang="0">
                  <a:pos x="13" y="0"/>
                </a:cxn>
                <a:cxn ang="0">
                  <a:pos x="10" y="8"/>
                </a:cxn>
                <a:cxn ang="0">
                  <a:pos x="1" y="8"/>
                </a:cxn>
                <a:cxn ang="0">
                  <a:pos x="1" y="3"/>
                </a:cxn>
                <a:cxn ang="0">
                  <a:pos x="13" y="0"/>
                </a:cxn>
              </a:cxnLst>
              <a:rect l="0" t="0" r="0" b="0"/>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solidFill>
              <a:srgbClr val="FEFEFE">
                <a:alpha val="29999"/>
              </a:srgbClr>
            </a:solidFill>
            <a:ln w="9525">
              <a:noFill/>
            </a:ln>
          </p:spPr>
          <p:txBody>
            <a:bodyPr/>
            <a:lstStyle/>
            <a:p>
              <a:endParaRPr lang="zh-CN" altLang="en-US"/>
            </a:p>
          </p:txBody>
        </p:sp>
        <p:sp>
          <p:nvSpPr>
            <p:cNvPr id="3107" name="Freeform 34"/>
            <p:cNvSpPr/>
            <p:nvPr/>
          </p:nvSpPr>
          <p:spPr>
            <a:xfrm>
              <a:off x="757" y="805"/>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3108" name="Freeform 35"/>
            <p:cNvSpPr/>
            <p:nvPr/>
          </p:nvSpPr>
          <p:spPr>
            <a:xfrm>
              <a:off x="760" y="830"/>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3109" name="Freeform 36"/>
            <p:cNvSpPr/>
            <p:nvPr/>
          </p:nvSpPr>
          <p:spPr>
            <a:xfrm>
              <a:off x="964" y="962"/>
              <a:ext cx="15" cy="12"/>
            </a:xfrm>
            <a:custGeom>
              <a:avLst/>
              <a:gdLst/>
              <a:ahLst/>
              <a:cxnLst>
                <a:cxn ang="0">
                  <a:pos x="1" y="0"/>
                </a:cxn>
                <a:cxn ang="0">
                  <a:pos x="4" y="7"/>
                </a:cxn>
                <a:cxn ang="0">
                  <a:pos x="1"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3110" name="Freeform 37"/>
            <p:cNvSpPr/>
            <p:nvPr/>
          </p:nvSpPr>
          <p:spPr>
            <a:xfrm>
              <a:off x="1088" y="478"/>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111" name="Freeform 38"/>
            <p:cNvSpPr/>
            <p:nvPr/>
          </p:nvSpPr>
          <p:spPr>
            <a:xfrm>
              <a:off x="988" y="273"/>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112" name="Freeform 39"/>
            <p:cNvSpPr/>
            <p:nvPr/>
          </p:nvSpPr>
          <p:spPr>
            <a:xfrm>
              <a:off x="1053" y="94"/>
              <a:ext cx="39" cy="18"/>
            </a:xfrm>
            <a:custGeom>
              <a:avLst/>
              <a:gdLst/>
              <a:ahLst/>
              <a:cxnLst>
                <a:cxn ang="0">
                  <a:pos x="6" y="0"/>
                </a:cxn>
                <a:cxn ang="0">
                  <a:pos x="3" y="8"/>
                </a:cxn>
                <a:cxn ang="0">
                  <a:pos x="12" y="11"/>
                </a:cxn>
                <a:cxn ang="0">
                  <a:pos x="15" y="2"/>
                </a:cxn>
                <a:cxn ang="0">
                  <a:pos x="6"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113" name="Freeform 40"/>
            <p:cNvSpPr/>
            <p:nvPr/>
          </p:nvSpPr>
          <p:spPr>
            <a:xfrm>
              <a:off x="1116" y="20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114" name="Freeform 41"/>
            <p:cNvSpPr/>
            <p:nvPr/>
          </p:nvSpPr>
          <p:spPr>
            <a:xfrm>
              <a:off x="1132" y="0"/>
              <a:ext cx="696" cy="346"/>
            </a:xfrm>
            <a:custGeom>
              <a:avLst/>
              <a:gdLst/>
              <a:ahLst/>
              <a:cxnLst>
                <a:cxn ang="0">
                  <a:pos x="12" y="23"/>
                </a:cxn>
                <a:cxn ang="0">
                  <a:pos x="2" y="39"/>
                </a:cxn>
                <a:cxn ang="0">
                  <a:pos x="15" y="42"/>
                </a:cxn>
                <a:cxn ang="0">
                  <a:pos x="7" y="49"/>
                </a:cxn>
                <a:cxn ang="0">
                  <a:pos x="43" y="57"/>
                </a:cxn>
                <a:cxn ang="0">
                  <a:pos x="59" y="55"/>
                </a:cxn>
                <a:cxn ang="0">
                  <a:pos x="105" y="32"/>
                </a:cxn>
                <a:cxn ang="0">
                  <a:pos x="127" y="28"/>
                </a:cxn>
                <a:cxn ang="0">
                  <a:pos x="136" y="34"/>
                </a:cxn>
                <a:cxn ang="0">
                  <a:pos x="115" y="37"/>
                </a:cxn>
                <a:cxn ang="0">
                  <a:pos x="102" y="47"/>
                </a:cxn>
                <a:cxn ang="0">
                  <a:pos x="106" y="50"/>
                </a:cxn>
                <a:cxn ang="0">
                  <a:pos x="109" y="66"/>
                </a:cxn>
                <a:cxn ang="0">
                  <a:pos x="147" y="81"/>
                </a:cxn>
                <a:cxn ang="0">
                  <a:pos x="142" y="88"/>
                </a:cxn>
                <a:cxn ang="0">
                  <a:pos x="155" y="103"/>
                </a:cxn>
                <a:cxn ang="0">
                  <a:pos x="147" y="112"/>
                </a:cxn>
                <a:cxn ang="0">
                  <a:pos x="136" y="124"/>
                </a:cxn>
                <a:cxn ang="0">
                  <a:pos x="124" y="136"/>
                </a:cxn>
                <a:cxn ang="0">
                  <a:pos x="123" y="177"/>
                </a:cxn>
                <a:cxn ang="0">
                  <a:pos x="140" y="187"/>
                </a:cxn>
                <a:cxn ang="0">
                  <a:pos x="163" y="189"/>
                </a:cxn>
                <a:cxn ang="0">
                  <a:pos x="174" y="177"/>
                </a:cxn>
                <a:cxn ang="0">
                  <a:pos x="213" y="150"/>
                </a:cxn>
                <a:cxn ang="0">
                  <a:pos x="240" y="140"/>
                </a:cxn>
                <a:cxn ang="0">
                  <a:pos x="272" y="130"/>
                </a:cxn>
                <a:cxn ang="0">
                  <a:pos x="303" y="122"/>
                </a:cxn>
                <a:cxn ang="0">
                  <a:pos x="321" y="109"/>
                </a:cxn>
                <a:cxn ang="0">
                  <a:pos x="336" y="84"/>
                </a:cxn>
                <a:cxn ang="0">
                  <a:pos x="337" y="64"/>
                </a:cxn>
                <a:cxn ang="0">
                  <a:pos x="337" y="52"/>
                </a:cxn>
                <a:cxn ang="0">
                  <a:pos x="350" y="37"/>
                </a:cxn>
                <a:cxn ang="0">
                  <a:pos x="368" y="39"/>
                </a:cxn>
                <a:cxn ang="0">
                  <a:pos x="388" y="22"/>
                </a:cxn>
                <a:cxn ang="0">
                  <a:pos x="373" y="23"/>
                </a:cxn>
                <a:cxn ang="0">
                  <a:pos x="357" y="19"/>
                </a:cxn>
                <a:cxn ang="0">
                  <a:pos x="334" y="9"/>
                </a:cxn>
                <a:cxn ang="0">
                  <a:pos x="270" y="10"/>
                </a:cxn>
                <a:cxn ang="0">
                  <a:pos x="246" y="16"/>
                </a:cxn>
                <a:cxn ang="0">
                  <a:pos x="234" y="16"/>
                </a:cxn>
                <a:cxn ang="0">
                  <a:pos x="217" y="22"/>
                </a:cxn>
                <a:cxn ang="0">
                  <a:pos x="201" y="12"/>
                </a:cxn>
                <a:cxn ang="0">
                  <a:pos x="182" y="16"/>
                </a:cxn>
                <a:cxn ang="0">
                  <a:pos x="154" y="22"/>
                </a:cxn>
                <a:cxn ang="0">
                  <a:pos x="172" y="16"/>
                </a:cxn>
                <a:cxn ang="0">
                  <a:pos x="148" y="3"/>
                </a:cxn>
                <a:cxn ang="0">
                  <a:pos x="140" y="1"/>
                </a:cxn>
                <a:cxn ang="0">
                  <a:pos x="132" y="3"/>
                </a:cxn>
                <a:cxn ang="0">
                  <a:pos x="101" y="7"/>
                </a:cxn>
                <a:cxn ang="0">
                  <a:pos x="67" y="12"/>
                </a:cxn>
                <a:cxn ang="0">
                  <a:pos x="46" y="10"/>
                </a:cxn>
                <a:cxn ang="0">
                  <a:pos x="48" y="28"/>
                </a:cxn>
                <a:cxn ang="0">
                  <a:pos x="43" y="22"/>
                </a:cxn>
                <a:cxn ang="0">
                  <a:pos x="25" y="17"/>
                </a:cxn>
              </a:cxnLst>
              <a:rect l="0" t="0" r="0" b="0"/>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solidFill>
              <a:srgbClr val="FEFEFE">
                <a:alpha val="29999"/>
              </a:srgbClr>
            </a:solidFill>
            <a:ln w="9525">
              <a:noFill/>
            </a:ln>
          </p:spPr>
          <p:txBody>
            <a:bodyPr/>
            <a:lstStyle/>
            <a:p>
              <a:endParaRPr lang="zh-CN" altLang="en-US"/>
            </a:p>
          </p:txBody>
        </p:sp>
        <p:sp>
          <p:nvSpPr>
            <p:cNvPr id="3115" name="Freeform 42"/>
            <p:cNvSpPr/>
            <p:nvPr/>
          </p:nvSpPr>
          <p:spPr>
            <a:xfrm>
              <a:off x="1345" y="184"/>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3116" name="Freeform 43"/>
            <p:cNvSpPr/>
            <p:nvPr/>
          </p:nvSpPr>
          <p:spPr>
            <a:xfrm>
              <a:off x="1628" y="250"/>
              <a:ext cx="128" cy="54"/>
            </a:xfrm>
            <a:custGeom>
              <a:avLst/>
              <a:gdLst/>
              <a:ahLst/>
              <a:cxnLst>
                <a:cxn ang="0">
                  <a:pos x="42" y="4"/>
                </a:cxn>
                <a:cxn ang="0">
                  <a:pos x="27" y="2"/>
                </a:cxn>
                <a:cxn ang="0">
                  <a:pos x="22" y="0"/>
                </a:cxn>
                <a:cxn ang="0">
                  <a:pos x="0" y="12"/>
                </a:cxn>
                <a:cxn ang="0">
                  <a:pos x="12" y="17"/>
                </a:cxn>
                <a:cxn ang="0">
                  <a:pos x="17" y="26"/>
                </a:cxn>
                <a:cxn ang="0">
                  <a:pos x="27" y="29"/>
                </a:cxn>
                <a:cxn ang="0">
                  <a:pos x="32" y="31"/>
                </a:cxn>
                <a:cxn ang="0">
                  <a:pos x="54" y="26"/>
                </a:cxn>
                <a:cxn ang="0">
                  <a:pos x="71" y="19"/>
                </a:cxn>
                <a:cxn ang="0">
                  <a:pos x="61" y="8"/>
                </a:cxn>
                <a:cxn ang="0">
                  <a:pos x="56" y="2"/>
                </a:cxn>
                <a:cxn ang="0">
                  <a:pos x="42" y="4"/>
                </a:cxn>
              </a:cxnLst>
              <a:rect l="0" t="0" r="0" b="0"/>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solidFill>
              <a:srgbClr val="FEFEFE">
                <a:alpha val="29999"/>
              </a:srgbClr>
            </a:solidFill>
            <a:ln w="9525">
              <a:noFill/>
            </a:ln>
          </p:spPr>
          <p:txBody>
            <a:bodyPr/>
            <a:lstStyle/>
            <a:p>
              <a:endParaRPr lang="zh-CN" altLang="en-US"/>
            </a:p>
          </p:txBody>
        </p:sp>
        <p:sp>
          <p:nvSpPr>
            <p:cNvPr id="3117" name="Freeform 44"/>
            <p:cNvSpPr/>
            <p:nvPr/>
          </p:nvSpPr>
          <p:spPr>
            <a:xfrm>
              <a:off x="1729" y="87"/>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3118" name="Freeform 45"/>
            <p:cNvSpPr/>
            <p:nvPr/>
          </p:nvSpPr>
          <p:spPr>
            <a:xfrm>
              <a:off x="1998" y="55"/>
              <a:ext cx="155" cy="63"/>
            </a:xfrm>
            <a:custGeom>
              <a:avLst/>
              <a:gdLst/>
              <a:ahLst/>
              <a:cxnLst>
                <a:cxn ang="0">
                  <a:pos x="81" y="3"/>
                </a:cxn>
                <a:cxn ang="0">
                  <a:pos x="44" y="4"/>
                </a:cxn>
                <a:cxn ang="0">
                  <a:pos x="47" y="10"/>
                </a:cxn>
                <a:cxn ang="0">
                  <a:pos x="46" y="13"/>
                </a:cxn>
                <a:cxn ang="0">
                  <a:pos x="38" y="11"/>
                </a:cxn>
                <a:cxn ang="0">
                  <a:pos x="33" y="7"/>
                </a:cxn>
                <a:cxn ang="0">
                  <a:pos x="10" y="11"/>
                </a:cxn>
                <a:cxn ang="0">
                  <a:pos x="13" y="20"/>
                </a:cxn>
                <a:cxn ang="0">
                  <a:pos x="23" y="21"/>
                </a:cxn>
                <a:cxn ang="0">
                  <a:pos x="32" y="30"/>
                </a:cxn>
                <a:cxn ang="0">
                  <a:pos x="38" y="35"/>
                </a:cxn>
                <a:cxn ang="0">
                  <a:pos x="47" y="27"/>
                </a:cxn>
                <a:cxn ang="0">
                  <a:pos x="51" y="24"/>
                </a:cxn>
                <a:cxn ang="0">
                  <a:pos x="54" y="19"/>
                </a:cxn>
                <a:cxn ang="0">
                  <a:pos x="71" y="14"/>
                </a:cxn>
                <a:cxn ang="0">
                  <a:pos x="80" y="13"/>
                </a:cxn>
                <a:cxn ang="0">
                  <a:pos x="85" y="11"/>
                </a:cxn>
                <a:cxn ang="0">
                  <a:pos x="81" y="3"/>
                </a:cxn>
              </a:cxnLst>
              <a:rect l="0" t="0" r="0" b="0"/>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solidFill>
              <a:srgbClr val="FEFEFE">
                <a:alpha val="29999"/>
              </a:srgbClr>
            </a:solidFill>
            <a:ln w="9525">
              <a:noFill/>
            </a:ln>
          </p:spPr>
          <p:txBody>
            <a:bodyPr/>
            <a:lstStyle/>
            <a:p>
              <a:endParaRPr lang="zh-CN" altLang="en-US"/>
            </a:p>
          </p:txBody>
        </p:sp>
        <p:sp>
          <p:nvSpPr>
            <p:cNvPr id="3119" name="Freeform 46"/>
            <p:cNvSpPr/>
            <p:nvPr/>
          </p:nvSpPr>
          <p:spPr>
            <a:xfrm>
              <a:off x="2095" y="88"/>
              <a:ext cx="48" cy="21"/>
            </a:xfrm>
            <a:custGeom>
              <a:avLst/>
              <a:gdLst/>
              <a:ahLst/>
              <a:cxnLst>
                <a:cxn ang="0">
                  <a:pos x="15" y="3"/>
                </a:cxn>
                <a:cxn ang="0">
                  <a:pos x="4" y="2"/>
                </a:cxn>
                <a:cxn ang="0">
                  <a:pos x="11" y="12"/>
                </a:cxn>
                <a:cxn ang="0">
                  <a:pos x="23" y="6"/>
                </a:cxn>
                <a:cxn ang="0">
                  <a:pos x="15" y="3"/>
                </a:cxn>
              </a:cxnLst>
              <a:rect l="0" t="0" r="0" b="0"/>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solidFill>
              <a:srgbClr val="FEFEFE">
                <a:alpha val="29999"/>
              </a:srgbClr>
            </a:solidFill>
            <a:ln w="9525">
              <a:noFill/>
            </a:ln>
          </p:spPr>
          <p:txBody>
            <a:bodyPr/>
            <a:lstStyle/>
            <a:p>
              <a:endParaRPr lang="zh-CN" altLang="en-US"/>
            </a:p>
          </p:txBody>
        </p:sp>
        <p:sp>
          <p:nvSpPr>
            <p:cNvPr id="3120" name="Freeform 47"/>
            <p:cNvSpPr/>
            <p:nvPr/>
          </p:nvSpPr>
          <p:spPr>
            <a:xfrm>
              <a:off x="1803" y="360"/>
              <a:ext cx="109" cy="132"/>
            </a:xfrm>
            <a:custGeom>
              <a:avLst/>
              <a:gdLst/>
              <a:ahLst/>
              <a:cxnLst>
                <a:cxn ang="0">
                  <a:pos x="10" y="8"/>
                </a:cxn>
                <a:cxn ang="0">
                  <a:pos x="0" y="11"/>
                </a:cxn>
                <a:cxn ang="0">
                  <a:pos x="5" y="18"/>
                </a:cxn>
                <a:cxn ang="0">
                  <a:pos x="14" y="37"/>
                </a:cxn>
                <a:cxn ang="0">
                  <a:pos x="22" y="38"/>
                </a:cxn>
                <a:cxn ang="0">
                  <a:pos x="21" y="45"/>
                </a:cxn>
                <a:cxn ang="0">
                  <a:pos x="12" y="48"/>
                </a:cxn>
                <a:cxn ang="0">
                  <a:pos x="7" y="56"/>
                </a:cxn>
                <a:cxn ang="0">
                  <a:pos x="7" y="58"/>
                </a:cxn>
                <a:cxn ang="0">
                  <a:pos x="12" y="60"/>
                </a:cxn>
                <a:cxn ang="0">
                  <a:pos x="7" y="71"/>
                </a:cxn>
                <a:cxn ang="0">
                  <a:pos x="8" y="74"/>
                </a:cxn>
                <a:cxn ang="0">
                  <a:pos x="14" y="72"/>
                </a:cxn>
                <a:cxn ang="0">
                  <a:pos x="24" y="71"/>
                </a:cxn>
                <a:cxn ang="0">
                  <a:pos x="39" y="72"/>
                </a:cxn>
                <a:cxn ang="0">
                  <a:pos x="46" y="71"/>
                </a:cxn>
                <a:cxn ang="0">
                  <a:pos x="51" y="70"/>
                </a:cxn>
                <a:cxn ang="0">
                  <a:pos x="54" y="60"/>
                </a:cxn>
                <a:cxn ang="0">
                  <a:pos x="60" y="56"/>
                </a:cxn>
                <a:cxn ang="0">
                  <a:pos x="46" y="47"/>
                </a:cxn>
                <a:cxn ang="0">
                  <a:pos x="37" y="35"/>
                </a:cxn>
                <a:cxn ang="0">
                  <a:pos x="34" y="29"/>
                </a:cxn>
                <a:cxn ang="0">
                  <a:pos x="27" y="26"/>
                </a:cxn>
                <a:cxn ang="0">
                  <a:pos x="36" y="20"/>
                </a:cxn>
                <a:cxn ang="0">
                  <a:pos x="27" y="13"/>
                </a:cxn>
                <a:cxn ang="0">
                  <a:pos x="29" y="6"/>
                </a:cxn>
                <a:cxn ang="0">
                  <a:pos x="19" y="1"/>
                </a:cxn>
                <a:cxn ang="0">
                  <a:pos x="12" y="4"/>
                </a:cxn>
                <a:cxn ang="0">
                  <a:pos x="10" y="8"/>
                </a:cxn>
              </a:cxnLst>
              <a:rect l="0" t="0" r="0" b="0"/>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solidFill>
              <a:srgbClr val="FEFEFE">
                <a:alpha val="29999"/>
              </a:srgbClr>
            </a:solidFill>
            <a:ln w="9525">
              <a:noFill/>
            </a:ln>
          </p:spPr>
          <p:txBody>
            <a:bodyPr/>
            <a:lstStyle/>
            <a:p>
              <a:endParaRPr lang="zh-CN" altLang="en-US"/>
            </a:p>
          </p:txBody>
        </p:sp>
        <p:sp>
          <p:nvSpPr>
            <p:cNvPr id="3121" name="Freeform 48"/>
            <p:cNvSpPr/>
            <p:nvPr/>
          </p:nvSpPr>
          <p:spPr>
            <a:xfrm>
              <a:off x="1749" y="408"/>
              <a:ext cx="69" cy="68"/>
            </a:xfrm>
            <a:custGeom>
              <a:avLst/>
              <a:gdLst/>
              <a:ahLst/>
              <a:cxnLst>
                <a:cxn ang="0">
                  <a:pos x="25" y="2"/>
                </a:cxn>
                <a:cxn ang="0">
                  <a:pos x="35" y="3"/>
                </a:cxn>
                <a:cxn ang="0">
                  <a:pos x="39" y="10"/>
                </a:cxn>
                <a:cxn ang="0">
                  <a:pos x="33" y="19"/>
                </a:cxn>
                <a:cxn ang="0">
                  <a:pos x="20" y="30"/>
                </a:cxn>
                <a:cxn ang="0">
                  <a:pos x="8" y="37"/>
                </a:cxn>
                <a:cxn ang="0">
                  <a:pos x="4" y="29"/>
                </a:cxn>
                <a:cxn ang="0">
                  <a:pos x="8" y="26"/>
                </a:cxn>
                <a:cxn ang="0">
                  <a:pos x="6" y="18"/>
                </a:cxn>
                <a:cxn ang="0">
                  <a:pos x="17" y="12"/>
                </a:cxn>
                <a:cxn ang="0">
                  <a:pos x="25" y="2"/>
                </a:cxn>
              </a:cxnLst>
              <a:rect l="0" t="0" r="0" b="0"/>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solidFill>
              <a:srgbClr val="FEFEFE">
                <a:alpha val="29999"/>
              </a:srgbClr>
            </a:solidFill>
            <a:ln w="9525">
              <a:noFill/>
            </a:ln>
          </p:spPr>
          <p:txBody>
            <a:bodyPr/>
            <a:lstStyle/>
            <a:p>
              <a:endParaRPr lang="zh-CN" altLang="en-US"/>
            </a:p>
          </p:txBody>
        </p:sp>
        <p:sp>
          <p:nvSpPr>
            <p:cNvPr id="3122" name="Freeform 49"/>
            <p:cNvSpPr/>
            <p:nvPr/>
          </p:nvSpPr>
          <p:spPr>
            <a:xfrm>
              <a:off x="3435" y="1551"/>
              <a:ext cx="474" cy="495"/>
            </a:xfrm>
            <a:custGeom>
              <a:avLst/>
              <a:gdLst/>
              <a:ahLst/>
              <a:cxnLst>
                <a:cxn ang="0">
                  <a:pos x="89" y="5"/>
                </a:cxn>
                <a:cxn ang="0">
                  <a:pos x="74" y="8"/>
                </a:cxn>
                <a:cxn ang="0">
                  <a:pos x="61" y="22"/>
                </a:cxn>
                <a:cxn ang="0">
                  <a:pos x="43" y="25"/>
                </a:cxn>
                <a:cxn ang="0">
                  <a:pos x="35" y="32"/>
                </a:cxn>
                <a:cxn ang="0">
                  <a:pos x="28" y="49"/>
                </a:cxn>
                <a:cxn ang="0">
                  <a:pos x="15" y="71"/>
                </a:cxn>
                <a:cxn ang="0">
                  <a:pos x="0" y="76"/>
                </a:cxn>
                <a:cxn ang="0">
                  <a:pos x="30" y="137"/>
                </a:cxn>
                <a:cxn ang="0">
                  <a:pos x="50" y="180"/>
                </a:cxn>
                <a:cxn ang="0">
                  <a:pos x="61" y="187"/>
                </a:cxn>
                <a:cxn ang="0">
                  <a:pos x="70" y="191"/>
                </a:cxn>
                <a:cxn ang="0">
                  <a:pos x="96" y="182"/>
                </a:cxn>
                <a:cxn ang="0">
                  <a:pos x="106" y="179"/>
                </a:cxn>
                <a:cxn ang="0">
                  <a:pos x="126" y="191"/>
                </a:cxn>
                <a:cxn ang="0">
                  <a:pos x="136" y="222"/>
                </a:cxn>
                <a:cxn ang="0">
                  <a:pos x="142" y="221"/>
                </a:cxn>
                <a:cxn ang="0">
                  <a:pos x="145" y="215"/>
                </a:cxn>
                <a:cxn ang="0">
                  <a:pos x="155" y="231"/>
                </a:cxn>
                <a:cxn ang="0">
                  <a:pos x="170" y="241"/>
                </a:cxn>
                <a:cxn ang="0">
                  <a:pos x="183" y="254"/>
                </a:cxn>
                <a:cxn ang="0">
                  <a:pos x="186" y="260"/>
                </a:cxn>
                <a:cxn ang="0">
                  <a:pos x="191" y="263"/>
                </a:cxn>
                <a:cxn ang="0">
                  <a:pos x="203" y="276"/>
                </a:cxn>
                <a:cxn ang="0">
                  <a:pos x="207" y="266"/>
                </a:cxn>
                <a:cxn ang="0">
                  <a:pos x="227" y="278"/>
                </a:cxn>
                <a:cxn ang="0">
                  <a:pos x="246" y="276"/>
                </a:cxn>
                <a:cxn ang="0">
                  <a:pos x="258" y="224"/>
                </a:cxn>
                <a:cxn ang="0">
                  <a:pos x="265" y="195"/>
                </a:cxn>
                <a:cxn ang="0">
                  <a:pos x="260" y="155"/>
                </a:cxn>
                <a:cxn ang="0">
                  <a:pos x="225" y="114"/>
                </a:cxn>
                <a:cxn ang="0">
                  <a:pos x="222" y="99"/>
                </a:cxn>
                <a:cxn ang="0">
                  <a:pos x="193" y="76"/>
                </a:cxn>
                <a:cxn ang="0">
                  <a:pos x="198" y="65"/>
                </a:cxn>
                <a:cxn ang="0">
                  <a:pos x="191" y="56"/>
                </a:cxn>
                <a:cxn ang="0">
                  <a:pos x="175" y="33"/>
                </a:cxn>
                <a:cxn ang="0">
                  <a:pos x="165" y="13"/>
                </a:cxn>
                <a:cxn ang="0">
                  <a:pos x="163" y="8"/>
                </a:cxn>
                <a:cxn ang="0">
                  <a:pos x="153" y="64"/>
                </a:cxn>
                <a:cxn ang="0">
                  <a:pos x="136" y="49"/>
                </a:cxn>
                <a:cxn ang="0">
                  <a:pos x="123" y="47"/>
                </a:cxn>
                <a:cxn ang="0">
                  <a:pos x="115" y="37"/>
                </a:cxn>
                <a:cxn ang="0">
                  <a:pos x="111" y="26"/>
                </a:cxn>
                <a:cxn ang="0">
                  <a:pos x="116" y="23"/>
                </a:cxn>
                <a:cxn ang="0">
                  <a:pos x="101" y="8"/>
                </a:cxn>
                <a:cxn ang="0">
                  <a:pos x="91" y="5"/>
                </a:cxn>
                <a:cxn ang="0">
                  <a:pos x="86" y="3"/>
                </a:cxn>
                <a:cxn ang="0">
                  <a:pos x="89" y="5"/>
                </a:cxn>
              </a:cxnLst>
              <a:rect l="0" t="0" r="0" b="0"/>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solidFill>
              <a:srgbClr val="FEFEFE">
                <a:alpha val="29999"/>
              </a:srgbClr>
            </a:solidFill>
            <a:ln w="9525">
              <a:noFill/>
            </a:ln>
          </p:spPr>
          <p:txBody>
            <a:bodyPr/>
            <a:lstStyle/>
            <a:p>
              <a:endParaRPr lang="zh-CN" altLang="en-US"/>
            </a:p>
          </p:txBody>
        </p:sp>
        <p:sp>
          <p:nvSpPr>
            <p:cNvPr id="3123" name="Freeform 50"/>
            <p:cNvSpPr/>
            <p:nvPr/>
          </p:nvSpPr>
          <p:spPr>
            <a:xfrm>
              <a:off x="3582" y="1290"/>
              <a:ext cx="319" cy="210"/>
            </a:xfrm>
            <a:custGeom>
              <a:avLst/>
              <a:gdLst/>
              <a:ahLst/>
              <a:cxnLst>
                <a:cxn ang="0">
                  <a:pos x="35" y="26"/>
                </a:cxn>
                <a:cxn ang="0">
                  <a:pos x="28" y="15"/>
                </a:cxn>
                <a:cxn ang="0">
                  <a:pos x="27" y="7"/>
                </a:cxn>
                <a:cxn ang="0">
                  <a:pos x="22" y="5"/>
                </a:cxn>
                <a:cxn ang="0">
                  <a:pos x="7" y="7"/>
                </a:cxn>
                <a:cxn ang="0">
                  <a:pos x="19" y="17"/>
                </a:cxn>
                <a:cxn ang="0">
                  <a:pos x="20" y="22"/>
                </a:cxn>
                <a:cxn ang="0">
                  <a:pos x="10" y="29"/>
                </a:cxn>
                <a:cxn ang="0">
                  <a:pos x="37" y="39"/>
                </a:cxn>
                <a:cxn ang="0">
                  <a:pos x="52" y="47"/>
                </a:cxn>
                <a:cxn ang="0">
                  <a:pos x="54" y="53"/>
                </a:cxn>
                <a:cxn ang="0">
                  <a:pos x="59" y="56"/>
                </a:cxn>
                <a:cxn ang="0">
                  <a:pos x="62" y="66"/>
                </a:cxn>
                <a:cxn ang="0">
                  <a:pos x="55" y="83"/>
                </a:cxn>
                <a:cxn ang="0">
                  <a:pos x="76" y="80"/>
                </a:cxn>
                <a:cxn ang="0">
                  <a:pos x="81" y="92"/>
                </a:cxn>
                <a:cxn ang="0">
                  <a:pos x="91" y="95"/>
                </a:cxn>
                <a:cxn ang="0">
                  <a:pos x="96" y="96"/>
                </a:cxn>
                <a:cxn ang="0">
                  <a:pos x="106" y="95"/>
                </a:cxn>
                <a:cxn ang="0">
                  <a:pos x="116" y="83"/>
                </a:cxn>
                <a:cxn ang="0">
                  <a:pos x="142" y="107"/>
                </a:cxn>
                <a:cxn ang="0">
                  <a:pos x="153" y="119"/>
                </a:cxn>
                <a:cxn ang="0">
                  <a:pos x="151" y="95"/>
                </a:cxn>
                <a:cxn ang="0">
                  <a:pos x="142" y="85"/>
                </a:cxn>
                <a:cxn ang="0">
                  <a:pos x="157" y="71"/>
                </a:cxn>
                <a:cxn ang="0">
                  <a:pos x="171" y="66"/>
                </a:cxn>
                <a:cxn ang="0">
                  <a:pos x="177" y="65"/>
                </a:cxn>
                <a:cxn ang="0">
                  <a:pos x="178" y="59"/>
                </a:cxn>
                <a:cxn ang="0">
                  <a:pos x="150" y="62"/>
                </a:cxn>
                <a:cxn ang="0">
                  <a:pos x="128" y="59"/>
                </a:cxn>
                <a:cxn ang="0">
                  <a:pos x="126" y="54"/>
                </a:cxn>
                <a:cxn ang="0">
                  <a:pos x="123" y="49"/>
                </a:cxn>
                <a:cxn ang="0">
                  <a:pos x="93" y="34"/>
                </a:cxn>
                <a:cxn ang="0">
                  <a:pos x="67" y="26"/>
                </a:cxn>
                <a:cxn ang="0">
                  <a:pos x="57" y="22"/>
                </a:cxn>
                <a:cxn ang="0">
                  <a:pos x="34" y="22"/>
                </a:cxn>
                <a:cxn ang="0">
                  <a:pos x="28" y="14"/>
                </a:cxn>
                <a:cxn ang="0">
                  <a:pos x="28" y="0"/>
                </a:cxn>
              </a:cxnLst>
              <a:rect l="0" t="0" r="0" b="0"/>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solidFill>
              <a:srgbClr val="FEFEFE">
                <a:alpha val="29999"/>
              </a:srgbClr>
            </a:solidFill>
            <a:ln w="9525">
              <a:noFill/>
            </a:ln>
          </p:spPr>
          <p:txBody>
            <a:bodyPr/>
            <a:lstStyle/>
            <a:p>
              <a:endParaRPr lang="zh-CN" altLang="en-US"/>
            </a:p>
          </p:txBody>
        </p:sp>
        <p:sp>
          <p:nvSpPr>
            <p:cNvPr id="3124" name="Freeform 51"/>
            <p:cNvSpPr/>
            <p:nvPr/>
          </p:nvSpPr>
          <p:spPr>
            <a:xfrm>
              <a:off x="3591" y="1292"/>
              <a:ext cx="311" cy="211"/>
            </a:xfrm>
            <a:custGeom>
              <a:avLst/>
              <a:gdLst/>
              <a:ahLst/>
              <a:cxnLst>
                <a:cxn ang="0">
                  <a:pos x="0" y="1"/>
                </a:cxn>
                <a:cxn ang="0">
                  <a:pos x="8" y="16"/>
                </a:cxn>
                <a:cxn ang="0">
                  <a:pos x="12" y="21"/>
                </a:cxn>
                <a:cxn ang="0">
                  <a:pos x="35" y="37"/>
                </a:cxn>
                <a:cxn ang="0">
                  <a:pos x="50" y="48"/>
                </a:cxn>
                <a:cxn ang="0">
                  <a:pos x="55" y="51"/>
                </a:cxn>
                <a:cxn ang="0">
                  <a:pos x="57" y="70"/>
                </a:cxn>
                <a:cxn ang="0">
                  <a:pos x="49" y="84"/>
                </a:cxn>
                <a:cxn ang="0">
                  <a:pos x="57" y="82"/>
                </a:cxn>
                <a:cxn ang="0">
                  <a:pos x="62" y="79"/>
                </a:cxn>
                <a:cxn ang="0">
                  <a:pos x="67" y="84"/>
                </a:cxn>
                <a:cxn ang="0">
                  <a:pos x="77" y="91"/>
                </a:cxn>
                <a:cxn ang="0">
                  <a:pos x="87" y="97"/>
                </a:cxn>
                <a:cxn ang="0">
                  <a:pos x="100" y="92"/>
                </a:cxn>
                <a:cxn ang="0">
                  <a:pos x="103" y="82"/>
                </a:cxn>
                <a:cxn ang="0">
                  <a:pos x="112" y="84"/>
                </a:cxn>
                <a:cxn ang="0">
                  <a:pos x="122" y="88"/>
                </a:cxn>
                <a:cxn ang="0">
                  <a:pos x="142" y="117"/>
                </a:cxn>
                <a:cxn ang="0">
                  <a:pos x="149" y="116"/>
                </a:cxn>
                <a:cxn ang="0">
                  <a:pos x="147" y="106"/>
                </a:cxn>
                <a:cxn ang="0">
                  <a:pos x="132" y="82"/>
                </a:cxn>
                <a:cxn ang="0">
                  <a:pos x="150" y="73"/>
                </a:cxn>
                <a:cxn ang="0">
                  <a:pos x="170" y="61"/>
                </a:cxn>
                <a:cxn ang="0">
                  <a:pos x="171" y="50"/>
                </a:cxn>
                <a:cxn ang="0">
                  <a:pos x="153" y="58"/>
                </a:cxn>
                <a:cxn ang="0">
                  <a:pos x="129" y="58"/>
                </a:cxn>
                <a:cxn ang="0">
                  <a:pos x="110" y="41"/>
                </a:cxn>
                <a:cxn ang="0">
                  <a:pos x="76" y="25"/>
                </a:cxn>
                <a:cxn ang="0">
                  <a:pos x="55" y="14"/>
                </a:cxn>
                <a:cxn ang="0">
                  <a:pos x="39" y="17"/>
                </a:cxn>
                <a:cxn ang="0">
                  <a:pos x="32" y="24"/>
                </a:cxn>
                <a:cxn ang="0">
                  <a:pos x="23" y="7"/>
                </a:cxn>
                <a:cxn ang="0">
                  <a:pos x="0" y="1"/>
                </a:cxn>
              </a:cxnLst>
              <a:rect l="0" t="0" r="0" b="0"/>
              <a:pathLst>
                <a:path w="416" h="282">
                  <a:moveTo>
                    <a:pt x="0" y="1"/>
                  </a:moveTo>
                  <a:cubicBezTo>
                    <a:pt x="7" y="22"/>
                    <a:pt x="2" y="9"/>
                    <a:pt x="20" y="37"/>
                  </a:cubicBezTo>
                  <a:cubicBezTo>
                    <a:pt x="23" y="41"/>
                    <a:pt x="28" y="49"/>
                    <a:pt x="28" y="49"/>
                  </a:cubicBezTo>
                  <a:cubicBezTo>
                    <a:pt x="5" y="84"/>
                    <a:pt x="65" y="78"/>
                    <a:pt x="84" y="89"/>
                  </a:cubicBezTo>
                  <a:cubicBezTo>
                    <a:pt x="97" y="96"/>
                    <a:pt x="108" y="105"/>
                    <a:pt x="120" y="113"/>
                  </a:cubicBezTo>
                  <a:cubicBezTo>
                    <a:pt x="124" y="116"/>
                    <a:pt x="132" y="121"/>
                    <a:pt x="132" y="121"/>
                  </a:cubicBezTo>
                  <a:cubicBezTo>
                    <a:pt x="138" y="138"/>
                    <a:pt x="132" y="151"/>
                    <a:pt x="136" y="169"/>
                  </a:cubicBezTo>
                  <a:cubicBezTo>
                    <a:pt x="107" y="188"/>
                    <a:pt x="110" y="176"/>
                    <a:pt x="116" y="201"/>
                  </a:cubicBezTo>
                  <a:cubicBezTo>
                    <a:pt x="123" y="200"/>
                    <a:pt x="130" y="199"/>
                    <a:pt x="136" y="197"/>
                  </a:cubicBezTo>
                  <a:cubicBezTo>
                    <a:pt x="141" y="195"/>
                    <a:pt x="143" y="188"/>
                    <a:pt x="148" y="189"/>
                  </a:cubicBezTo>
                  <a:cubicBezTo>
                    <a:pt x="154" y="190"/>
                    <a:pt x="156" y="198"/>
                    <a:pt x="160" y="201"/>
                  </a:cubicBezTo>
                  <a:cubicBezTo>
                    <a:pt x="168" y="207"/>
                    <a:pt x="176" y="212"/>
                    <a:pt x="184" y="217"/>
                  </a:cubicBezTo>
                  <a:cubicBezTo>
                    <a:pt x="192" y="222"/>
                    <a:pt x="208" y="233"/>
                    <a:pt x="208" y="233"/>
                  </a:cubicBezTo>
                  <a:cubicBezTo>
                    <a:pt x="216" y="231"/>
                    <a:pt x="234" y="230"/>
                    <a:pt x="240" y="221"/>
                  </a:cubicBezTo>
                  <a:cubicBezTo>
                    <a:pt x="244" y="214"/>
                    <a:pt x="248" y="197"/>
                    <a:pt x="248" y="197"/>
                  </a:cubicBezTo>
                  <a:cubicBezTo>
                    <a:pt x="255" y="198"/>
                    <a:pt x="261" y="199"/>
                    <a:pt x="268" y="201"/>
                  </a:cubicBezTo>
                  <a:cubicBezTo>
                    <a:pt x="276" y="203"/>
                    <a:pt x="292" y="209"/>
                    <a:pt x="292" y="209"/>
                  </a:cubicBezTo>
                  <a:cubicBezTo>
                    <a:pt x="298" y="242"/>
                    <a:pt x="306" y="270"/>
                    <a:pt x="340" y="281"/>
                  </a:cubicBezTo>
                  <a:cubicBezTo>
                    <a:pt x="345" y="280"/>
                    <a:pt x="354" y="282"/>
                    <a:pt x="356" y="277"/>
                  </a:cubicBezTo>
                  <a:cubicBezTo>
                    <a:pt x="359" y="270"/>
                    <a:pt x="355" y="260"/>
                    <a:pt x="352" y="253"/>
                  </a:cubicBezTo>
                  <a:cubicBezTo>
                    <a:pt x="346" y="238"/>
                    <a:pt x="329" y="206"/>
                    <a:pt x="316" y="197"/>
                  </a:cubicBezTo>
                  <a:cubicBezTo>
                    <a:pt x="307" y="170"/>
                    <a:pt x="339" y="175"/>
                    <a:pt x="360" y="173"/>
                  </a:cubicBezTo>
                  <a:cubicBezTo>
                    <a:pt x="383" y="165"/>
                    <a:pt x="391" y="162"/>
                    <a:pt x="408" y="145"/>
                  </a:cubicBezTo>
                  <a:cubicBezTo>
                    <a:pt x="412" y="140"/>
                    <a:pt x="416" y="121"/>
                    <a:pt x="409" y="120"/>
                  </a:cubicBezTo>
                  <a:cubicBezTo>
                    <a:pt x="402" y="119"/>
                    <a:pt x="384" y="135"/>
                    <a:pt x="367" y="138"/>
                  </a:cubicBezTo>
                  <a:cubicBezTo>
                    <a:pt x="350" y="141"/>
                    <a:pt x="325" y="144"/>
                    <a:pt x="308" y="137"/>
                  </a:cubicBezTo>
                  <a:cubicBezTo>
                    <a:pt x="286" y="130"/>
                    <a:pt x="284" y="111"/>
                    <a:pt x="264" y="97"/>
                  </a:cubicBezTo>
                  <a:cubicBezTo>
                    <a:pt x="238" y="80"/>
                    <a:pt x="203" y="76"/>
                    <a:pt x="180" y="61"/>
                  </a:cubicBezTo>
                  <a:cubicBezTo>
                    <a:pt x="163" y="50"/>
                    <a:pt x="150" y="39"/>
                    <a:pt x="132" y="33"/>
                  </a:cubicBezTo>
                  <a:cubicBezTo>
                    <a:pt x="119" y="35"/>
                    <a:pt x="102" y="31"/>
                    <a:pt x="92" y="41"/>
                  </a:cubicBezTo>
                  <a:cubicBezTo>
                    <a:pt x="71" y="62"/>
                    <a:pt x="108" y="46"/>
                    <a:pt x="76" y="57"/>
                  </a:cubicBezTo>
                  <a:cubicBezTo>
                    <a:pt x="52" y="49"/>
                    <a:pt x="67" y="38"/>
                    <a:pt x="56" y="17"/>
                  </a:cubicBezTo>
                  <a:cubicBezTo>
                    <a:pt x="48" y="0"/>
                    <a:pt x="16" y="1"/>
                    <a:pt x="0" y="1"/>
                  </a:cubicBezTo>
                  <a:close/>
                </a:path>
              </a:pathLst>
            </a:custGeom>
            <a:solidFill>
              <a:srgbClr val="FEFEFE">
                <a:alpha val="29999"/>
              </a:srgbClr>
            </a:solidFill>
            <a:ln w="9525">
              <a:noFill/>
            </a:ln>
          </p:spPr>
          <p:txBody>
            <a:bodyPr/>
            <a:lstStyle/>
            <a:p>
              <a:endParaRPr lang="zh-CN" altLang="en-US"/>
            </a:p>
          </p:txBody>
        </p:sp>
        <p:sp>
          <p:nvSpPr>
            <p:cNvPr id="3125" name="Freeform 52"/>
            <p:cNvSpPr/>
            <p:nvPr/>
          </p:nvSpPr>
          <p:spPr>
            <a:xfrm>
              <a:off x="3821" y="2062"/>
              <a:ext cx="45" cy="58"/>
            </a:xfrm>
            <a:custGeom>
              <a:avLst/>
              <a:gdLst/>
              <a:ahLst/>
              <a:cxnLst>
                <a:cxn ang="0">
                  <a:pos x="14" y="7"/>
                </a:cxn>
                <a:cxn ang="0">
                  <a:pos x="0" y="7"/>
                </a:cxn>
                <a:cxn ang="0">
                  <a:pos x="8" y="17"/>
                </a:cxn>
                <a:cxn ang="0">
                  <a:pos x="12" y="27"/>
                </a:cxn>
                <a:cxn ang="0">
                  <a:pos x="14" y="32"/>
                </a:cxn>
                <a:cxn ang="0">
                  <a:pos x="26" y="21"/>
                </a:cxn>
                <a:cxn ang="0">
                  <a:pos x="14" y="7"/>
                </a:cxn>
              </a:cxnLst>
              <a:rect l="0" t="0" r="0" b="0"/>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solidFill>
              <a:srgbClr val="FEFEFE">
                <a:alpha val="29999"/>
              </a:srgbClr>
            </a:solidFill>
            <a:ln w="9525">
              <a:noFill/>
            </a:ln>
          </p:spPr>
          <p:txBody>
            <a:bodyPr/>
            <a:lstStyle/>
            <a:p>
              <a:endParaRPr lang="zh-CN" altLang="en-US"/>
            </a:p>
          </p:txBody>
        </p:sp>
        <p:sp>
          <p:nvSpPr>
            <p:cNvPr id="3126" name="Freeform 53"/>
            <p:cNvSpPr/>
            <p:nvPr/>
          </p:nvSpPr>
          <p:spPr>
            <a:xfrm>
              <a:off x="3957" y="1972"/>
              <a:ext cx="164" cy="85"/>
            </a:xfrm>
            <a:custGeom>
              <a:avLst/>
              <a:gdLst/>
              <a:ahLst/>
              <a:cxnLst>
                <a:cxn ang="0">
                  <a:pos x="19" y="31"/>
                </a:cxn>
                <a:cxn ang="0">
                  <a:pos x="16" y="26"/>
                </a:cxn>
                <a:cxn ang="0">
                  <a:pos x="6" y="29"/>
                </a:cxn>
                <a:cxn ang="0">
                  <a:pos x="16" y="48"/>
                </a:cxn>
                <a:cxn ang="0">
                  <a:pos x="52" y="38"/>
                </a:cxn>
                <a:cxn ang="0">
                  <a:pos x="61" y="31"/>
                </a:cxn>
                <a:cxn ang="0">
                  <a:pos x="72" y="28"/>
                </a:cxn>
                <a:cxn ang="0">
                  <a:pos x="92" y="8"/>
                </a:cxn>
                <a:cxn ang="0">
                  <a:pos x="88" y="0"/>
                </a:cxn>
                <a:cxn ang="0">
                  <a:pos x="75" y="8"/>
                </a:cxn>
                <a:cxn ang="0">
                  <a:pos x="45" y="17"/>
                </a:cxn>
                <a:cxn ang="0">
                  <a:pos x="34" y="20"/>
                </a:cxn>
                <a:cxn ang="0">
                  <a:pos x="25" y="23"/>
                </a:cxn>
                <a:cxn ang="0">
                  <a:pos x="19" y="31"/>
                </a:cxn>
              </a:cxnLst>
              <a:rect l="0" t="0" r="0" b="0"/>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solidFill>
              <a:srgbClr val="FEFEFE">
                <a:alpha val="29999"/>
              </a:srgbClr>
            </a:solidFill>
            <a:ln w="9525">
              <a:noFill/>
            </a:ln>
          </p:spPr>
          <p:txBody>
            <a:bodyPr/>
            <a:lstStyle/>
            <a:p>
              <a:endParaRPr lang="zh-CN" altLang="en-US"/>
            </a:p>
          </p:txBody>
        </p:sp>
        <p:sp>
          <p:nvSpPr>
            <p:cNvPr id="3127" name="Freeform 54"/>
            <p:cNvSpPr/>
            <p:nvPr/>
          </p:nvSpPr>
          <p:spPr>
            <a:xfrm>
              <a:off x="4127" y="1922"/>
              <a:ext cx="104" cy="92"/>
            </a:xfrm>
            <a:custGeom>
              <a:avLst/>
              <a:gdLst/>
              <a:ahLst/>
              <a:cxnLst>
                <a:cxn ang="0">
                  <a:pos x="5" y="26"/>
                </a:cxn>
                <a:cxn ang="0">
                  <a:pos x="3" y="36"/>
                </a:cxn>
                <a:cxn ang="0">
                  <a:pos x="0" y="46"/>
                </a:cxn>
                <a:cxn ang="0">
                  <a:pos x="15" y="50"/>
                </a:cxn>
                <a:cxn ang="0">
                  <a:pos x="22" y="41"/>
                </a:cxn>
                <a:cxn ang="0">
                  <a:pos x="52" y="29"/>
                </a:cxn>
                <a:cxn ang="0">
                  <a:pos x="57" y="19"/>
                </a:cxn>
                <a:cxn ang="0">
                  <a:pos x="47" y="12"/>
                </a:cxn>
                <a:cxn ang="0">
                  <a:pos x="42" y="8"/>
                </a:cxn>
                <a:cxn ang="0">
                  <a:pos x="27" y="5"/>
                </a:cxn>
                <a:cxn ang="0">
                  <a:pos x="22" y="15"/>
                </a:cxn>
                <a:cxn ang="0">
                  <a:pos x="5" y="26"/>
                </a:cxn>
              </a:cxnLst>
              <a:rect l="0" t="0" r="0" b="0"/>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solidFill>
              <a:srgbClr val="FEFEFE">
                <a:alpha val="29999"/>
              </a:srgbClr>
            </a:solidFill>
            <a:ln w="9525">
              <a:noFill/>
            </a:ln>
          </p:spPr>
          <p:txBody>
            <a:bodyPr/>
            <a:lstStyle/>
            <a:p>
              <a:endParaRPr lang="zh-CN" altLang="en-US"/>
            </a:p>
          </p:txBody>
        </p:sp>
        <p:sp>
          <p:nvSpPr>
            <p:cNvPr id="3128" name="Freeform 55"/>
            <p:cNvSpPr/>
            <p:nvPr/>
          </p:nvSpPr>
          <p:spPr>
            <a:xfrm>
              <a:off x="4182" y="1881"/>
              <a:ext cx="37" cy="26"/>
            </a:xfrm>
            <a:custGeom>
              <a:avLst/>
              <a:gdLst/>
              <a:ahLst/>
              <a:cxnLst>
                <a:cxn ang="0">
                  <a:pos x="13" y="0"/>
                </a:cxn>
                <a:cxn ang="0">
                  <a:pos x="4" y="4"/>
                </a:cxn>
                <a:cxn ang="0">
                  <a:pos x="11" y="14"/>
                </a:cxn>
                <a:cxn ang="0">
                  <a:pos x="17" y="10"/>
                </a:cxn>
                <a:cxn ang="0">
                  <a:pos x="13" y="0"/>
                </a:cxn>
              </a:cxnLst>
              <a:rect l="0" t="0" r="0" b="0"/>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solidFill>
              <a:srgbClr val="FEFEFE">
                <a:alpha val="29999"/>
              </a:srgbClr>
            </a:solidFill>
            <a:ln w="9525">
              <a:noFill/>
            </a:ln>
          </p:spPr>
          <p:txBody>
            <a:bodyPr/>
            <a:lstStyle/>
            <a:p>
              <a:endParaRPr lang="zh-CN" altLang="en-US"/>
            </a:p>
          </p:txBody>
        </p:sp>
        <p:sp>
          <p:nvSpPr>
            <p:cNvPr id="3129" name="Freeform 56"/>
            <p:cNvSpPr/>
            <p:nvPr/>
          </p:nvSpPr>
          <p:spPr>
            <a:xfrm>
              <a:off x="2459" y="1395"/>
              <a:ext cx="123" cy="201"/>
            </a:xfrm>
            <a:custGeom>
              <a:avLst/>
              <a:gdLst/>
              <a:ahLst/>
              <a:cxnLst>
                <a:cxn ang="0">
                  <a:pos x="54" y="0"/>
                </a:cxn>
                <a:cxn ang="0">
                  <a:pos x="44" y="12"/>
                </a:cxn>
                <a:cxn ang="0">
                  <a:pos x="38" y="27"/>
                </a:cxn>
                <a:cxn ang="0">
                  <a:pos x="15" y="35"/>
                </a:cxn>
                <a:cxn ang="0">
                  <a:pos x="12" y="41"/>
                </a:cxn>
                <a:cxn ang="0">
                  <a:pos x="7" y="42"/>
                </a:cxn>
                <a:cxn ang="0">
                  <a:pos x="8" y="56"/>
                </a:cxn>
                <a:cxn ang="0">
                  <a:pos x="12" y="66"/>
                </a:cxn>
                <a:cxn ang="0">
                  <a:pos x="0" y="85"/>
                </a:cxn>
                <a:cxn ang="0">
                  <a:pos x="12" y="110"/>
                </a:cxn>
                <a:cxn ang="0">
                  <a:pos x="22" y="113"/>
                </a:cxn>
                <a:cxn ang="0">
                  <a:pos x="38" y="92"/>
                </a:cxn>
                <a:cxn ang="0">
                  <a:pos x="44" y="81"/>
                </a:cxn>
                <a:cxn ang="0">
                  <a:pos x="54" y="49"/>
                </a:cxn>
                <a:cxn ang="0">
                  <a:pos x="59" y="32"/>
                </a:cxn>
                <a:cxn ang="0">
                  <a:pos x="69" y="31"/>
                </a:cxn>
                <a:cxn ang="0">
                  <a:pos x="54" y="0"/>
                </a:cxn>
              </a:cxnLst>
              <a:rect l="0" t="0" r="0" b="0"/>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solidFill>
              <a:srgbClr val="FEFEFE">
                <a:alpha val="29999"/>
              </a:srgbClr>
            </a:solidFill>
            <a:ln w="9525">
              <a:noFill/>
            </a:ln>
          </p:spPr>
          <p:txBody>
            <a:bodyPr/>
            <a:lstStyle/>
            <a:p>
              <a:endParaRPr lang="zh-CN" altLang="en-US"/>
            </a:p>
          </p:txBody>
        </p:sp>
        <p:sp>
          <p:nvSpPr>
            <p:cNvPr id="3130" name="Freeform 57"/>
            <p:cNvSpPr/>
            <p:nvPr/>
          </p:nvSpPr>
          <p:spPr>
            <a:xfrm>
              <a:off x="2991" y="1083"/>
              <a:ext cx="49" cy="61"/>
            </a:xfrm>
            <a:custGeom>
              <a:avLst/>
              <a:gdLst/>
              <a:ahLst/>
              <a:cxnLst>
                <a:cxn ang="0">
                  <a:pos x="12" y="0"/>
                </a:cxn>
                <a:cxn ang="0">
                  <a:pos x="10" y="26"/>
                </a:cxn>
                <a:cxn ang="0">
                  <a:pos x="12" y="32"/>
                </a:cxn>
                <a:cxn ang="0">
                  <a:pos x="16" y="34"/>
                </a:cxn>
                <a:cxn ang="0">
                  <a:pos x="23" y="32"/>
                </a:cxn>
                <a:cxn ang="0">
                  <a:pos x="12" y="0"/>
                </a:cxn>
              </a:cxnLst>
              <a:rect l="0" t="0" r="0" b="0"/>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solidFill>
              <a:srgbClr val="FEFEFE">
                <a:alpha val="29999"/>
              </a:srgbClr>
            </a:solidFill>
            <a:ln w="9525">
              <a:noFill/>
            </a:ln>
          </p:spPr>
          <p:txBody>
            <a:bodyPr/>
            <a:lstStyle/>
            <a:p>
              <a:endParaRPr lang="zh-CN" altLang="en-US"/>
            </a:p>
          </p:txBody>
        </p:sp>
        <p:sp>
          <p:nvSpPr>
            <p:cNvPr id="3131" name="Freeform 58"/>
            <p:cNvSpPr/>
            <p:nvPr/>
          </p:nvSpPr>
          <p:spPr>
            <a:xfrm>
              <a:off x="3324" y="1149"/>
              <a:ext cx="111" cy="183"/>
            </a:xfrm>
            <a:custGeom>
              <a:avLst/>
              <a:gdLst/>
              <a:ahLst/>
              <a:cxnLst>
                <a:cxn ang="0">
                  <a:pos x="41" y="0"/>
                </a:cxn>
                <a:cxn ang="0">
                  <a:pos x="26" y="35"/>
                </a:cxn>
                <a:cxn ang="0">
                  <a:pos x="15" y="39"/>
                </a:cxn>
                <a:cxn ang="0">
                  <a:pos x="5" y="46"/>
                </a:cxn>
                <a:cxn ang="0">
                  <a:pos x="17" y="80"/>
                </a:cxn>
                <a:cxn ang="0">
                  <a:pos x="22" y="95"/>
                </a:cxn>
                <a:cxn ang="0">
                  <a:pos x="26" y="100"/>
                </a:cxn>
                <a:cxn ang="0">
                  <a:pos x="35" y="103"/>
                </a:cxn>
                <a:cxn ang="0">
                  <a:pos x="41" y="83"/>
                </a:cxn>
                <a:cxn ang="0">
                  <a:pos x="53" y="71"/>
                </a:cxn>
                <a:cxn ang="0">
                  <a:pos x="47" y="29"/>
                </a:cxn>
                <a:cxn ang="0">
                  <a:pos x="59" y="20"/>
                </a:cxn>
                <a:cxn ang="0">
                  <a:pos x="47" y="8"/>
                </a:cxn>
                <a:cxn ang="0">
                  <a:pos x="41" y="0"/>
                </a:cxn>
              </a:cxnLst>
              <a:rect l="0" t="0" r="0" b="0"/>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solidFill>
              <a:srgbClr val="FEFEFE">
                <a:alpha val="29999"/>
              </a:srgbClr>
            </a:solidFill>
            <a:ln w="9525">
              <a:noFill/>
            </a:ln>
          </p:spPr>
          <p:txBody>
            <a:bodyPr/>
            <a:lstStyle/>
            <a:p>
              <a:endParaRPr lang="zh-CN" altLang="en-US"/>
            </a:p>
          </p:txBody>
        </p:sp>
        <p:sp>
          <p:nvSpPr>
            <p:cNvPr id="3132" name="Freeform 59"/>
            <p:cNvSpPr/>
            <p:nvPr/>
          </p:nvSpPr>
          <p:spPr>
            <a:xfrm>
              <a:off x="3230" y="1092"/>
              <a:ext cx="72" cy="137"/>
            </a:xfrm>
            <a:custGeom>
              <a:avLst/>
              <a:gdLst/>
              <a:ahLst/>
              <a:cxnLst>
                <a:cxn ang="0">
                  <a:pos x="20" y="1"/>
                </a:cxn>
                <a:cxn ang="0">
                  <a:pos x="22" y="14"/>
                </a:cxn>
                <a:cxn ang="0">
                  <a:pos x="26" y="25"/>
                </a:cxn>
                <a:cxn ang="0">
                  <a:pos x="26" y="39"/>
                </a:cxn>
                <a:cxn ang="0">
                  <a:pos x="29" y="44"/>
                </a:cxn>
                <a:cxn ang="0">
                  <a:pos x="30" y="52"/>
                </a:cxn>
                <a:cxn ang="0">
                  <a:pos x="24" y="39"/>
                </a:cxn>
                <a:cxn ang="0">
                  <a:pos x="15" y="32"/>
                </a:cxn>
                <a:cxn ang="0">
                  <a:pos x="2" y="34"/>
                </a:cxn>
                <a:cxn ang="0">
                  <a:pos x="4" y="43"/>
                </a:cxn>
                <a:cxn ang="0">
                  <a:pos x="17" y="48"/>
                </a:cxn>
                <a:cxn ang="0">
                  <a:pos x="24" y="57"/>
                </a:cxn>
                <a:cxn ang="0">
                  <a:pos x="30" y="57"/>
                </a:cxn>
                <a:cxn ang="0">
                  <a:pos x="33" y="63"/>
                </a:cxn>
                <a:cxn ang="0">
                  <a:pos x="41" y="75"/>
                </a:cxn>
                <a:cxn ang="0">
                  <a:pos x="35" y="52"/>
                </a:cxn>
                <a:cxn ang="0">
                  <a:pos x="34" y="39"/>
                </a:cxn>
                <a:cxn ang="0">
                  <a:pos x="30" y="26"/>
                </a:cxn>
                <a:cxn ang="0">
                  <a:pos x="26" y="17"/>
                </a:cxn>
                <a:cxn ang="0">
                  <a:pos x="24" y="8"/>
                </a:cxn>
                <a:cxn ang="0">
                  <a:pos x="20" y="1"/>
                </a:cxn>
              </a:cxnLst>
              <a:rect l="0" t="0" r="0" b="0"/>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solidFill>
              <a:srgbClr val="FEFEFE">
                <a:alpha val="29999"/>
              </a:srgbClr>
            </a:solidFill>
            <a:ln w="9525">
              <a:noFill/>
            </a:ln>
          </p:spPr>
          <p:txBody>
            <a:bodyPr/>
            <a:lstStyle/>
            <a:p>
              <a:endParaRPr lang="zh-CN" altLang="en-US"/>
            </a:p>
          </p:txBody>
        </p:sp>
        <p:sp>
          <p:nvSpPr>
            <p:cNvPr id="3133" name="Freeform 60"/>
            <p:cNvSpPr/>
            <p:nvPr/>
          </p:nvSpPr>
          <p:spPr>
            <a:xfrm>
              <a:off x="3279" y="1202"/>
              <a:ext cx="40" cy="131"/>
            </a:xfrm>
            <a:custGeom>
              <a:avLst/>
              <a:gdLst/>
              <a:ahLst/>
              <a:cxnLst>
                <a:cxn ang="0">
                  <a:pos x="2" y="0"/>
                </a:cxn>
                <a:cxn ang="0">
                  <a:pos x="0" y="10"/>
                </a:cxn>
                <a:cxn ang="0">
                  <a:pos x="4" y="22"/>
                </a:cxn>
                <a:cxn ang="0">
                  <a:pos x="7" y="39"/>
                </a:cxn>
                <a:cxn ang="0">
                  <a:pos x="14" y="55"/>
                </a:cxn>
                <a:cxn ang="0">
                  <a:pos x="22" y="73"/>
                </a:cxn>
                <a:cxn ang="0">
                  <a:pos x="16" y="48"/>
                </a:cxn>
                <a:cxn ang="0">
                  <a:pos x="14" y="39"/>
                </a:cxn>
                <a:cxn ang="0">
                  <a:pos x="12" y="25"/>
                </a:cxn>
                <a:cxn ang="0">
                  <a:pos x="10" y="19"/>
                </a:cxn>
                <a:cxn ang="0">
                  <a:pos x="7" y="16"/>
                </a:cxn>
                <a:cxn ang="0">
                  <a:pos x="2" y="0"/>
                </a:cxn>
              </a:cxnLst>
              <a:rect l="0" t="0" r="0" b="0"/>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solidFill>
              <a:srgbClr val="FEFEFE">
                <a:alpha val="29999"/>
              </a:srgbClr>
            </a:solidFill>
            <a:ln w="9525">
              <a:noFill/>
            </a:ln>
          </p:spPr>
          <p:txBody>
            <a:bodyPr/>
            <a:lstStyle/>
            <a:p>
              <a:endParaRPr lang="zh-CN" altLang="en-US"/>
            </a:p>
          </p:txBody>
        </p:sp>
        <p:sp>
          <p:nvSpPr>
            <p:cNvPr id="3134" name="Freeform 61"/>
            <p:cNvSpPr/>
            <p:nvPr/>
          </p:nvSpPr>
          <p:spPr>
            <a:xfrm>
              <a:off x="3324" y="1339"/>
              <a:ext cx="65" cy="54"/>
            </a:xfrm>
            <a:custGeom>
              <a:avLst/>
              <a:gdLst/>
              <a:ahLst/>
              <a:cxnLst>
                <a:cxn ang="0">
                  <a:pos x="2" y="0"/>
                </a:cxn>
                <a:cxn ang="0">
                  <a:pos x="4" y="13"/>
                </a:cxn>
                <a:cxn ang="0">
                  <a:pos x="10" y="18"/>
                </a:cxn>
                <a:cxn ang="0">
                  <a:pos x="20" y="20"/>
                </a:cxn>
                <a:cxn ang="0">
                  <a:pos x="27" y="23"/>
                </a:cxn>
                <a:cxn ang="0">
                  <a:pos x="32" y="27"/>
                </a:cxn>
                <a:cxn ang="0">
                  <a:pos x="37" y="28"/>
                </a:cxn>
                <a:cxn ang="0">
                  <a:pos x="31" y="16"/>
                </a:cxn>
                <a:cxn ang="0">
                  <a:pos x="27" y="9"/>
                </a:cxn>
                <a:cxn ang="0">
                  <a:pos x="15" y="10"/>
                </a:cxn>
                <a:cxn ang="0">
                  <a:pos x="11" y="7"/>
                </a:cxn>
                <a:cxn ang="0">
                  <a:pos x="3" y="0"/>
                </a:cxn>
                <a:cxn ang="0">
                  <a:pos x="2" y="0"/>
                </a:cxn>
              </a:cxnLst>
              <a:rect l="0" t="0" r="0" b="0"/>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solidFill>
              <a:srgbClr val="FEFEFE">
                <a:alpha val="29999"/>
              </a:srgbClr>
            </a:solidFill>
            <a:ln w="9525">
              <a:noFill/>
            </a:ln>
          </p:spPr>
          <p:txBody>
            <a:bodyPr/>
            <a:lstStyle/>
            <a:p>
              <a:endParaRPr lang="zh-CN" altLang="en-US"/>
            </a:p>
          </p:txBody>
        </p:sp>
        <p:sp>
          <p:nvSpPr>
            <p:cNvPr id="3135" name="Freeform 62"/>
            <p:cNvSpPr/>
            <p:nvPr/>
          </p:nvSpPr>
          <p:spPr>
            <a:xfrm>
              <a:off x="3428" y="1244"/>
              <a:ext cx="83" cy="117"/>
            </a:xfrm>
            <a:custGeom>
              <a:avLst/>
              <a:gdLst/>
              <a:ahLst/>
              <a:cxnLst>
                <a:cxn ang="0">
                  <a:pos x="41" y="0"/>
                </a:cxn>
                <a:cxn ang="0">
                  <a:pos x="31" y="5"/>
                </a:cxn>
                <a:cxn ang="0">
                  <a:pos x="10" y="6"/>
                </a:cxn>
                <a:cxn ang="0">
                  <a:pos x="5" y="14"/>
                </a:cxn>
                <a:cxn ang="0">
                  <a:pos x="4" y="26"/>
                </a:cxn>
                <a:cxn ang="0">
                  <a:pos x="5" y="32"/>
                </a:cxn>
                <a:cxn ang="0">
                  <a:pos x="1" y="38"/>
                </a:cxn>
                <a:cxn ang="0">
                  <a:pos x="5" y="47"/>
                </a:cxn>
                <a:cxn ang="0">
                  <a:pos x="10" y="53"/>
                </a:cxn>
                <a:cxn ang="0">
                  <a:pos x="6" y="61"/>
                </a:cxn>
                <a:cxn ang="0">
                  <a:pos x="10" y="66"/>
                </a:cxn>
                <a:cxn ang="0">
                  <a:pos x="17" y="61"/>
                </a:cxn>
                <a:cxn ang="0">
                  <a:pos x="21" y="40"/>
                </a:cxn>
                <a:cxn ang="0">
                  <a:pos x="23" y="53"/>
                </a:cxn>
                <a:cxn ang="0">
                  <a:pos x="28" y="62"/>
                </a:cxn>
                <a:cxn ang="0">
                  <a:pos x="25" y="47"/>
                </a:cxn>
                <a:cxn ang="0">
                  <a:pos x="30" y="31"/>
                </a:cxn>
                <a:cxn ang="0">
                  <a:pos x="29" y="22"/>
                </a:cxn>
                <a:cxn ang="0">
                  <a:pos x="22" y="26"/>
                </a:cxn>
                <a:cxn ang="0">
                  <a:pos x="14" y="23"/>
                </a:cxn>
                <a:cxn ang="0">
                  <a:pos x="17" y="15"/>
                </a:cxn>
                <a:cxn ang="0">
                  <a:pos x="25" y="15"/>
                </a:cxn>
                <a:cxn ang="0">
                  <a:pos x="32" y="17"/>
                </a:cxn>
                <a:cxn ang="0">
                  <a:pos x="41" y="13"/>
                </a:cxn>
                <a:cxn ang="0">
                  <a:pos x="46" y="6"/>
                </a:cxn>
                <a:cxn ang="0">
                  <a:pos x="41" y="0"/>
                </a:cxn>
              </a:cxnLst>
              <a:rect l="0" t="0" r="0" b="0"/>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solidFill>
              <a:srgbClr val="FEFEFE">
                <a:alpha val="29999"/>
              </a:srgbClr>
            </a:solidFill>
            <a:ln w="9525">
              <a:noFill/>
            </a:ln>
          </p:spPr>
          <p:txBody>
            <a:bodyPr/>
            <a:lstStyle/>
            <a:p>
              <a:endParaRPr lang="zh-CN" altLang="en-US"/>
            </a:p>
          </p:txBody>
        </p:sp>
        <p:sp>
          <p:nvSpPr>
            <p:cNvPr id="3136" name="Freeform 63"/>
            <p:cNvSpPr/>
            <p:nvPr/>
          </p:nvSpPr>
          <p:spPr>
            <a:xfrm>
              <a:off x="3400" y="826"/>
              <a:ext cx="22" cy="71"/>
            </a:xfrm>
            <a:custGeom>
              <a:avLst/>
              <a:gdLst/>
              <a:ahLst/>
              <a:cxnLst>
                <a:cxn ang="0">
                  <a:pos x="5" y="0"/>
                </a:cxn>
                <a:cxn ang="0">
                  <a:pos x="0" y="7"/>
                </a:cxn>
                <a:cxn ang="0">
                  <a:pos x="2" y="16"/>
                </a:cxn>
                <a:cxn ang="0">
                  <a:pos x="1" y="26"/>
                </a:cxn>
                <a:cxn ang="0">
                  <a:pos x="7" y="41"/>
                </a:cxn>
                <a:cxn ang="0">
                  <a:pos x="12" y="36"/>
                </a:cxn>
                <a:cxn ang="0">
                  <a:pos x="9" y="26"/>
                </a:cxn>
                <a:cxn ang="0">
                  <a:pos x="5" y="0"/>
                </a:cxn>
              </a:cxnLst>
              <a:rect l="0" t="0" r="0" b="0"/>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solidFill>
              <a:srgbClr val="FEFEFE">
                <a:alpha val="29999"/>
              </a:srgbClr>
            </a:solidFill>
            <a:ln w="9525">
              <a:noFill/>
            </a:ln>
          </p:spPr>
          <p:txBody>
            <a:bodyPr/>
            <a:lstStyle/>
            <a:p>
              <a:endParaRPr lang="zh-CN" altLang="en-US"/>
            </a:p>
          </p:txBody>
        </p:sp>
        <p:sp>
          <p:nvSpPr>
            <p:cNvPr id="3137" name="Freeform 64"/>
            <p:cNvSpPr/>
            <p:nvPr/>
          </p:nvSpPr>
          <p:spPr>
            <a:xfrm>
              <a:off x="3414" y="945"/>
              <a:ext cx="61" cy="118"/>
            </a:xfrm>
            <a:custGeom>
              <a:avLst/>
              <a:gdLst/>
              <a:ahLst/>
              <a:cxnLst>
                <a:cxn ang="0">
                  <a:pos x="5" y="1"/>
                </a:cxn>
                <a:cxn ang="0">
                  <a:pos x="0" y="8"/>
                </a:cxn>
                <a:cxn ang="0">
                  <a:pos x="4" y="21"/>
                </a:cxn>
                <a:cxn ang="0">
                  <a:pos x="3" y="45"/>
                </a:cxn>
                <a:cxn ang="0">
                  <a:pos x="8" y="43"/>
                </a:cxn>
                <a:cxn ang="0">
                  <a:pos x="8" y="48"/>
                </a:cxn>
                <a:cxn ang="0">
                  <a:pos x="13" y="51"/>
                </a:cxn>
                <a:cxn ang="0">
                  <a:pos x="17" y="58"/>
                </a:cxn>
                <a:cxn ang="0">
                  <a:pos x="20" y="54"/>
                </a:cxn>
                <a:cxn ang="0">
                  <a:pos x="28" y="56"/>
                </a:cxn>
                <a:cxn ang="0">
                  <a:pos x="26" y="45"/>
                </a:cxn>
                <a:cxn ang="0">
                  <a:pos x="20" y="43"/>
                </a:cxn>
                <a:cxn ang="0">
                  <a:pos x="17" y="38"/>
                </a:cxn>
                <a:cxn ang="0">
                  <a:pos x="14" y="31"/>
                </a:cxn>
                <a:cxn ang="0">
                  <a:pos x="17" y="22"/>
                </a:cxn>
                <a:cxn ang="0">
                  <a:pos x="15" y="14"/>
                </a:cxn>
                <a:cxn ang="0">
                  <a:pos x="18" y="8"/>
                </a:cxn>
                <a:cxn ang="0">
                  <a:pos x="13" y="1"/>
                </a:cxn>
                <a:cxn ang="0">
                  <a:pos x="8" y="3"/>
                </a:cxn>
                <a:cxn ang="0">
                  <a:pos x="5" y="1"/>
                </a:cxn>
              </a:cxnLst>
              <a:rect l="0" t="0" r="0" b="0"/>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solidFill>
              <a:srgbClr val="FEFEFE">
                <a:alpha val="29999"/>
              </a:srgbClr>
            </a:solidFill>
            <a:ln w="9525">
              <a:noFill/>
            </a:ln>
          </p:spPr>
          <p:txBody>
            <a:bodyPr/>
            <a:lstStyle/>
            <a:p>
              <a:endParaRPr lang="zh-CN" altLang="en-US"/>
            </a:p>
          </p:txBody>
        </p:sp>
        <p:sp>
          <p:nvSpPr>
            <p:cNvPr id="3138" name="Freeform 65"/>
            <p:cNvSpPr/>
            <p:nvPr/>
          </p:nvSpPr>
          <p:spPr>
            <a:xfrm>
              <a:off x="3457" y="1101"/>
              <a:ext cx="64" cy="79"/>
            </a:xfrm>
            <a:custGeom>
              <a:avLst/>
              <a:gdLst/>
              <a:ahLst/>
              <a:cxnLst>
                <a:cxn ang="0">
                  <a:pos x="22" y="0"/>
                </a:cxn>
                <a:cxn ang="0">
                  <a:pos x="19" y="8"/>
                </a:cxn>
                <a:cxn ang="0">
                  <a:pos x="14" y="13"/>
                </a:cxn>
                <a:cxn ang="0">
                  <a:pos x="7" y="15"/>
                </a:cxn>
                <a:cxn ang="0">
                  <a:pos x="4" y="20"/>
                </a:cxn>
                <a:cxn ang="0">
                  <a:pos x="2" y="32"/>
                </a:cxn>
                <a:cxn ang="0">
                  <a:pos x="6" y="30"/>
                </a:cxn>
                <a:cxn ang="0">
                  <a:pos x="11" y="26"/>
                </a:cxn>
                <a:cxn ang="0">
                  <a:pos x="15" y="29"/>
                </a:cxn>
                <a:cxn ang="0">
                  <a:pos x="25" y="42"/>
                </a:cxn>
                <a:cxn ang="0">
                  <a:pos x="30" y="31"/>
                </a:cxn>
                <a:cxn ang="0">
                  <a:pos x="36" y="29"/>
                </a:cxn>
                <a:cxn ang="0">
                  <a:pos x="32" y="17"/>
                </a:cxn>
                <a:cxn ang="0">
                  <a:pos x="22" y="0"/>
                </a:cxn>
              </a:cxnLst>
              <a:rect l="0" t="0" r="0" b="0"/>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solidFill>
              <a:srgbClr val="FEFEFE">
                <a:alpha val="29999"/>
              </a:srgbClr>
            </a:solidFill>
            <a:ln w="9525">
              <a:noFill/>
            </a:ln>
          </p:spPr>
          <p:txBody>
            <a:bodyPr/>
            <a:lstStyle/>
            <a:p>
              <a:endParaRPr lang="zh-CN" altLang="en-US"/>
            </a:p>
          </p:txBody>
        </p:sp>
        <p:sp>
          <p:nvSpPr>
            <p:cNvPr id="3139" name="Freeform 66"/>
            <p:cNvSpPr/>
            <p:nvPr/>
          </p:nvSpPr>
          <p:spPr>
            <a:xfrm>
              <a:off x="3533" y="1242"/>
              <a:ext cx="29" cy="49"/>
            </a:xfrm>
            <a:custGeom>
              <a:avLst/>
              <a:gdLst/>
              <a:ahLst/>
              <a:cxnLst>
                <a:cxn ang="0">
                  <a:pos x="3" y="11"/>
                </a:cxn>
                <a:cxn ang="0">
                  <a:pos x="11" y="27"/>
                </a:cxn>
                <a:cxn ang="0">
                  <a:pos x="14" y="22"/>
                </a:cxn>
                <a:cxn ang="0">
                  <a:pos x="17" y="16"/>
                </a:cxn>
                <a:cxn ang="0">
                  <a:pos x="14" y="10"/>
                </a:cxn>
                <a:cxn ang="0">
                  <a:pos x="8" y="5"/>
                </a:cxn>
                <a:cxn ang="0">
                  <a:pos x="5" y="1"/>
                </a:cxn>
                <a:cxn ang="0">
                  <a:pos x="2" y="5"/>
                </a:cxn>
                <a:cxn ang="0">
                  <a:pos x="3" y="11"/>
                </a:cxn>
              </a:cxnLst>
              <a:rect l="0" t="0" r="0" b="0"/>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solidFill>
              <a:srgbClr val="FEFEFE">
                <a:alpha val="29999"/>
              </a:srgbClr>
            </a:solidFill>
            <a:ln w="9525">
              <a:noFill/>
            </a:ln>
          </p:spPr>
          <p:txBody>
            <a:bodyPr/>
            <a:lstStyle/>
            <a:p>
              <a:endParaRPr lang="zh-CN" altLang="en-US"/>
            </a:p>
          </p:txBody>
        </p:sp>
        <p:sp>
          <p:nvSpPr>
            <p:cNvPr id="3140" name="Freeform 67"/>
            <p:cNvSpPr/>
            <p:nvPr/>
          </p:nvSpPr>
          <p:spPr>
            <a:xfrm>
              <a:off x="3517" y="1324"/>
              <a:ext cx="18" cy="17"/>
            </a:xfrm>
            <a:custGeom>
              <a:avLst/>
              <a:gdLst/>
              <a:ahLst/>
              <a:cxnLst>
                <a:cxn ang="0">
                  <a:pos x="0" y="0"/>
                </a:cxn>
                <a:cxn ang="0">
                  <a:pos x="3" y="10"/>
                </a:cxn>
                <a:cxn ang="0">
                  <a:pos x="11" y="4"/>
                </a:cxn>
                <a:cxn ang="0">
                  <a:pos x="0" y="0"/>
                </a:cxn>
              </a:cxnLst>
              <a:rect l="0" t="0" r="0" b="0"/>
              <a:pathLst>
                <a:path w="24" h="23">
                  <a:moveTo>
                    <a:pt x="0" y="0"/>
                  </a:moveTo>
                  <a:cubicBezTo>
                    <a:pt x="1" y="8"/>
                    <a:pt x="3" y="16"/>
                    <a:pt x="6" y="23"/>
                  </a:cubicBezTo>
                  <a:cubicBezTo>
                    <a:pt x="19" y="20"/>
                    <a:pt x="19" y="22"/>
                    <a:pt x="24" y="11"/>
                  </a:cubicBezTo>
                  <a:cubicBezTo>
                    <a:pt x="20" y="0"/>
                    <a:pt x="4" y="8"/>
                    <a:pt x="0" y="0"/>
                  </a:cubicBezTo>
                  <a:close/>
                </a:path>
              </a:pathLst>
            </a:custGeom>
            <a:solidFill>
              <a:srgbClr val="FEFEFE">
                <a:alpha val="29999"/>
              </a:srgbClr>
            </a:solidFill>
            <a:ln w="9525">
              <a:noFill/>
            </a:ln>
          </p:spPr>
          <p:txBody>
            <a:bodyPr/>
            <a:lstStyle/>
            <a:p>
              <a:endParaRPr lang="zh-CN" altLang="en-US"/>
            </a:p>
          </p:txBody>
        </p:sp>
        <p:sp>
          <p:nvSpPr>
            <p:cNvPr id="3141" name="Freeform 68"/>
            <p:cNvSpPr/>
            <p:nvPr/>
          </p:nvSpPr>
          <p:spPr>
            <a:xfrm>
              <a:off x="3544" y="1314"/>
              <a:ext cx="45" cy="37"/>
            </a:xfrm>
            <a:custGeom>
              <a:avLst/>
              <a:gdLst/>
              <a:ahLst/>
              <a:cxnLst>
                <a:cxn ang="0">
                  <a:pos x="4" y="0"/>
                </a:cxn>
                <a:cxn ang="0">
                  <a:pos x="0" y="8"/>
                </a:cxn>
                <a:cxn ang="0">
                  <a:pos x="12" y="14"/>
                </a:cxn>
                <a:cxn ang="0">
                  <a:pos x="18" y="20"/>
                </a:cxn>
                <a:cxn ang="0">
                  <a:pos x="26" y="18"/>
                </a:cxn>
                <a:cxn ang="0">
                  <a:pos x="21" y="11"/>
                </a:cxn>
                <a:cxn ang="0">
                  <a:pos x="12" y="2"/>
                </a:cxn>
                <a:cxn ang="0">
                  <a:pos x="8" y="7"/>
                </a:cxn>
                <a:cxn ang="0">
                  <a:pos x="4" y="0"/>
                </a:cxn>
              </a:cxnLst>
              <a:rect l="0" t="0" r="0" b="0"/>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solidFill>
              <a:srgbClr val="FEFEFE">
                <a:alpha val="29999"/>
              </a:srgbClr>
            </a:solidFill>
            <a:ln w="9525">
              <a:noFill/>
            </a:ln>
          </p:spPr>
          <p:txBody>
            <a:bodyPr/>
            <a:lstStyle/>
            <a:p>
              <a:endParaRPr lang="zh-CN" altLang="en-US"/>
            </a:p>
          </p:txBody>
        </p:sp>
        <p:sp>
          <p:nvSpPr>
            <p:cNvPr id="3142" name="Freeform 69"/>
            <p:cNvSpPr/>
            <p:nvPr/>
          </p:nvSpPr>
          <p:spPr>
            <a:xfrm>
              <a:off x="3613" y="1384"/>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3143" name="Freeform 70"/>
            <p:cNvSpPr/>
            <p:nvPr/>
          </p:nvSpPr>
          <p:spPr>
            <a:xfrm>
              <a:off x="3880" y="1342"/>
              <a:ext cx="46" cy="47"/>
            </a:xfrm>
            <a:custGeom>
              <a:avLst/>
              <a:gdLst/>
              <a:ahLst/>
              <a:cxnLst>
                <a:cxn ang="0">
                  <a:pos x="3" y="0"/>
                </a:cxn>
                <a:cxn ang="0">
                  <a:pos x="0" y="5"/>
                </a:cxn>
                <a:cxn ang="0">
                  <a:pos x="11" y="14"/>
                </a:cxn>
                <a:cxn ang="0">
                  <a:pos x="15" y="22"/>
                </a:cxn>
                <a:cxn ang="0">
                  <a:pos x="20" y="26"/>
                </a:cxn>
                <a:cxn ang="0">
                  <a:pos x="26" y="23"/>
                </a:cxn>
                <a:cxn ang="0">
                  <a:pos x="14" y="7"/>
                </a:cxn>
                <a:cxn ang="0">
                  <a:pos x="3" y="0"/>
                </a:cxn>
              </a:cxnLst>
              <a:rect l="0" t="0" r="0" b="0"/>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solidFill>
              <a:srgbClr val="FEFEFE">
                <a:alpha val="29999"/>
              </a:srgbClr>
            </a:solidFill>
            <a:ln w="9525">
              <a:noFill/>
            </a:ln>
          </p:spPr>
          <p:txBody>
            <a:bodyPr/>
            <a:lstStyle/>
            <a:p>
              <a:endParaRPr lang="zh-CN" altLang="en-US"/>
            </a:p>
          </p:txBody>
        </p:sp>
        <p:sp>
          <p:nvSpPr>
            <p:cNvPr id="3144" name="Freeform 71"/>
            <p:cNvSpPr/>
            <p:nvPr/>
          </p:nvSpPr>
          <p:spPr>
            <a:xfrm>
              <a:off x="3483" y="1401"/>
              <a:ext cx="46" cy="50"/>
            </a:xfrm>
            <a:custGeom>
              <a:avLst/>
              <a:gdLst/>
              <a:ahLst/>
              <a:cxnLst>
                <a:cxn ang="0">
                  <a:pos x="12" y="3"/>
                </a:cxn>
                <a:cxn ang="0">
                  <a:pos x="13" y="14"/>
                </a:cxn>
                <a:cxn ang="0">
                  <a:pos x="7" y="18"/>
                </a:cxn>
                <a:cxn ang="0">
                  <a:pos x="10" y="28"/>
                </a:cxn>
                <a:cxn ang="0">
                  <a:pos x="20" y="24"/>
                </a:cxn>
                <a:cxn ang="0">
                  <a:pos x="26" y="19"/>
                </a:cxn>
                <a:cxn ang="0">
                  <a:pos x="22" y="12"/>
                </a:cxn>
                <a:cxn ang="0">
                  <a:pos x="24" y="5"/>
                </a:cxn>
                <a:cxn ang="0">
                  <a:pos x="23" y="1"/>
                </a:cxn>
                <a:cxn ang="0">
                  <a:pos x="20" y="1"/>
                </a:cxn>
                <a:cxn ang="0">
                  <a:pos x="22" y="2"/>
                </a:cxn>
                <a:cxn ang="0">
                  <a:pos x="21" y="7"/>
                </a:cxn>
                <a:cxn ang="0">
                  <a:pos x="18" y="10"/>
                </a:cxn>
                <a:cxn ang="0">
                  <a:pos x="12" y="3"/>
                </a:cxn>
              </a:cxnLst>
              <a:rect l="0" t="0" r="0" b="0"/>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solidFill>
              <a:srgbClr val="FEFEFE">
                <a:alpha val="29999"/>
              </a:srgbClr>
            </a:solidFill>
            <a:ln w="9525">
              <a:noFill/>
            </a:ln>
          </p:spPr>
          <p:txBody>
            <a:bodyPr/>
            <a:lstStyle/>
            <a:p>
              <a:endParaRPr lang="zh-CN" altLang="en-US"/>
            </a:p>
          </p:txBody>
        </p:sp>
        <p:sp>
          <p:nvSpPr>
            <p:cNvPr id="3145" name="Freeform 72"/>
            <p:cNvSpPr/>
            <p:nvPr/>
          </p:nvSpPr>
          <p:spPr>
            <a:xfrm>
              <a:off x="3434" y="1420"/>
              <a:ext cx="32" cy="27"/>
            </a:xfrm>
            <a:custGeom>
              <a:avLst/>
              <a:gdLst/>
              <a:ahLst/>
              <a:cxnLst>
                <a:cxn ang="0">
                  <a:pos x="9" y="2"/>
                </a:cxn>
                <a:cxn ang="0">
                  <a:pos x="2" y="3"/>
                </a:cxn>
                <a:cxn ang="0">
                  <a:pos x="14" y="15"/>
                </a:cxn>
                <a:cxn ang="0">
                  <a:pos x="17" y="13"/>
                </a:cxn>
                <a:cxn ang="0">
                  <a:pos x="9" y="2"/>
                </a:cxn>
              </a:cxnLst>
              <a:rect l="0" t="0" r="0" b="0"/>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solidFill>
              <a:srgbClr val="FEFEFE">
                <a:alpha val="29999"/>
              </a:srgbClr>
            </a:solidFill>
            <a:ln w="9525">
              <a:noFill/>
            </a:ln>
          </p:spPr>
          <p:txBody>
            <a:bodyPr/>
            <a:lstStyle/>
            <a:p>
              <a:endParaRPr lang="zh-CN" altLang="en-US"/>
            </a:p>
          </p:txBody>
        </p:sp>
        <p:sp>
          <p:nvSpPr>
            <p:cNvPr id="3146" name="Freeform 73"/>
            <p:cNvSpPr/>
            <p:nvPr/>
          </p:nvSpPr>
          <p:spPr>
            <a:xfrm>
              <a:off x="3413" y="1391"/>
              <a:ext cx="24" cy="31"/>
            </a:xfrm>
            <a:custGeom>
              <a:avLst/>
              <a:gdLst/>
              <a:ahLst/>
              <a:cxnLst>
                <a:cxn ang="0">
                  <a:pos x="9" y="0"/>
                </a:cxn>
                <a:cxn ang="0">
                  <a:pos x="0" y="11"/>
                </a:cxn>
                <a:cxn ang="0">
                  <a:pos x="7" y="11"/>
                </a:cxn>
                <a:cxn ang="0">
                  <a:pos x="8" y="13"/>
                </a:cxn>
                <a:cxn ang="0">
                  <a:pos x="7" y="15"/>
                </a:cxn>
                <a:cxn ang="0">
                  <a:pos x="13" y="9"/>
                </a:cxn>
                <a:cxn ang="0">
                  <a:pos x="11" y="4"/>
                </a:cxn>
                <a:cxn ang="0">
                  <a:pos x="9" y="0"/>
                </a:cxn>
              </a:cxnLst>
              <a:rect l="0" t="0" r="0" b="0"/>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solidFill>
              <a:srgbClr val="FEFEFE">
                <a:alpha val="29999"/>
              </a:srgbClr>
            </a:solidFill>
            <a:ln w="9525">
              <a:noFill/>
            </a:ln>
          </p:spPr>
          <p:txBody>
            <a:bodyPr/>
            <a:lstStyle/>
            <a:p>
              <a:endParaRPr lang="zh-CN" altLang="en-US"/>
            </a:p>
          </p:txBody>
        </p:sp>
        <p:sp>
          <p:nvSpPr>
            <p:cNvPr id="3147" name="Freeform 74"/>
            <p:cNvSpPr/>
            <p:nvPr/>
          </p:nvSpPr>
          <p:spPr>
            <a:xfrm>
              <a:off x="3447" y="1402"/>
              <a:ext cx="34" cy="24"/>
            </a:xfrm>
            <a:custGeom>
              <a:avLst/>
              <a:gdLst/>
              <a:ahLst/>
              <a:cxnLst>
                <a:cxn ang="0">
                  <a:pos x="9" y="0"/>
                </a:cxn>
                <a:cxn ang="0">
                  <a:pos x="0" y="3"/>
                </a:cxn>
                <a:cxn ang="0">
                  <a:pos x="11" y="13"/>
                </a:cxn>
                <a:cxn ang="0">
                  <a:pos x="20" y="11"/>
                </a:cxn>
                <a:cxn ang="0">
                  <a:pos x="10" y="5"/>
                </a:cxn>
                <a:cxn ang="0">
                  <a:pos x="9" y="0"/>
                </a:cxn>
              </a:cxnLst>
              <a:rect l="0" t="0" r="0" b="0"/>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solidFill>
              <a:srgbClr val="FEFEFE">
                <a:alpha val="29999"/>
              </a:srgbClr>
            </a:solidFill>
            <a:ln w="9525">
              <a:noFill/>
            </a:ln>
          </p:spPr>
          <p:txBody>
            <a:bodyPr/>
            <a:lstStyle/>
            <a:p>
              <a:endParaRPr lang="zh-CN" altLang="en-US"/>
            </a:p>
          </p:txBody>
        </p:sp>
        <p:sp>
          <p:nvSpPr>
            <p:cNvPr id="3148" name="Freeform 75"/>
            <p:cNvSpPr/>
            <p:nvPr/>
          </p:nvSpPr>
          <p:spPr>
            <a:xfrm>
              <a:off x="3398" y="1070"/>
              <a:ext cx="27" cy="55"/>
            </a:xfrm>
            <a:custGeom>
              <a:avLst/>
              <a:gdLst/>
              <a:ahLst/>
              <a:cxnLst>
                <a:cxn ang="0">
                  <a:pos x="14" y="0"/>
                </a:cxn>
                <a:cxn ang="0">
                  <a:pos x="9" y="6"/>
                </a:cxn>
                <a:cxn ang="0">
                  <a:pos x="4" y="15"/>
                </a:cxn>
                <a:cxn ang="0">
                  <a:pos x="0" y="25"/>
                </a:cxn>
                <a:cxn ang="0">
                  <a:pos x="4" y="30"/>
                </a:cxn>
                <a:cxn ang="0">
                  <a:pos x="9" y="25"/>
                </a:cxn>
                <a:cxn ang="0">
                  <a:pos x="16" y="13"/>
                </a:cxn>
                <a:cxn ang="0">
                  <a:pos x="14" y="0"/>
                </a:cxn>
              </a:cxnLst>
              <a:rect l="0" t="0" r="0" b="0"/>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solidFill>
              <a:srgbClr val="FEFEFE">
                <a:alpha val="29999"/>
              </a:srgbClr>
            </a:solidFill>
            <a:ln w="9525">
              <a:noFill/>
            </a:ln>
          </p:spPr>
          <p:txBody>
            <a:bodyPr/>
            <a:lstStyle/>
            <a:p>
              <a:endParaRPr lang="zh-CN" altLang="en-US"/>
            </a:p>
          </p:txBody>
        </p:sp>
        <p:sp>
          <p:nvSpPr>
            <p:cNvPr id="3149" name="Freeform 76"/>
            <p:cNvSpPr/>
            <p:nvPr/>
          </p:nvSpPr>
          <p:spPr>
            <a:xfrm>
              <a:off x="3449" y="1061"/>
              <a:ext cx="19" cy="55"/>
            </a:xfrm>
            <a:custGeom>
              <a:avLst/>
              <a:gdLst/>
              <a:ahLst/>
              <a:cxnLst>
                <a:cxn ang="0">
                  <a:pos x="6" y="3"/>
                </a:cxn>
                <a:cxn ang="0">
                  <a:pos x="2" y="4"/>
                </a:cxn>
                <a:cxn ang="0">
                  <a:pos x="0" y="10"/>
                </a:cxn>
                <a:cxn ang="0">
                  <a:pos x="6" y="17"/>
                </a:cxn>
                <a:cxn ang="0">
                  <a:pos x="11" y="24"/>
                </a:cxn>
                <a:cxn ang="0">
                  <a:pos x="7" y="8"/>
                </a:cxn>
                <a:cxn ang="0">
                  <a:pos x="6" y="3"/>
                </a:cxn>
              </a:cxnLst>
              <a:rect l="0" t="0" r="0" b="0"/>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solidFill>
              <a:srgbClr val="FEFEFE">
                <a:alpha val="29999"/>
              </a:srgbClr>
            </a:solidFill>
            <a:ln w="9525">
              <a:noFill/>
            </a:ln>
          </p:spPr>
          <p:txBody>
            <a:bodyPr/>
            <a:lstStyle/>
            <a:p>
              <a:endParaRPr lang="zh-CN" altLang="en-US"/>
            </a:p>
          </p:txBody>
        </p:sp>
        <p:sp>
          <p:nvSpPr>
            <p:cNvPr id="3150" name="Freeform 77"/>
            <p:cNvSpPr/>
            <p:nvPr/>
          </p:nvSpPr>
          <p:spPr>
            <a:xfrm>
              <a:off x="3471" y="1044"/>
              <a:ext cx="10" cy="25"/>
            </a:xfrm>
            <a:custGeom>
              <a:avLst/>
              <a:gdLst/>
              <a:ahLst/>
              <a:cxnLst>
                <a:cxn ang="0">
                  <a:pos x="4" y="0"/>
                </a:cxn>
                <a:cxn ang="0">
                  <a:pos x="1" y="5"/>
                </a:cxn>
                <a:cxn ang="0">
                  <a:pos x="4" y="11"/>
                </a:cxn>
                <a:cxn ang="0">
                  <a:pos x="4" y="0"/>
                </a:cxn>
              </a:cxnLst>
              <a:rect l="0" t="0" r="0" b="0"/>
              <a:pathLst>
                <a:path w="14" h="33">
                  <a:moveTo>
                    <a:pt x="11" y="0"/>
                  </a:moveTo>
                  <a:cubicBezTo>
                    <a:pt x="7" y="3"/>
                    <a:pt x="5" y="7"/>
                    <a:pt x="1" y="10"/>
                  </a:cubicBezTo>
                  <a:cubicBezTo>
                    <a:pt x="2" y="18"/>
                    <a:pt x="0" y="33"/>
                    <a:pt x="11" y="25"/>
                  </a:cubicBezTo>
                  <a:cubicBezTo>
                    <a:pt x="14" y="15"/>
                    <a:pt x="5" y="4"/>
                    <a:pt x="11" y="0"/>
                  </a:cubicBezTo>
                  <a:close/>
                </a:path>
              </a:pathLst>
            </a:custGeom>
            <a:solidFill>
              <a:srgbClr val="FEFEFE">
                <a:alpha val="29999"/>
              </a:srgbClr>
            </a:solidFill>
            <a:ln w="9525">
              <a:noFill/>
            </a:ln>
          </p:spPr>
          <p:txBody>
            <a:bodyPr/>
            <a:lstStyle/>
            <a:p>
              <a:endParaRPr lang="zh-CN" altLang="en-US"/>
            </a:p>
          </p:txBody>
        </p:sp>
        <p:sp>
          <p:nvSpPr>
            <p:cNvPr id="3151" name="Freeform 78"/>
            <p:cNvSpPr/>
            <p:nvPr/>
          </p:nvSpPr>
          <p:spPr>
            <a:xfrm>
              <a:off x="3481" y="1056"/>
              <a:ext cx="21" cy="48"/>
            </a:xfrm>
            <a:custGeom>
              <a:avLst/>
              <a:gdLst/>
              <a:ahLst/>
              <a:cxnLst>
                <a:cxn ang="0">
                  <a:pos x="2" y="0"/>
                </a:cxn>
                <a:cxn ang="0">
                  <a:pos x="5" y="6"/>
                </a:cxn>
                <a:cxn ang="0">
                  <a:pos x="8" y="9"/>
                </a:cxn>
                <a:cxn ang="0">
                  <a:pos x="4" y="17"/>
                </a:cxn>
                <a:cxn ang="0">
                  <a:pos x="0" y="24"/>
                </a:cxn>
                <a:cxn ang="0">
                  <a:pos x="5" y="24"/>
                </a:cxn>
                <a:cxn ang="0">
                  <a:pos x="11" y="11"/>
                </a:cxn>
                <a:cxn ang="0">
                  <a:pos x="2" y="0"/>
                </a:cxn>
              </a:cxnLst>
              <a:rect l="0" t="0" r="0" b="0"/>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solidFill>
              <a:srgbClr val="FEFEFE">
                <a:alpha val="29999"/>
              </a:srgbClr>
            </a:solidFill>
            <a:ln w="9525">
              <a:noFill/>
            </a:ln>
          </p:spPr>
          <p:txBody>
            <a:bodyPr/>
            <a:lstStyle/>
            <a:p>
              <a:endParaRPr lang="zh-CN" altLang="en-US"/>
            </a:p>
          </p:txBody>
        </p:sp>
        <p:sp>
          <p:nvSpPr>
            <p:cNvPr id="3152" name="Freeform 79"/>
            <p:cNvSpPr/>
            <p:nvPr/>
          </p:nvSpPr>
          <p:spPr>
            <a:xfrm>
              <a:off x="3212" y="1125"/>
              <a:ext cx="12" cy="27"/>
            </a:xfrm>
            <a:custGeom>
              <a:avLst/>
              <a:gdLst/>
              <a:ahLst/>
              <a:cxnLst>
                <a:cxn ang="0">
                  <a:pos x="6" y="2"/>
                </a:cxn>
                <a:cxn ang="0">
                  <a:pos x="0" y="3"/>
                </a:cxn>
                <a:cxn ang="0">
                  <a:pos x="4" y="10"/>
                </a:cxn>
                <a:cxn ang="0">
                  <a:pos x="6" y="2"/>
                </a:cxn>
              </a:cxnLst>
              <a:rect l="0" t="0" r="0" b="0"/>
              <a:pathLst>
                <a:path w="16" h="36">
                  <a:moveTo>
                    <a:pt x="14" y="3"/>
                  </a:moveTo>
                  <a:cubicBezTo>
                    <a:pt x="7" y="0"/>
                    <a:pt x="4" y="1"/>
                    <a:pt x="0" y="7"/>
                  </a:cubicBezTo>
                  <a:cubicBezTo>
                    <a:pt x="3" y="14"/>
                    <a:pt x="2" y="17"/>
                    <a:pt x="8" y="22"/>
                  </a:cubicBezTo>
                  <a:cubicBezTo>
                    <a:pt x="16" y="36"/>
                    <a:pt x="11" y="7"/>
                    <a:pt x="14" y="3"/>
                  </a:cubicBezTo>
                  <a:close/>
                </a:path>
              </a:pathLst>
            </a:custGeom>
            <a:solidFill>
              <a:srgbClr val="FEFEFE">
                <a:alpha val="29999"/>
              </a:srgbClr>
            </a:solidFill>
            <a:ln w="9525">
              <a:noFill/>
            </a:ln>
          </p:spPr>
          <p:txBody>
            <a:bodyPr/>
            <a:lstStyle/>
            <a:p>
              <a:endParaRPr lang="zh-CN" altLang="en-US"/>
            </a:p>
          </p:txBody>
        </p:sp>
        <p:sp>
          <p:nvSpPr>
            <p:cNvPr id="3153" name="Freeform 80"/>
            <p:cNvSpPr/>
            <p:nvPr/>
          </p:nvSpPr>
          <p:spPr>
            <a:xfrm>
              <a:off x="3202" y="110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54" name="Freeform 81"/>
            <p:cNvSpPr/>
            <p:nvPr/>
          </p:nvSpPr>
          <p:spPr>
            <a:xfrm>
              <a:off x="3198" y="1084"/>
              <a:ext cx="12" cy="14"/>
            </a:xfrm>
            <a:custGeom>
              <a:avLst/>
              <a:gdLst/>
              <a:ahLst/>
              <a:cxnLst>
                <a:cxn ang="0">
                  <a:pos x="5" y="2"/>
                </a:cxn>
                <a:cxn ang="0">
                  <a:pos x="0" y="4"/>
                </a:cxn>
                <a:cxn ang="0">
                  <a:pos x="5" y="7"/>
                </a:cxn>
                <a:cxn ang="0">
                  <a:pos x="5" y="2"/>
                </a:cxn>
              </a:cxnLst>
              <a:rect l="0" t="0" r="0" b="0"/>
              <a:pathLst>
                <a:path w="16" h="19">
                  <a:moveTo>
                    <a:pt x="10" y="5"/>
                  </a:moveTo>
                  <a:cubicBezTo>
                    <a:pt x="4" y="0"/>
                    <a:pt x="1" y="3"/>
                    <a:pt x="0" y="10"/>
                  </a:cubicBezTo>
                  <a:cubicBezTo>
                    <a:pt x="4" y="15"/>
                    <a:pt x="7" y="16"/>
                    <a:pt x="12" y="19"/>
                  </a:cubicBezTo>
                  <a:cubicBezTo>
                    <a:pt x="16" y="12"/>
                    <a:pt x="14" y="12"/>
                    <a:pt x="10" y="5"/>
                  </a:cubicBezTo>
                  <a:close/>
                </a:path>
              </a:pathLst>
            </a:custGeom>
            <a:solidFill>
              <a:srgbClr val="FEFEFE">
                <a:alpha val="29999"/>
              </a:srgbClr>
            </a:solidFill>
            <a:ln w="9525">
              <a:noFill/>
            </a:ln>
          </p:spPr>
          <p:txBody>
            <a:bodyPr/>
            <a:lstStyle/>
            <a:p>
              <a:endParaRPr lang="zh-CN" altLang="en-US"/>
            </a:p>
          </p:txBody>
        </p:sp>
        <p:sp>
          <p:nvSpPr>
            <p:cNvPr id="3155" name="Freeform 82"/>
            <p:cNvSpPr/>
            <p:nvPr/>
          </p:nvSpPr>
          <p:spPr>
            <a:xfrm>
              <a:off x="3186" y="1044"/>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3156" name="Freeform 83"/>
            <p:cNvSpPr/>
            <p:nvPr/>
          </p:nvSpPr>
          <p:spPr>
            <a:xfrm>
              <a:off x="3188" y="1069"/>
              <a:ext cx="16" cy="13"/>
            </a:xfrm>
            <a:custGeom>
              <a:avLst/>
              <a:gdLst/>
              <a:ahLst/>
              <a:cxnLst>
                <a:cxn ang="0">
                  <a:pos x="5" y="0"/>
                </a:cxn>
                <a:cxn ang="0">
                  <a:pos x="7" y="7"/>
                </a:cxn>
                <a:cxn ang="0">
                  <a:pos x="5" y="2"/>
                </a:cxn>
                <a:cxn ang="0">
                  <a:pos x="5" y="0"/>
                </a:cxn>
              </a:cxnLst>
              <a:rect l="0" t="0" r="0" b="0"/>
              <a:pathLst>
                <a:path w="22" h="18">
                  <a:moveTo>
                    <a:pt x="13" y="0"/>
                  </a:moveTo>
                  <a:cubicBezTo>
                    <a:pt x="0" y="8"/>
                    <a:pt x="9" y="12"/>
                    <a:pt x="19" y="18"/>
                  </a:cubicBezTo>
                  <a:cubicBezTo>
                    <a:pt x="20" y="11"/>
                    <a:pt x="22" y="8"/>
                    <a:pt x="14" y="6"/>
                  </a:cubicBezTo>
                  <a:cubicBezTo>
                    <a:pt x="9" y="3"/>
                    <a:pt x="9" y="5"/>
                    <a:pt x="13" y="0"/>
                  </a:cubicBezTo>
                  <a:close/>
                </a:path>
              </a:pathLst>
            </a:custGeom>
            <a:solidFill>
              <a:srgbClr val="FEFEFE">
                <a:alpha val="29999"/>
              </a:srgbClr>
            </a:solidFill>
            <a:ln w="9525">
              <a:noFill/>
            </a:ln>
          </p:spPr>
          <p:txBody>
            <a:bodyPr/>
            <a:lstStyle/>
            <a:p>
              <a:endParaRPr lang="zh-CN" altLang="en-US"/>
            </a:p>
          </p:txBody>
        </p:sp>
        <p:sp>
          <p:nvSpPr>
            <p:cNvPr id="3157" name="Freeform 84"/>
            <p:cNvSpPr/>
            <p:nvPr/>
          </p:nvSpPr>
          <p:spPr>
            <a:xfrm>
              <a:off x="4024" y="1692"/>
              <a:ext cx="45" cy="60"/>
            </a:xfrm>
            <a:custGeom>
              <a:avLst/>
              <a:gdLst/>
              <a:ahLst/>
              <a:cxnLst>
                <a:cxn ang="0">
                  <a:pos x="5" y="3"/>
                </a:cxn>
                <a:cxn ang="0">
                  <a:pos x="2" y="7"/>
                </a:cxn>
                <a:cxn ang="0">
                  <a:pos x="6" y="16"/>
                </a:cxn>
                <a:cxn ang="0">
                  <a:pos x="11" y="22"/>
                </a:cxn>
                <a:cxn ang="0">
                  <a:pos x="17" y="26"/>
                </a:cxn>
                <a:cxn ang="0">
                  <a:pos x="22" y="33"/>
                </a:cxn>
                <a:cxn ang="0">
                  <a:pos x="22" y="23"/>
                </a:cxn>
                <a:cxn ang="0">
                  <a:pos x="18" y="15"/>
                </a:cxn>
                <a:cxn ang="0">
                  <a:pos x="11" y="7"/>
                </a:cxn>
                <a:cxn ang="0">
                  <a:pos x="5" y="3"/>
                </a:cxn>
              </a:cxnLst>
              <a:rect l="0" t="0" r="0" b="0"/>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solidFill>
              <a:srgbClr val="FEFEFE">
                <a:alpha val="29999"/>
              </a:srgbClr>
            </a:solidFill>
            <a:ln w="9525">
              <a:noFill/>
            </a:ln>
          </p:spPr>
          <p:txBody>
            <a:bodyPr/>
            <a:lstStyle/>
            <a:p>
              <a:endParaRPr lang="zh-CN" altLang="en-US"/>
            </a:p>
          </p:txBody>
        </p:sp>
        <p:sp>
          <p:nvSpPr>
            <p:cNvPr id="3158" name="Freeform 85"/>
            <p:cNvSpPr/>
            <p:nvPr/>
          </p:nvSpPr>
          <p:spPr>
            <a:xfrm>
              <a:off x="4255" y="1643"/>
              <a:ext cx="53" cy="46"/>
            </a:xfrm>
            <a:custGeom>
              <a:avLst/>
              <a:gdLst/>
              <a:ahLst/>
              <a:cxnLst>
                <a:cxn ang="0">
                  <a:pos x="12" y="10"/>
                </a:cxn>
                <a:cxn ang="0">
                  <a:pos x="5" y="14"/>
                </a:cxn>
                <a:cxn ang="0">
                  <a:pos x="1" y="19"/>
                </a:cxn>
                <a:cxn ang="0">
                  <a:pos x="5" y="25"/>
                </a:cxn>
                <a:cxn ang="0">
                  <a:pos x="12" y="19"/>
                </a:cxn>
                <a:cxn ang="0">
                  <a:pos x="16" y="10"/>
                </a:cxn>
                <a:cxn ang="0">
                  <a:pos x="23" y="0"/>
                </a:cxn>
                <a:cxn ang="0">
                  <a:pos x="30" y="5"/>
                </a:cxn>
                <a:cxn ang="0">
                  <a:pos x="14" y="10"/>
                </a:cxn>
                <a:cxn ang="0">
                  <a:pos x="12" y="10"/>
                </a:cxn>
              </a:cxnLst>
              <a:rect l="0" t="0" r="0" b="0"/>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solidFill>
              <a:srgbClr val="FEFEFE">
                <a:alpha val="29999"/>
              </a:srgbClr>
            </a:solidFill>
            <a:ln w="9525">
              <a:noFill/>
            </a:ln>
          </p:spPr>
          <p:txBody>
            <a:bodyPr/>
            <a:lstStyle/>
            <a:p>
              <a:endParaRPr lang="zh-CN" altLang="en-US"/>
            </a:p>
          </p:txBody>
        </p:sp>
        <p:sp>
          <p:nvSpPr>
            <p:cNvPr id="3159" name="Freeform 86"/>
            <p:cNvSpPr/>
            <p:nvPr/>
          </p:nvSpPr>
          <p:spPr>
            <a:xfrm>
              <a:off x="4095" y="1618"/>
              <a:ext cx="17" cy="23"/>
            </a:xfrm>
            <a:custGeom>
              <a:avLst/>
              <a:gdLst/>
              <a:ahLst/>
              <a:cxnLst>
                <a:cxn ang="0">
                  <a:pos x="4" y="0"/>
                </a:cxn>
                <a:cxn ang="0">
                  <a:pos x="0" y="6"/>
                </a:cxn>
                <a:cxn ang="0">
                  <a:pos x="5" y="14"/>
                </a:cxn>
                <a:cxn ang="0">
                  <a:pos x="4" y="0"/>
                </a:cxn>
              </a:cxnLst>
              <a:rect l="0" t="0" r="0" b="0"/>
              <a:pathLst>
                <a:path w="23" h="30">
                  <a:moveTo>
                    <a:pt x="9" y="0"/>
                  </a:moveTo>
                  <a:cubicBezTo>
                    <a:pt x="8" y="7"/>
                    <a:pt x="3" y="8"/>
                    <a:pt x="0" y="14"/>
                  </a:cubicBezTo>
                  <a:cubicBezTo>
                    <a:pt x="3" y="21"/>
                    <a:pt x="8" y="24"/>
                    <a:pt x="12" y="30"/>
                  </a:cubicBezTo>
                  <a:cubicBezTo>
                    <a:pt x="23" y="15"/>
                    <a:pt x="4" y="9"/>
                    <a:pt x="9" y="0"/>
                  </a:cubicBezTo>
                  <a:close/>
                </a:path>
              </a:pathLst>
            </a:custGeom>
            <a:solidFill>
              <a:srgbClr val="FEFEFE">
                <a:alpha val="29999"/>
              </a:srgbClr>
            </a:solidFill>
            <a:ln w="9525">
              <a:noFill/>
            </a:ln>
          </p:spPr>
          <p:txBody>
            <a:bodyPr/>
            <a:lstStyle/>
            <a:p>
              <a:endParaRPr lang="zh-CN" altLang="en-US"/>
            </a:p>
          </p:txBody>
        </p:sp>
        <p:sp>
          <p:nvSpPr>
            <p:cNvPr id="3160" name="Freeform 87"/>
            <p:cNvSpPr/>
            <p:nvPr/>
          </p:nvSpPr>
          <p:spPr>
            <a:xfrm>
              <a:off x="4087" y="1596"/>
              <a:ext cx="20" cy="17"/>
            </a:xfrm>
            <a:custGeom>
              <a:avLst/>
              <a:gdLst/>
              <a:ahLst/>
              <a:cxnLst>
                <a:cxn ang="0">
                  <a:pos x="9" y="0"/>
                </a:cxn>
                <a:cxn ang="0">
                  <a:pos x="0" y="5"/>
                </a:cxn>
                <a:cxn ang="0">
                  <a:pos x="9" y="8"/>
                </a:cxn>
                <a:cxn ang="0">
                  <a:pos x="9" y="0"/>
                </a:cxn>
              </a:cxnLst>
              <a:rect l="0" t="0" r="0" b="0"/>
              <a:pathLst>
                <a:path w="26" h="23">
                  <a:moveTo>
                    <a:pt x="19" y="0"/>
                  </a:moveTo>
                  <a:cubicBezTo>
                    <a:pt x="17" y="12"/>
                    <a:pt x="10" y="11"/>
                    <a:pt x="0" y="14"/>
                  </a:cubicBezTo>
                  <a:cubicBezTo>
                    <a:pt x="5" y="23"/>
                    <a:pt x="11" y="22"/>
                    <a:pt x="21" y="20"/>
                  </a:cubicBezTo>
                  <a:cubicBezTo>
                    <a:pt x="26" y="12"/>
                    <a:pt x="23" y="7"/>
                    <a:pt x="19" y="0"/>
                  </a:cubicBezTo>
                  <a:close/>
                </a:path>
              </a:pathLst>
            </a:custGeom>
            <a:solidFill>
              <a:srgbClr val="FEFEFE">
                <a:alpha val="29999"/>
              </a:srgbClr>
            </a:solidFill>
            <a:ln w="9525">
              <a:noFill/>
            </a:ln>
          </p:spPr>
          <p:txBody>
            <a:bodyPr/>
            <a:lstStyle/>
            <a:p>
              <a:endParaRPr lang="zh-CN" altLang="en-US"/>
            </a:p>
          </p:txBody>
        </p:sp>
        <p:sp>
          <p:nvSpPr>
            <p:cNvPr id="3161" name="Freeform 88"/>
            <p:cNvSpPr/>
            <p:nvPr/>
          </p:nvSpPr>
          <p:spPr>
            <a:xfrm>
              <a:off x="3934" y="1402"/>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3162" name="Freeform 89"/>
            <p:cNvSpPr/>
            <p:nvPr/>
          </p:nvSpPr>
          <p:spPr>
            <a:xfrm>
              <a:off x="3968" y="1445"/>
              <a:ext cx="26" cy="33"/>
            </a:xfrm>
            <a:custGeom>
              <a:avLst/>
              <a:gdLst/>
              <a:ahLst/>
              <a:cxnLst>
                <a:cxn ang="0">
                  <a:pos x="14" y="0"/>
                </a:cxn>
                <a:cxn ang="0">
                  <a:pos x="5" y="4"/>
                </a:cxn>
                <a:cxn ang="0">
                  <a:pos x="6" y="14"/>
                </a:cxn>
                <a:cxn ang="0">
                  <a:pos x="11" y="15"/>
                </a:cxn>
                <a:cxn ang="0">
                  <a:pos x="14" y="0"/>
                </a:cxn>
              </a:cxnLst>
              <a:rect l="0" t="0" r="0" b="0"/>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solidFill>
              <a:srgbClr val="FEFEFE">
                <a:alpha val="29999"/>
              </a:srgbClr>
            </a:solidFill>
            <a:ln w="9525">
              <a:noFill/>
            </a:ln>
          </p:spPr>
          <p:txBody>
            <a:bodyPr/>
            <a:lstStyle/>
            <a:p>
              <a:endParaRPr lang="zh-CN" altLang="en-US"/>
            </a:p>
          </p:txBody>
        </p:sp>
        <p:sp>
          <p:nvSpPr>
            <p:cNvPr id="3163" name="Freeform 90"/>
            <p:cNvSpPr/>
            <p:nvPr/>
          </p:nvSpPr>
          <p:spPr>
            <a:xfrm>
              <a:off x="3995" y="1508"/>
              <a:ext cx="28" cy="28"/>
            </a:xfrm>
            <a:custGeom>
              <a:avLst/>
              <a:gdLst/>
              <a:ahLst/>
              <a:cxnLst>
                <a:cxn ang="0">
                  <a:pos x="13" y="2"/>
                </a:cxn>
                <a:cxn ang="0">
                  <a:pos x="4" y="2"/>
                </a:cxn>
                <a:cxn ang="0">
                  <a:pos x="5" y="11"/>
                </a:cxn>
                <a:cxn ang="0">
                  <a:pos x="10" y="13"/>
                </a:cxn>
                <a:cxn ang="0">
                  <a:pos x="13" y="2"/>
                </a:cxn>
              </a:cxnLst>
              <a:rect l="0" t="0" r="0" b="0"/>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solidFill>
              <a:srgbClr val="FEFEFE">
                <a:alpha val="29999"/>
              </a:srgbClr>
            </a:solidFill>
            <a:ln w="9525">
              <a:noFill/>
            </a:ln>
          </p:spPr>
          <p:txBody>
            <a:bodyPr/>
            <a:lstStyle/>
            <a:p>
              <a:endParaRPr lang="zh-CN" altLang="en-US"/>
            </a:p>
          </p:txBody>
        </p:sp>
        <p:sp>
          <p:nvSpPr>
            <p:cNvPr id="3164" name="Freeform 91"/>
            <p:cNvSpPr/>
            <p:nvPr/>
          </p:nvSpPr>
          <p:spPr>
            <a:xfrm>
              <a:off x="4029" y="1498"/>
              <a:ext cx="28" cy="26"/>
            </a:xfrm>
            <a:custGeom>
              <a:avLst/>
              <a:gdLst/>
              <a:ahLst/>
              <a:cxnLst>
                <a:cxn ang="0">
                  <a:pos x="13" y="2"/>
                </a:cxn>
                <a:cxn ang="0">
                  <a:pos x="4" y="2"/>
                </a:cxn>
                <a:cxn ang="0">
                  <a:pos x="7" y="10"/>
                </a:cxn>
                <a:cxn ang="0">
                  <a:pos x="11" y="10"/>
                </a:cxn>
                <a:cxn ang="0">
                  <a:pos x="13" y="2"/>
                </a:cxn>
              </a:cxnLst>
              <a:rect l="0" t="0" r="0" b="0"/>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solidFill>
              <a:srgbClr val="FEFEFE">
                <a:alpha val="29999"/>
              </a:srgbClr>
            </a:solidFill>
            <a:ln w="9525">
              <a:noFill/>
            </a:ln>
          </p:spPr>
          <p:txBody>
            <a:bodyPr/>
            <a:lstStyle/>
            <a:p>
              <a:endParaRPr lang="zh-CN" altLang="en-US"/>
            </a:p>
          </p:txBody>
        </p:sp>
        <p:sp>
          <p:nvSpPr>
            <p:cNvPr id="3165" name="Freeform 92"/>
            <p:cNvSpPr/>
            <p:nvPr/>
          </p:nvSpPr>
          <p:spPr>
            <a:xfrm>
              <a:off x="4019" y="1462"/>
              <a:ext cx="26" cy="20"/>
            </a:xfrm>
            <a:custGeom>
              <a:avLst/>
              <a:gdLst/>
              <a:ahLst/>
              <a:cxnLst>
                <a:cxn ang="0">
                  <a:pos x="13" y="1"/>
                </a:cxn>
                <a:cxn ang="0">
                  <a:pos x="4" y="1"/>
                </a:cxn>
                <a:cxn ang="0">
                  <a:pos x="5" y="6"/>
                </a:cxn>
                <a:cxn ang="0">
                  <a:pos x="10" y="7"/>
                </a:cxn>
                <a:cxn ang="0">
                  <a:pos x="13" y="1"/>
                </a:cxn>
              </a:cxnLst>
              <a:rect l="0" t="0" r="0" b="0"/>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solidFill>
              <a:srgbClr val="FEFEFE">
                <a:alpha val="29999"/>
              </a:srgbClr>
            </a:solidFill>
            <a:ln w="9525">
              <a:noFill/>
            </a:ln>
          </p:spPr>
          <p:txBody>
            <a:bodyPr/>
            <a:lstStyle/>
            <a:p>
              <a:endParaRPr lang="zh-CN" altLang="en-US"/>
            </a:p>
          </p:txBody>
        </p:sp>
        <p:sp>
          <p:nvSpPr>
            <p:cNvPr id="3166" name="Freeform 93"/>
            <p:cNvSpPr/>
            <p:nvPr/>
          </p:nvSpPr>
          <p:spPr>
            <a:xfrm>
              <a:off x="3993" y="1437"/>
              <a:ext cx="26" cy="35"/>
            </a:xfrm>
            <a:custGeom>
              <a:avLst/>
              <a:gdLst/>
              <a:ahLst/>
              <a:cxnLst>
                <a:cxn ang="0">
                  <a:pos x="12" y="7"/>
                </a:cxn>
                <a:cxn ang="0">
                  <a:pos x="7" y="1"/>
                </a:cxn>
                <a:cxn ang="0">
                  <a:pos x="4" y="10"/>
                </a:cxn>
                <a:cxn ang="0">
                  <a:pos x="7" y="14"/>
                </a:cxn>
                <a:cxn ang="0">
                  <a:pos x="11" y="12"/>
                </a:cxn>
                <a:cxn ang="0">
                  <a:pos x="12" y="7"/>
                </a:cxn>
              </a:cxnLst>
              <a:rect l="0" t="0" r="0" b="0"/>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solidFill>
              <a:srgbClr val="FEFEFE">
                <a:alpha val="29999"/>
              </a:srgbClr>
            </a:solidFill>
            <a:ln w="9525">
              <a:noFill/>
            </a:ln>
          </p:spPr>
          <p:txBody>
            <a:bodyPr/>
            <a:lstStyle/>
            <a:p>
              <a:endParaRPr lang="zh-CN" altLang="en-US"/>
            </a:p>
          </p:txBody>
        </p:sp>
        <p:sp>
          <p:nvSpPr>
            <p:cNvPr id="3167" name="Freeform 94"/>
            <p:cNvSpPr/>
            <p:nvPr/>
          </p:nvSpPr>
          <p:spPr>
            <a:xfrm>
              <a:off x="3961" y="1421"/>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3168" name="Freeform 95"/>
            <p:cNvSpPr/>
            <p:nvPr/>
          </p:nvSpPr>
          <p:spPr>
            <a:xfrm>
              <a:off x="4001" y="1474"/>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3169" name="Freeform 96"/>
            <p:cNvSpPr/>
            <p:nvPr/>
          </p:nvSpPr>
          <p:spPr>
            <a:xfrm>
              <a:off x="2391" y="100"/>
              <a:ext cx="141" cy="108"/>
            </a:xfrm>
            <a:custGeom>
              <a:avLst/>
              <a:gdLst/>
              <a:ahLst/>
              <a:cxnLst>
                <a:cxn ang="0">
                  <a:pos x="71" y="2"/>
                </a:cxn>
                <a:cxn ang="0">
                  <a:pos x="77" y="2"/>
                </a:cxn>
                <a:cxn ang="0">
                  <a:pos x="78" y="7"/>
                </a:cxn>
                <a:cxn ang="0">
                  <a:pos x="78" y="11"/>
                </a:cxn>
                <a:cxn ang="0">
                  <a:pos x="54" y="19"/>
                </a:cxn>
                <a:cxn ang="0">
                  <a:pos x="45" y="25"/>
                </a:cxn>
                <a:cxn ang="0">
                  <a:pos x="40" y="26"/>
                </a:cxn>
                <a:cxn ang="0">
                  <a:pos x="30" y="35"/>
                </a:cxn>
                <a:cxn ang="0">
                  <a:pos x="31" y="39"/>
                </a:cxn>
                <a:cxn ang="0">
                  <a:pos x="34" y="49"/>
                </a:cxn>
                <a:cxn ang="0">
                  <a:pos x="45" y="53"/>
                </a:cxn>
                <a:cxn ang="0">
                  <a:pos x="38" y="59"/>
                </a:cxn>
                <a:cxn ang="0">
                  <a:pos x="34" y="56"/>
                </a:cxn>
                <a:cxn ang="0">
                  <a:pos x="30" y="57"/>
                </a:cxn>
                <a:cxn ang="0">
                  <a:pos x="9" y="52"/>
                </a:cxn>
                <a:cxn ang="0">
                  <a:pos x="7" y="45"/>
                </a:cxn>
                <a:cxn ang="0">
                  <a:pos x="19" y="38"/>
                </a:cxn>
                <a:cxn ang="0">
                  <a:pos x="21" y="32"/>
                </a:cxn>
                <a:cxn ang="0">
                  <a:pos x="19" y="27"/>
                </a:cxn>
                <a:cxn ang="0">
                  <a:pos x="30" y="20"/>
                </a:cxn>
                <a:cxn ang="0">
                  <a:pos x="40" y="15"/>
                </a:cxn>
                <a:cxn ang="0">
                  <a:pos x="47" y="11"/>
                </a:cxn>
                <a:cxn ang="0">
                  <a:pos x="71" y="2"/>
                </a:cxn>
              </a:cxnLst>
              <a:rect l="0" t="0" r="0" b="0"/>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solidFill>
              <a:srgbClr val="FEFEFE">
                <a:alpha val="29999"/>
              </a:srgbClr>
            </a:solidFill>
            <a:ln w="9525">
              <a:noFill/>
            </a:ln>
          </p:spPr>
          <p:txBody>
            <a:bodyPr/>
            <a:lstStyle/>
            <a:p>
              <a:endParaRPr lang="zh-CN" altLang="en-US"/>
            </a:p>
          </p:txBody>
        </p:sp>
        <p:sp>
          <p:nvSpPr>
            <p:cNvPr id="3170" name="Freeform 97"/>
            <p:cNvSpPr/>
            <p:nvPr/>
          </p:nvSpPr>
          <p:spPr>
            <a:xfrm>
              <a:off x="2475" y="204"/>
              <a:ext cx="40" cy="12"/>
            </a:xfrm>
            <a:custGeom>
              <a:avLst/>
              <a:gdLst/>
              <a:ahLst/>
              <a:cxnLst>
                <a:cxn ang="0">
                  <a:pos x="11" y="0"/>
                </a:cxn>
                <a:cxn ang="0">
                  <a:pos x="5" y="1"/>
                </a:cxn>
                <a:cxn ang="0">
                  <a:pos x="14" y="6"/>
                </a:cxn>
                <a:cxn ang="0">
                  <a:pos x="19" y="5"/>
                </a:cxn>
                <a:cxn ang="0">
                  <a:pos x="11" y="0"/>
                </a:cxn>
              </a:cxnLst>
              <a:rect l="0" t="0" r="0" b="0"/>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solidFill>
              <a:srgbClr val="FEFEFE">
                <a:alpha val="29999"/>
              </a:srgbClr>
            </a:solidFill>
            <a:ln w="9525">
              <a:noFill/>
            </a:ln>
          </p:spPr>
          <p:txBody>
            <a:bodyPr/>
            <a:lstStyle/>
            <a:p>
              <a:endParaRPr lang="zh-CN" altLang="en-US"/>
            </a:p>
          </p:txBody>
        </p:sp>
        <p:sp>
          <p:nvSpPr>
            <p:cNvPr id="3171" name="Freeform 98"/>
            <p:cNvSpPr/>
            <p:nvPr/>
          </p:nvSpPr>
          <p:spPr>
            <a:xfrm>
              <a:off x="2680" y="48"/>
              <a:ext cx="42" cy="28"/>
            </a:xfrm>
            <a:custGeom>
              <a:avLst/>
              <a:gdLst/>
              <a:ahLst/>
              <a:cxnLst>
                <a:cxn ang="0">
                  <a:pos x="23" y="2"/>
                </a:cxn>
                <a:cxn ang="0">
                  <a:pos x="10" y="11"/>
                </a:cxn>
                <a:cxn ang="0">
                  <a:pos x="4" y="15"/>
                </a:cxn>
                <a:cxn ang="0">
                  <a:pos x="4" y="2"/>
                </a:cxn>
                <a:cxn ang="0">
                  <a:pos x="8" y="0"/>
                </a:cxn>
                <a:cxn ang="0">
                  <a:pos x="23" y="2"/>
                </a:cxn>
              </a:cxnLst>
              <a:rect l="0" t="0" r="0" b="0"/>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solidFill>
              <a:srgbClr val="FEFEFE">
                <a:alpha val="29999"/>
              </a:srgbClr>
            </a:solidFill>
            <a:ln w="9525">
              <a:noFill/>
            </a:ln>
          </p:spPr>
          <p:txBody>
            <a:bodyPr/>
            <a:lstStyle/>
            <a:p>
              <a:endParaRPr lang="zh-CN" altLang="en-US"/>
            </a:p>
          </p:txBody>
        </p:sp>
        <p:sp>
          <p:nvSpPr>
            <p:cNvPr id="3172" name="Freeform 99"/>
            <p:cNvSpPr/>
            <p:nvPr/>
          </p:nvSpPr>
          <p:spPr>
            <a:xfrm>
              <a:off x="2710" y="61"/>
              <a:ext cx="50" cy="20"/>
            </a:xfrm>
            <a:custGeom>
              <a:avLst/>
              <a:gdLst/>
              <a:ahLst/>
              <a:cxnLst>
                <a:cxn ang="0">
                  <a:pos x="11" y="0"/>
                </a:cxn>
                <a:cxn ang="0">
                  <a:pos x="4" y="3"/>
                </a:cxn>
                <a:cxn ang="0">
                  <a:pos x="23" y="12"/>
                </a:cxn>
                <a:cxn ang="0">
                  <a:pos x="25" y="11"/>
                </a:cxn>
                <a:cxn ang="0">
                  <a:pos x="11" y="0"/>
                </a:cxn>
              </a:cxnLst>
              <a:rect l="0" t="0" r="0" b="0"/>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solidFill>
              <a:srgbClr val="FEFEFE">
                <a:alpha val="29999"/>
              </a:srgbClr>
            </a:solidFill>
            <a:ln w="9525">
              <a:noFill/>
            </a:ln>
          </p:spPr>
          <p:txBody>
            <a:bodyPr/>
            <a:lstStyle/>
            <a:p>
              <a:endParaRPr lang="zh-CN" altLang="en-US"/>
            </a:p>
          </p:txBody>
        </p:sp>
        <p:sp>
          <p:nvSpPr>
            <p:cNvPr id="3173" name="Freeform 100"/>
            <p:cNvSpPr/>
            <p:nvPr/>
          </p:nvSpPr>
          <p:spPr>
            <a:xfrm>
              <a:off x="2764" y="64"/>
              <a:ext cx="50" cy="32"/>
            </a:xfrm>
            <a:custGeom>
              <a:avLst/>
              <a:gdLst/>
              <a:ahLst/>
              <a:cxnLst>
                <a:cxn ang="0">
                  <a:pos x="22" y="4"/>
                </a:cxn>
                <a:cxn ang="0">
                  <a:pos x="11" y="4"/>
                </a:cxn>
                <a:cxn ang="0">
                  <a:pos x="5" y="4"/>
                </a:cxn>
                <a:cxn ang="0">
                  <a:pos x="4" y="14"/>
                </a:cxn>
                <a:cxn ang="0">
                  <a:pos x="14" y="18"/>
                </a:cxn>
                <a:cxn ang="0">
                  <a:pos x="27" y="11"/>
                </a:cxn>
                <a:cxn ang="0">
                  <a:pos x="22" y="4"/>
                </a:cxn>
              </a:cxnLst>
              <a:rect l="0" t="0" r="0" b="0"/>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solidFill>
              <a:srgbClr val="FEFEFE">
                <a:alpha val="29999"/>
              </a:srgbClr>
            </a:solidFill>
            <a:ln w="9525">
              <a:noFill/>
            </a:ln>
          </p:spPr>
          <p:txBody>
            <a:bodyPr/>
            <a:lstStyle/>
            <a:p>
              <a:endParaRPr lang="zh-CN" altLang="en-US"/>
            </a:p>
          </p:txBody>
        </p:sp>
        <p:sp>
          <p:nvSpPr>
            <p:cNvPr id="3174" name="Freeform 101"/>
            <p:cNvSpPr/>
            <p:nvPr/>
          </p:nvSpPr>
          <p:spPr>
            <a:xfrm>
              <a:off x="3113" y="91"/>
              <a:ext cx="88" cy="31"/>
            </a:xfrm>
            <a:custGeom>
              <a:avLst/>
              <a:gdLst/>
              <a:ahLst/>
              <a:cxnLst>
                <a:cxn ang="0">
                  <a:pos x="6" y="0"/>
                </a:cxn>
                <a:cxn ang="0">
                  <a:pos x="4" y="7"/>
                </a:cxn>
                <a:cxn ang="0">
                  <a:pos x="22" y="13"/>
                </a:cxn>
                <a:cxn ang="0">
                  <a:pos x="32" y="15"/>
                </a:cxn>
                <a:cxn ang="0">
                  <a:pos x="47" y="10"/>
                </a:cxn>
                <a:cxn ang="0">
                  <a:pos x="33" y="2"/>
                </a:cxn>
                <a:cxn ang="0">
                  <a:pos x="6" y="0"/>
                </a:cxn>
              </a:cxnLst>
              <a:rect l="0" t="0" r="0" b="0"/>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solidFill>
              <a:srgbClr val="FEFEFE">
                <a:alpha val="29999"/>
              </a:srgbClr>
            </a:solidFill>
            <a:ln w="9525">
              <a:noFill/>
            </a:ln>
          </p:spPr>
          <p:txBody>
            <a:bodyPr/>
            <a:lstStyle/>
            <a:p>
              <a:endParaRPr lang="zh-CN" altLang="en-US"/>
            </a:p>
          </p:txBody>
        </p:sp>
        <p:sp>
          <p:nvSpPr>
            <p:cNvPr id="3175" name="Freeform 102"/>
            <p:cNvSpPr/>
            <p:nvPr/>
          </p:nvSpPr>
          <p:spPr>
            <a:xfrm>
              <a:off x="3203" y="90"/>
              <a:ext cx="46" cy="24"/>
            </a:xfrm>
            <a:custGeom>
              <a:avLst/>
              <a:gdLst/>
              <a:ahLst/>
              <a:cxnLst>
                <a:cxn ang="0">
                  <a:pos x="13" y="2"/>
                </a:cxn>
                <a:cxn ang="0">
                  <a:pos x="25" y="5"/>
                </a:cxn>
                <a:cxn ang="0">
                  <a:pos x="12" y="14"/>
                </a:cxn>
                <a:cxn ang="0">
                  <a:pos x="2" y="10"/>
                </a:cxn>
                <a:cxn ang="0">
                  <a:pos x="13" y="2"/>
                </a:cxn>
              </a:cxnLst>
              <a:rect l="0" t="0" r="0" b="0"/>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solidFill>
              <a:srgbClr val="FEFEFE">
                <a:alpha val="29999"/>
              </a:srgbClr>
            </a:solidFill>
            <a:ln w="9525">
              <a:noFill/>
            </a:ln>
          </p:spPr>
          <p:txBody>
            <a:bodyPr/>
            <a:lstStyle/>
            <a:p>
              <a:endParaRPr lang="zh-CN" altLang="en-US"/>
            </a:p>
          </p:txBody>
        </p:sp>
        <p:sp>
          <p:nvSpPr>
            <p:cNvPr id="3176" name="Freeform 103"/>
            <p:cNvSpPr/>
            <p:nvPr/>
          </p:nvSpPr>
          <p:spPr>
            <a:xfrm>
              <a:off x="3182" y="119"/>
              <a:ext cx="37" cy="17"/>
            </a:xfrm>
            <a:custGeom>
              <a:avLst/>
              <a:gdLst/>
              <a:ahLst/>
              <a:cxnLst>
                <a:cxn ang="0">
                  <a:pos x="8" y="1"/>
                </a:cxn>
                <a:cxn ang="0">
                  <a:pos x="3" y="2"/>
                </a:cxn>
                <a:cxn ang="0">
                  <a:pos x="17" y="10"/>
                </a:cxn>
                <a:cxn ang="0">
                  <a:pos x="8" y="1"/>
                </a:cxn>
              </a:cxnLst>
              <a:rect l="0" t="0" r="0" b="0"/>
              <a:pathLst>
                <a:path w="49" h="23">
                  <a:moveTo>
                    <a:pt x="20" y="1"/>
                  </a:moveTo>
                  <a:cubicBezTo>
                    <a:pt x="15" y="2"/>
                    <a:pt x="8" y="0"/>
                    <a:pt x="6" y="5"/>
                  </a:cubicBezTo>
                  <a:cubicBezTo>
                    <a:pt x="0" y="19"/>
                    <a:pt x="32" y="21"/>
                    <a:pt x="38" y="23"/>
                  </a:cubicBezTo>
                  <a:cubicBezTo>
                    <a:pt x="49" y="6"/>
                    <a:pt x="35" y="3"/>
                    <a:pt x="20" y="1"/>
                  </a:cubicBezTo>
                  <a:close/>
                </a:path>
              </a:pathLst>
            </a:custGeom>
            <a:solidFill>
              <a:srgbClr val="FEFEFE">
                <a:alpha val="29999"/>
              </a:srgbClr>
            </a:solidFill>
            <a:ln w="9525">
              <a:noFill/>
            </a:ln>
          </p:spPr>
          <p:txBody>
            <a:bodyPr/>
            <a:lstStyle/>
            <a:p>
              <a:endParaRPr lang="zh-CN" altLang="en-US"/>
            </a:p>
          </p:txBody>
        </p:sp>
        <p:sp>
          <p:nvSpPr>
            <p:cNvPr id="3177" name="Freeform 104"/>
            <p:cNvSpPr/>
            <p:nvPr/>
          </p:nvSpPr>
          <p:spPr>
            <a:xfrm>
              <a:off x="3434" y="343"/>
              <a:ext cx="76" cy="114"/>
            </a:xfrm>
            <a:custGeom>
              <a:avLst/>
              <a:gdLst/>
              <a:ahLst/>
              <a:cxnLst>
                <a:cxn ang="0">
                  <a:pos x="2" y="0"/>
                </a:cxn>
                <a:cxn ang="0">
                  <a:pos x="0" y="8"/>
                </a:cxn>
                <a:cxn ang="0">
                  <a:pos x="5" y="18"/>
                </a:cxn>
                <a:cxn ang="0">
                  <a:pos x="13" y="31"/>
                </a:cxn>
                <a:cxn ang="0">
                  <a:pos x="15" y="44"/>
                </a:cxn>
                <a:cxn ang="0">
                  <a:pos x="34" y="65"/>
                </a:cxn>
                <a:cxn ang="0">
                  <a:pos x="36" y="53"/>
                </a:cxn>
                <a:cxn ang="0">
                  <a:pos x="31" y="44"/>
                </a:cxn>
                <a:cxn ang="0">
                  <a:pos x="25" y="39"/>
                </a:cxn>
                <a:cxn ang="0">
                  <a:pos x="22" y="32"/>
                </a:cxn>
                <a:cxn ang="0">
                  <a:pos x="17" y="19"/>
                </a:cxn>
                <a:cxn ang="0">
                  <a:pos x="1" y="5"/>
                </a:cxn>
                <a:cxn ang="0">
                  <a:pos x="2" y="0"/>
                </a:cxn>
              </a:cxnLst>
              <a:rect l="0" t="0" r="0" b="0"/>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solidFill>
              <a:srgbClr val="FEFEFE">
                <a:alpha val="29999"/>
              </a:srgbClr>
            </a:solidFill>
            <a:ln w="9525">
              <a:noFill/>
            </a:ln>
          </p:spPr>
          <p:txBody>
            <a:bodyPr/>
            <a:lstStyle/>
            <a:p>
              <a:endParaRPr lang="zh-CN" altLang="en-US"/>
            </a:p>
          </p:txBody>
        </p:sp>
        <p:sp>
          <p:nvSpPr>
            <p:cNvPr id="3178" name="Freeform 105"/>
            <p:cNvSpPr/>
            <p:nvPr/>
          </p:nvSpPr>
          <p:spPr>
            <a:xfrm>
              <a:off x="3495" y="461"/>
              <a:ext cx="55" cy="78"/>
            </a:xfrm>
            <a:custGeom>
              <a:avLst/>
              <a:gdLst/>
              <a:ahLst/>
              <a:cxnLst>
                <a:cxn ang="0">
                  <a:pos x="27" y="10"/>
                </a:cxn>
                <a:cxn ang="0">
                  <a:pos x="30" y="17"/>
                </a:cxn>
                <a:cxn ang="0">
                  <a:pos x="12" y="36"/>
                </a:cxn>
                <a:cxn ang="0">
                  <a:pos x="13" y="44"/>
                </a:cxn>
                <a:cxn ang="0">
                  <a:pos x="8" y="41"/>
                </a:cxn>
                <a:cxn ang="0">
                  <a:pos x="2" y="36"/>
                </a:cxn>
                <a:cxn ang="0">
                  <a:pos x="0" y="36"/>
                </a:cxn>
                <a:cxn ang="0">
                  <a:pos x="4" y="25"/>
                </a:cxn>
                <a:cxn ang="0">
                  <a:pos x="5" y="23"/>
                </a:cxn>
                <a:cxn ang="0">
                  <a:pos x="1" y="11"/>
                </a:cxn>
                <a:cxn ang="0">
                  <a:pos x="1" y="6"/>
                </a:cxn>
                <a:cxn ang="0">
                  <a:pos x="10" y="10"/>
                </a:cxn>
                <a:cxn ang="0">
                  <a:pos x="15" y="15"/>
                </a:cxn>
                <a:cxn ang="0">
                  <a:pos x="27" y="10"/>
                </a:cxn>
              </a:cxnLst>
              <a:rect l="0" t="0" r="0" b="0"/>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solidFill>
              <a:srgbClr val="FEFEFE">
                <a:alpha val="29999"/>
              </a:srgbClr>
            </a:solidFill>
            <a:ln w="9525">
              <a:noFill/>
            </a:ln>
          </p:spPr>
          <p:txBody>
            <a:bodyPr/>
            <a:lstStyle/>
            <a:p>
              <a:endParaRPr lang="zh-CN" altLang="en-US"/>
            </a:p>
          </p:txBody>
        </p:sp>
        <p:sp>
          <p:nvSpPr>
            <p:cNvPr id="3179" name="Freeform 106"/>
            <p:cNvSpPr/>
            <p:nvPr/>
          </p:nvSpPr>
          <p:spPr>
            <a:xfrm>
              <a:off x="3459" y="541"/>
              <a:ext cx="109" cy="189"/>
            </a:xfrm>
            <a:custGeom>
              <a:avLst/>
              <a:gdLst/>
              <a:ahLst/>
              <a:cxnLst>
                <a:cxn ang="0">
                  <a:pos x="34" y="42"/>
                </a:cxn>
                <a:cxn ang="0">
                  <a:pos x="28" y="45"/>
                </a:cxn>
                <a:cxn ang="0">
                  <a:pos x="27" y="56"/>
                </a:cxn>
                <a:cxn ang="0">
                  <a:pos x="9" y="62"/>
                </a:cxn>
                <a:cxn ang="0">
                  <a:pos x="3" y="71"/>
                </a:cxn>
                <a:cxn ang="0">
                  <a:pos x="8" y="77"/>
                </a:cxn>
                <a:cxn ang="0">
                  <a:pos x="3" y="84"/>
                </a:cxn>
                <a:cxn ang="0">
                  <a:pos x="10" y="107"/>
                </a:cxn>
                <a:cxn ang="0">
                  <a:pos x="12" y="91"/>
                </a:cxn>
                <a:cxn ang="0">
                  <a:pos x="9" y="81"/>
                </a:cxn>
                <a:cxn ang="0">
                  <a:pos x="17" y="74"/>
                </a:cxn>
                <a:cxn ang="0">
                  <a:pos x="22" y="67"/>
                </a:cxn>
                <a:cxn ang="0">
                  <a:pos x="28" y="74"/>
                </a:cxn>
                <a:cxn ang="0">
                  <a:pos x="19" y="80"/>
                </a:cxn>
                <a:cxn ang="0">
                  <a:pos x="23" y="85"/>
                </a:cxn>
                <a:cxn ang="0">
                  <a:pos x="28" y="76"/>
                </a:cxn>
                <a:cxn ang="0">
                  <a:pos x="35" y="78"/>
                </a:cxn>
                <a:cxn ang="0">
                  <a:pos x="43" y="62"/>
                </a:cxn>
                <a:cxn ang="0">
                  <a:pos x="47" y="66"/>
                </a:cxn>
                <a:cxn ang="0">
                  <a:pos x="57" y="62"/>
                </a:cxn>
                <a:cxn ang="0">
                  <a:pos x="60" y="56"/>
                </a:cxn>
                <a:cxn ang="0">
                  <a:pos x="59" y="47"/>
                </a:cxn>
                <a:cxn ang="0">
                  <a:pos x="56" y="42"/>
                </a:cxn>
                <a:cxn ang="0">
                  <a:pos x="51" y="17"/>
                </a:cxn>
                <a:cxn ang="0">
                  <a:pos x="39" y="0"/>
                </a:cxn>
                <a:cxn ang="0">
                  <a:pos x="32" y="5"/>
                </a:cxn>
                <a:cxn ang="0">
                  <a:pos x="40" y="15"/>
                </a:cxn>
                <a:cxn ang="0">
                  <a:pos x="40" y="27"/>
                </a:cxn>
                <a:cxn ang="0">
                  <a:pos x="34" y="42"/>
                </a:cxn>
              </a:cxnLst>
              <a:rect l="0" t="0" r="0" b="0"/>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solidFill>
              <a:srgbClr val="FEFEFE">
                <a:alpha val="29999"/>
              </a:srgbClr>
            </a:solidFill>
            <a:ln w="9525">
              <a:noFill/>
            </a:ln>
          </p:spPr>
          <p:txBody>
            <a:bodyPr/>
            <a:lstStyle/>
            <a:p>
              <a:endParaRPr lang="zh-CN" altLang="en-US"/>
            </a:p>
          </p:txBody>
        </p:sp>
        <p:sp>
          <p:nvSpPr>
            <p:cNvPr id="3180" name="Freeform 107"/>
            <p:cNvSpPr/>
            <p:nvPr/>
          </p:nvSpPr>
          <p:spPr>
            <a:xfrm>
              <a:off x="2398" y="37"/>
              <a:ext cx="52" cy="30"/>
            </a:xfrm>
            <a:custGeom>
              <a:avLst/>
              <a:gdLst/>
              <a:ahLst/>
              <a:cxnLst>
                <a:cxn ang="0">
                  <a:pos x="25" y="0"/>
                </a:cxn>
                <a:cxn ang="0">
                  <a:pos x="27" y="8"/>
                </a:cxn>
                <a:cxn ang="0">
                  <a:pos x="16" y="11"/>
                </a:cxn>
                <a:cxn ang="0">
                  <a:pos x="13" y="17"/>
                </a:cxn>
                <a:cxn ang="0">
                  <a:pos x="3" y="17"/>
                </a:cxn>
                <a:cxn ang="0">
                  <a:pos x="1" y="15"/>
                </a:cxn>
                <a:cxn ang="0">
                  <a:pos x="14" y="8"/>
                </a:cxn>
                <a:cxn ang="0">
                  <a:pos x="25" y="0"/>
                </a:cxn>
              </a:cxnLst>
              <a:rect l="0" t="0" r="0" b="0"/>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solidFill>
              <a:srgbClr val="FEFEFE">
                <a:alpha val="29999"/>
              </a:srgbClr>
            </a:solidFill>
            <a:ln w="9525">
              <a:noFill/>
            </a:ln>
          </p:spPr>
          <p:txBody>
            <a:bodyPr/>
            <a:lstStyle/>
            <a:p>
              <a:endParaRPr lang="zh-CN" altLang="en-US"/>
            </a:p>
          </p:txBody>
        </p:sp>
        <p:sp>
          <p:nvSpPr>
            <p:cNvPr id="3181" name="Freeform 108"/>
            <p:cNvSpPr/>
            <p:nvPr/>
          </p:nvSpPr>
          <p:spPr>
            <a:xfrm>
              <a:off x="2291" y="46"/>
              <a:ext cx="19" cy="22"/>
            </a:xfrm>
            <a:custGeom>
              <a:avLst/>
              <a:gdLst/>
              <a:ahLst/>
              <a:cxnLst>
                <a:cxn ang="0">
                  <a:pos x="7" y="0"/>
                </a:cxn>
                <a:cxn ang="0">
                  <a:pos x="0" y="8"/>
                </a:cxn>
                <a:cxn ang="0">
                  <a:pos x="7" y="11"/>
                </a:cxn>
                <a:cxn ang="0">
                  <a:pos x="7" y="0"/>
                </a:cxn>
              </a:cxnLst>
              <a:rect l="0" t="0" r="0" b="0"/>
              <a:pathLst>
                <a:path w="26" h="29">
                  <a:moveTo>
                    <a:pt x="18" y="0"/>
                  </a:moveTo>
                  <a:cubicBezTo>
                    <a:pt x="9" y="6"/>
                    <a:pt x="4" y="7"/>
                    <a:pt x="0" y="18"/>
                  </a:cubicBezTo>
                  <a:cubicBezTo>
                    <a:pt x="7" y="25"/>
                    <a:pt x="9" y="29"/>
                    <a:pt x="18" y="26"/>
                  </a:cubicBezTo>
                  <a:cubicBezTo>
                    <a:pt x="22" y="14"/>
                    <a:pt x="26" y="12"/>
                    <a:pt x="18" y="0"/>
                  </a:cubicBezTo>
                  <a:close/>
                </a:path>
              </a:pathLst>
            </a:custGeom>
            <a:solidFill>
              <a:srgbClr val="FEFEFE">
                <a:alpha val="29999"/>
              </a:srgbClr>
            </a:solidFill>
            <a:ln w="9525">
              <a:noFill/>
            </a:ln>
          </p:spPr>
          <p:txBody>
            <a:bodyPr/>
            <a:lstStyle/>
            <a:p>
              <a:endParaRPr lang="zh-CN" altLang="en-US"/>
            </a:p>
          </p:txBody>
        </p:sp>
        <p:sp>
          <p:nvSpPr>
            <p:cNvPr id="3182" name="Freeform 109"/>
            <p:cNvSpPr/>
            <p:nvPr/>
          </p:nvSpPr>
          <p:spPr>
            <a:xfrm>
              <a:off x="2315" y="45"/>
              <a:ext cx="37" cy="27"/>
            </a:xfrm>
            <a:custGeom>
              <a:avLst/>
              <a:gdLst/>
              <a:ahLst/>
              <a:cxnLst>
                <a:cxn ang="0">
                  <a:pos x="6" y="3"/>
                </a:cxn>
                <a:cxn ang="0">
                  <a:pos x="0" y="8"/>
                </a:cxn>
                <a:cxn ang="0">
                  <a:pos x="3" y="14"/>
                </a:cxn>
                <a:cxn ang="0">
                  <a:pos x="8" y="15"/>
                </a:cxn>
                <a:cxn ang="0">
                  <a:pos x="17" y="11"/>
                </a:cxn>
                <a:cxn ang="0">
                  <a:pos x="6" y="3"/>
                </a:cxn>
              </a:cxnLst>
              <a:rect l="0" t="0" r="0" b="0"/>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solidFill>
              <a:srgbClr val="FEFEFE">
                <a:alpha val="29999"/>
              </a:srgbClr>
            </a:solidFill>
            <a:ln w="9525">
              <a:noFill/>
            </a:ln>
          </p:spPr>
          <p:txBody>
            <a:bodyPr/>
            <a:lstStyle/>
            <a:p>
              <a:endParaRPr lang="zh-CN" altLang="en-US"/>
            </a:p>
          </p:txBody>
        </p:sp>
        <p:sp>
          <p:nvSpPr>
            <p:cNvPr id="3183" name="Freeform 110"/>
            <p:cNvSpPr/>
            <p:nvPr/>
          </p:nvSpPr>
          <p:spPr>
            <a:xfrm>
              <a:off x="2376" y="36"/>
              <a:ext cx="20" cy="16"/>
            </a:xfrm>
            <a:custGeom>
              <a:avLst/>
              <a:gdLst/>
              <a:ahLst/>
              <a:cxnLst>
                <a:cxn ang="0">
                  <a:pos x="4" y="0"/>
                </a:cxn>
                <a:cxn ang="0">
                  <a:pos x="1" y="5"/>
                </a:cxn>
                <a:cxn ang="0">
                  <a:pos x="7" y="9"/>
                </a:cxn>
                <a:cxn ang="0">
                  <a:pos x="4" y="0"/>
                </a:cxn>
              </a:cxnLst>
              <a:rect l="0" t="0" r="0" b="0"/>
              <a:pathLst>
                <a:path w="27" h="22">
                  <a:moveTo>
                    <a:pt x="11" y="0"/>
                  </a:moveTo>
                  <a:cubicBezTo>
                    <a:pt x="8" y="4"/>
                    <a:pt x="0" y="8"/>
                    <a:pt x="3" y="12"/>
                  </a:cubicBezTo>
                  <a:cubicBezTo>
                    <a:pt x="6" y="17"/>
                    <a:pt x="19" y="22"/>
                    <a:pt x="19" y="22"/>
                  </a:cubicBezTo>
                  <a:cubicBezTo>
                    <a:pt x="27" y="10"/>
                    <a:pt x="15" y="11"/>
                    <a:pt x="11" y="0"/>
                  </a:cubicBezTo>
                  <a:close/>
                </a:path>
              </a:pathLst>
            </a:custGeom>
            <a:solidFill>
              <a:srgbClr val="FEFEFE">
                <a:alpha val="29999"/>
              </a:srgbClr>
            </a:solidFill>
            <a:ln w="9525">
              <a:noFill/>
            </a:ln>
          </p:spPr>
          <p:txBody>
            <a:bodyPr/>
            <a:lstStyle/>
            <a:p>
              <a:endParaRPr lang="zh-CN" altLang="en-US"/>
            </a:p>
          </p:txBody>
        </p:sp>
        <p:sp>
          <p:nvSpPr>
            <p:cNvPr id="3184" name="Freeform 111"/>
            <p:cNvSpPr/>
            <p:nvPr/>
          </p:nvSpPr>
          <p:spPr>
            <a:xfrm>
              <a:off x="2358" y="54"/>
              <a:ext cx="15" cy="13"/>
            </a:xfrm>
            <a:custGeom>
              <a:avLst/>
              <a:gdLst/>
              <a:ahLst/>
              <a:cxnLst>
                <a:cxn ang="0">
                  <a:pos x="5" y="0"/>
                </a:cxn>
                <a:cxn ang="0">
                  <a:pos x="4" y="7"/>
                </a:cxn>
                <a:cxn ang="0">
                  <a:pos x="5" y="0"/>
                </a:cxn>
              </a:cxnLst>
              <a:rect l="0" t="0" r="0" b="0"/>
              <a:pathLst>
                <a:path w="20" h="18">
                  <a:moveTo>
                    <a:pt x="11" y="0"/>
                  </a:moveTo>
                  <a:cubicBezTo>
                    <a:pt x="1" y="14"/>
                    <a:pt x="0" y="9"/>
                    <a:pt x="9" y="18"/>
                  </a:cubicBezTo>
                  <a:cubicBezTo>
                    <a:pt x="20" y="14"/>
                    <a:pt x="16" y="18"/>
                    <a:pt x="11" y="0"/>
                  </a:cubicBezTo>
                  <a:close/>
                </a:path>
              </a:pathLst>
            </a:custGeom>
            <a:solidFill>
              <a:srgbClr val="FEFEFE">
                <a:alpha val="29999"/>
              </a:srgbClr>
            </a:solidFill>
            <a:ln w="9525">
              <a:noFill/>
            </a:ln>
          </p:spPr>
          <p:txBody>
            <a:bodyPr/>
            <a:lstStyle/>
            <a:p>
              <a:endParaRPr lang="zh-CN" altLang="en-US"/>
            </a:p>
          </p:txBody>
        </p:sp>
        <p:sp>
          <p:nvSpPr>
            <p:cNvPr id="3185" name="Freeform 112"/>
            <p:cNvSpPr/>
            <p:nvPr/>
          </p:nvSpPr>
          <p:spPr>
            <a:xfrm>
              <a:off x="3498" y="70"/>
              <a:ext cx="18" cy="33"/>
            </a:xfrm>
            <a:custGeom>
              <a:avLst/>
              <a:gdLst/>
              <a:ahLst/>
              <a:cxnLst>
                <a:cxn ang="0">
                  <a:pos x="11" y="0"/>
                </a:cxn>
                <a:cxn ang="0">
                  <a:pos x="4" y="7"/>
                </a:cxn>
                <a:cxn ang="0">
                  <a:pos x="0" y="15"/>
                </a:cxn>
                <a:cxn ang="0">
                  <a:pos x="7" y="17"/>
                </a:cxn>
                <a:cxn ang="0">
                  <a:pos x="11" y="0"/>
                </a:cxn>
              </a:cxnLst>
              <a:rect l="0" t="0" r="0" b="0"/>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solidFill>
              <a:srgbClr val="FEFEFE">
                <a:alpha val="29999"/>
              </a:srgbClr>
            </a:solidFill>
            <a:ln w="9525">
              <a:noFill/>
            </a:ln>
          </p:spPr>
          <p:txBody>
            <a:bodyPr/>
            <a:lstStyle/>
            <a:p>
              <a:endParaRPr lang="zh-CN" altLang="en-US"/>
            </a:p>
          </p:txBody>
        </p:sp>
        <p:sp>
          <p:nvSpPr>
            <p:cNvPr id="3186" name="Freeform 113"/>
            <p:cNvSpPr/>
            <p:nvPr/>
          </p:nvSpPr>
          <p:spPr>
            <a:xfrm>
              <a:off x="2614" y="1522"/>
              <a:ext cx="31" cy="18"/>
            </a:xfrm>
            <a:custGeom>
              <a:avLst/>
              <a:gdLst/>
              <a:ahLst/>
              <a:cxnLst>
                <a:cxn ang="0">
                  <a:pos x="13" y="0"/>
                </a:cxn>
                <a:cxn ang="0">
                  <a:pos x="11" y="11"/>
                </a:cxn>
                <a:cxn ang="0">
                  <a:pos x="13" y="0"/>
                </a:cxn>
              </a:cxnLst>
              <a:rect l="0" t="0" r="0" b="0"/>
              <a:pathLst>
                <a:path w="41" h="24">
                  <a:moveTo>
                    <a:pt x="30" y="0"/>
                  </a:moveTo>
                  <a:cubicBezTo>
                    <a:pt x="4" y="4"/>
                    <a:pt x="0" y="17"/>
                    <a:pt x="26" y="24"/>
                  </a:cubicBezTo>
                  <a:cubicBezTo>
                    <a:pt x="41" y="19"/>
                    <a:pt x="38" y="10"/>
                    <a:pt x="30" y="0"/>
                  </a:cubicBezTo>
                  <a:close/>
                </a:path>
              </a:pathLst>
            </a:custGeom>
            <a:solidFill>
              <a:srgbClr val="FEFEFE">
                <a:alpha val="29999"/>
              </a:srgbClr>
            </a:solidFill>
            <a:ln w="9525">
              <a:noFill/>
            </a:ln>
          </p:spPr>
          <p:txBody>
            <a:bodyPr/>
            <a:lstStyle/>
            <a:p>
              <a:endParaRPr lang="zh-CN" altLang="en-US"/>
            </a:p>
          </p:txBody>
        </p:sp>
        <p:sp>
          <p:nvSpPr>
            <p:cNvPr id="3187" name="Freeform 114"/>
            <p:cNvSpPr/>
            <p:nvPr/>
          </p:nvSpPr>
          <p:spPr>
            <a:xfrm>
              <a:off x="2654" y="1515"/>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88" name="Freeform 115"/>
            <p:cNvSpPr/>
            <p:nvPr/>
          </p:nvSpPr>
          <p:spPr>
            <a:xfrm>
              <a:off x="2587" y="1361"/>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89" name="Freeform 116"/>
            <p:cNvSpPr/>
            <p:nvPr/>
          </p:nvSpPr>
          <p:spPr>
            <a:xfrm>
              <a:off x="2647" y="1288"/>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3190" name="Freeform 117"/>
            <p:cNvSpPr/>
            <p:nvPr/>
          </p:nvSpPr>
          <p:spPr>
            <a:xfrm>
              <a:off x="2623" y="1287"/>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3191" name="Freeform 118"/>
            <p:cNvSpPr/>
            <p:nvPr/>
          </p:nvSpPr>
          <p:spPr>
            <a:xfrm>
              <a:off x="2612" y="1309"/>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2" name="Freeform 119"/>
            <p:cNvSpPr/>
            <p:nvPr/>
          </p:nvSpPr>
          <p:spPr>
            <a:xfrm>
              <a:off x="2587" y="1343"/>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3" name="Freeform 120"/>
            <p:cNvSpPr/>
            <p:nvPr/>
          </p:nvSpPr>
          <p:spPr>
            <a:xfrm>
              <a:off x="2606" y="1330"/>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4" name="Freeform 121"/>
            <p:cNvSpPr/>
            <p:nvPr/>
          </p:nvSpPr>
          <p:spPr>
            <a:xfrm>
              <a:off x="1873" y="34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5" name="Freeform 122"/>
            <p:cNvSpPr/>
            <p:nvPr/>
          </p:nvSpPr>
          <p:spPr>
            <a:xfrm>
              <a:off x="1812" y="308"/>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6" name="Freeform 123"/>
            <p:cNvSpPr/>
            <p:nvPr/>
          </p:nvSpPr>
          <p:spPr>
            <a:xfrm>
              <a:off x="1574" y="91"/>
              <a:ext cx="2060" cy="1644"/>
            </a:xfrm>
            <a:custGeom>
              <a:avLst/>
              <a:gdLst/>
              <a:ahLst/>
              <a:cxnLst>
                <a:cxn ang="0">
                  <a:pos x="452" y="653"/>
                </a:cxn>
                <a:cxn ang="0">
                  <a:pos x="333" y="595"/>
                </a:cxn>
                <a:cxn ang="0">
                  <a:pos x="158" y="645"/>
                </a:cxn>
                <a:cxn ang="0">
                  <a:pos x="46" y="759"/>
                </a:cxn>
                <a:cxn ang="0">
                  <a:pos x="12" y="941"/>
                </a:cxn>
                <a:cxn ang="0">
                  <a:pos x="146" y="1059"/>
                </a:cxn>
                <a:cxn ang="0">
                  <a:pos x="308" y="1041"/>
                </a:cxn>
                <a:cxn ang="0">
                  <a:pos x="396" y="1138"/>
                </a:cxn>
                <a:cxn ang="0">
                  <a:pos x="452" y="1447"/>
                </a:cxn>
                <a:cxn ang="0">
                  <a:pos x="497" y="1628"/>
                </a:cxn>
                <a:cxn ang="0">
                  <a:pos x="704" y="1574"/>
                </a:cxn>
                <a:cxn ang="0">
                  <a:pos x="817" y="1380"/>
                </a:cxn>
                <a:cxn ang="0">
                  <a:pos x="885" y="1153"/>
                </a:cxn>
                <a:cxn ang="0">
                  <a:pos x="998" y="999"/>
                </a:cxn>
                <a:cxn ang="0">
                  <a:pos x="796" y="856"/>
                </a:cxn>
                <a:cxn ang="0">
                  <a:pos x="817" y="819"/>
                </a:cxn>
                <a:cxn ang="0">
                  <a:pos x="1003" y="916"/>
                </a:cxn>
                <a:cxn ang="0">
                  <a:pos x="1098" y="792"/>
                </a:cxn>
                <a:cxn ang="0">
                  <a:pos x="1046" y="763"/>
                </a:cxn>
                <a:cxn ang="0">
                  <a:pos x="929" y="716"/>
                </a:cxn>
                <a:cxn ang="0">
                  <a:pos x="1141" y="761"/>
                </a:cxn>
                <a:cxn ang="0">
                  <a:pos x="1296" y="852"/>
                </a:cxn>
                <a:cxn ang="0">
                  <a:pos x="1373" y="1033"/>
                </a:cxn>
                <a:cxn ang="0">
                  <a:pos x="1608" y="847"/>
                </a:cxn>
                <a:cxn ang="0">
                  <a:pos x="1704" y="1030"/>
                </a:cxn>
                <a:cxn ang="0">
                  <a:pos x="1707" y="874"/>
                </a:cxn>
                <a:cxn ang="0">
                  <a:pos x="1759" y="800"/>
                </a:cxn>
                <a:cxn ang="0">
                  <a:pos x="1783" y="544"/>
                </a:cxn>
                <a:cxn ang="0">
                  <a:pos x="1824" y="528"/>
                </a:cxn>
                <a:cxn ang="0">
                  <a:pos x="1844" y="427"/>
                </a:cxn>
                <a:cxn ang="0">
                  <a:pos x="1805" y="226"/>
                </a:cxn>
                <a:cxn ang="0">
                  <a:pos x="1899" y="108"/>
                </a:cxn>
                <a:cxn ang="0">
                  <a:pos x="1947" y="209"/>
                </a:cxn>
                <a:cxn ang="0">
                  <a:pos x="1943" y="123"/>
                </a:cxn>
                <a:cxn ang="0">
                  <a:pos x="1975" y="51"/>
                </a:cxn>
                <a:cxn ang="0">
                  <a:pos x="2038" y="0"/>
                </a:cxn>
                <a:cxn ang="0">
                  <a:pos x="1820" y="63"/>
                </a:cxn>
                <a:cxn ang="0">
                  <a:pos x="1583" y="83"/>
                </a:cxn>
                <a:cxn ang="0">
                  <a:pos x="1349" y="30"/>
                </a:cxn>
                <a:cxn ang="0">
                  <a:pos x="1132" y="65"/>
                </a:cxn>
                <a:cxn ang="0">
                  <a:pos x="1040" y="170"/>
                </a:cxn>
                <a:cxn ang="0">
                  <a:pos x="926" y="137"/>
                </a:cxn>
                <a:cxn ang="0">
                  <a:pos x="758" y="183"/>
                </a:cxn>
                <a:cxn ang="0">
                  <a:pos x="667" y="140"/>
                </a:cxn>
                <a:cxn ang="0">
                  <a:pos x="364" y="248"/>
                </a:cxn>
                <a:cxn ang="0">
                  <a:pos x="535" y="213"/>
                </a:cxn>
                <a:cxn ang="0">
                  <a:pos x="638" y="276"/>
                </a:cxn>
                <a:cxn ang="0">
                  <a:pos x="443" y="357"/>
                </a:cxn>
                <a:cxn ang="0">
                  <a:pos x="275" y="416"/>
                </a:cxn>
                <a:cxn ang="0">
                  <a:pos x="167" y="537"/>
                </a:cxn>
                <a:cxn ang="0">
                  <a:pos x="283" y="552"/>
                </a:cxn>
                <a:cxn ang="0">
                  <a:pos x="381" y="573"/>
                </a:cxn>
                <a:cxn ang="0">
                  <a:pos x="493" y="590"/>
                </a:cxn>
                <a:cxn ang="0">
                  <a:pos x="487" y="512"/>
                </a:cxn>
                <a:cxn ang="0">
                  <a:pos x="592" y="548"/>
                </a:cxn>
                <a:cxn ang="0">
                  <a:pos x="686" y="470"/>
                </a:cxn>
                <a:cxn ang="0">
                  <a:pos x="772" y="480"/>
                </a:cxn>
                <a:cxn ang="0">
                  <a:pos x="639" y="598"/>
                </a:cxn>
              </a:cxnLst>
              <a:rect l="0" t="0" r="0" b="0"/>
              <a:pathLst>
                <a:path w="2060" h="1644">
                  <a:moveTo>
                    <a:pt x="697" y="677"/>
                  </a:moveTo>
                  <a:cubicBezTo>
                    <a:pt x="659" y="675"/>
                    <a:pt x="652" y="669"/>
                    <a:pt x="618" y="667"/>
                  </a:cubicBezTo>
                  <a:cubicBezTo>
                    <a:pt x="607" y="666"/>
                    <a:pt x="594" y="661"/>
                    <a:pt x="582" y="658"/>
                  </a:cubicBezTo>
                  <a:cubicBezTo>
                    <a:pt x="577" y="655"/>
                    <a:pt x="568" y="650"/>
                    <a:pt x="568" y="650"/>
                  </a:cubicBezTo>
                  <a:cubicBezTo>
                    <a:pt x="551" y="652"/>
                    <a:pt x="557" y="655"/>
                    <a:pt x="546" y="658"/>
                  </a:cubicBezTo>
                  <a:cubicBezTo>
                    <a:pt x="540" y="667"/>
                    <a:pt x="542" y="669"/>
                    <a:pt x="546" y="677"/>
                  </a:cubicBezTo>
                  <a:cubicBezTo>
                    <a:pt x="548" y="680"/>
                    <a:pt x="550" y="686"/>
                    <a:pt x="550" y="686"/>
                  </a:cubicBezTo>
                  <a:cubicBezTo>
                    <a:pt x="526" y="694"/>
                    <a:pt x="506" y="678"/>
                    <a:pt x="488" y="670"/>
                  </a:cubicBezTo>
                  <a:cubicBezTo>
                    <a:pt x="481" y="653"/>
                    <a:pt x="472" y="655"/>
                    <a:pt x="452" y="653"/>
                  </a:cubicBezTo>
                  <a:cubicBezTo>
                    <a:pt x="446" y="648"/>
                    <a:pt x="444" y="648"/>
                    <a:pt x="437" y="650"/>
                  </a:cubicBezTo>
                  <a:cubicBezTo>
                    <a:pt x="427" y="647"/>
                    <a:pt x="433" y="648"/>
                    <a:pt x="423" y="642"/>
                  </a:cubicBezTo>
                  <a:cubicBezTo>
                    <a:pt x="421" y="641"/>
                    <a:pt x="418" y="639"/>
                    <a:pt x="418" y="639"/>
                  </a:cubicBezTo>
                  <a:cubicBezTo>
                    <a:pt x="416" y="638"/>
                    <a:pt x="413" y="633"/>
                    <a:pt x="413" y="630"/>
                  </a:cubicBezTo>
                  <a:cubicBezTo>
                    <a:pt x="415" y="625"/>
                    <a:pt x="418" y="616"/>
                    <a:pt x="418" y="616"/>
                  </a:cubicBezTo>
                  <a:cubicBezTo>
                    <a:pt x="416" y="592"/>
                    <a:pt x="421" y="588"/>
                    <a:pt x="398" y="591"/>
                  </a:cubicBezTo>
                  <a:cubicBezTo>
                    <a:pt x="390" y="598"/>
                    <a:pt x="390" y="595"/>
                    <a:pt x="381" y="592"/>
                  </a:cubicBezTo>
                  <a:cubicBezTo>
                    <a:pt x="370" y="592"/>
                    <a:pt x="361" y="595"/>
                    <a:pt x="348" y="597"/>
                  </a:cubicBezTo>
                  <a:cubicBezTo>
                    <a:pt x="344" y="595"/>
                    <a:pt x="337" y="597"/>
                    <a:pt x="333" y="595"/>
                  </a:cubicBezTo>
                  <a:cubicBezTo>
                    <a:pt x="331" y="594"/>
                    <a:pt x="330" y="592"/>
                    <a:pt x="328" y="592"/>
                  </a:cubicBezTo>
                  <a:cubicBezTo>
                    <a:pt x="314" y="591"/>
                    <a:pt x="296" y="597"/>
                    <a:pt x="283" y="602"/>
                  </a:cubicBezTo>
                  <a:cubicBezTo>
                    <a:pt x="276" y="603"/>
                    <a:pt x="268" y="606"/>
                    <a:pt x="260" y="608"/>
                  </a:cubicBezTo>
                  <a:cubicBezTo>
                    <a:pt x="255" y="609"/>
                    <a:pt x="246" y="613"/>
                    <a:pt x="246" y="613"/>
                  </a:cubicBezTo>
                  <a:cubicBezTo>
                    <a:pt x="228" y="611"/>
                    <a:pt x="209" y="609"/>
                    <a:pt x="189" y="611"/>
                  </a:cubicBezTo>
                  <a:cubicBezTo>
                    <a:pt x="184" y="613"/>
                    <a:pt x="180" y="614"/>
                    <a:pt x="175" y="617"/>
                  </a:cubicBezTo>
                  <a:cubicBezTo>
                    <a:pt x="173" y="619"/>
                    <a:pt x="173" y="620"/>
                    <a:pt x="173" y="622"/>
                  </a:cubicBezTo>
                  <a:cubicBezTo>
                    <a:pt x="172" y="623"/>
                    <a:pt x="169" y="623"/>
                    <a:pt x="169" y="625"/>
                  </a:cubicBezTo>
                  <a:cubicBezTo>
                    <a:pt x="163" y="634"/>
                    <a:pt x="167" y="641"/>
                    <a:pt x="158" y="645"/>
                  </a:cubicBezTo>
                  <a:cubicBezTo>
                    <a:pt x="153" y="648"/>
                    <a:pt x="149" y="652"/>
                    <a:pt x="144" y="655"/>
                  </a:cubicBezTo>
                  <a:cubicBezTo>
                    <a:pt x="141" y="656"/>
                    <a:pt x="135" y="659"/>
                    <a:pt x="135" y="659"/>
                  </a:cubicBezTo>
                  <a:cubicBezTo>
                    <a:pt x="133" y="664"/>
                    <a:pt x="130" y="666"/>
                    <a:pt x="130" y="669"/>
                  </a:cubicBezTo>
                  <a:cubicBezTo>
                    <a:pt x="128" y="677"/>
                    <a:pt x="132" y="691"/>
                    <a:pt x="124" y="698"/>
                  </a:cubicBezTo>
                  <a:cubicBezTo>
                    <a:pt x="118" y="703"/>
                    <a:pt x="108" y="709"/>
                    <a:pt x="101" y="711"/>
                  </a:cubicBezTo>
                  <a:cubicBezTo>
                    <a:pt x="101" y="711"/>
                    <a:pt x="90" y="716"/>
                    <a:pt x="87" y="716"/>
                  </a:cubicBezTo>
                  <a:cubicBezTo>
                    <a:pt x="85" y="717"/>
                    <a:pt x="82" y="717"/>
                    <a:pt x="82" y="717"/>
                  </a:cubicBezTo>
                  <a:cubicBezTo>
                    <a:pt x="76" y="725"/>
                    <a:pt x="68" y="733"/>
                    <a:pt x="60" y="738"/>
                  </a:cubicBezTo>
                  <a:cubicBezTo>
                    <a:pt x="56" y="745"/>
                    <a:pt x="53" y="755"/>
                    <a:pt x="46" y="759"/>
                  </a:cubicBezTo>
                  <a:cubicBezTo>
                    <a:pt x="43" y="764"/>
                    <a:pt x="37" y="767"/>
                    <a:pt x="31" y="773"/>
                  </a:cubicBezTo>
                  <a:cubicBezTo>
                    <a:pt x="26" y="780"/>
                    <a:pt x="25" y="789"/>
                    <a:pt x="23" y="797"/>
                  </a:cubicBezTo>
                  <a:cubicBezTo>
                    <a:pt x="20" y="803"/>
                    <a:pt x="19" y="809"/>
                    <a:pt x="17" y="816"/>
                  </a:cubicBezTo>
                  <a:cubicBezTo>
                    <a:pt x="15" y="817"/>
                    <a:pt x="14" y="824"/>
                    <a:pt x="14" y="824"/>
                  </a:cubicBezTo>
                  <a:cubicBezTo>
                    <a:pt x="15" y="831"/>
                    <a:pt x="26" y="842"/>
                    <a:pt x="26" y="842"/>
                  </a:cubicBezTo>
                  <a:cubicBezTo>
                    <a:pt x="26" y="847"/>
                    <a:pt x="17" y="855"/>
                    <a:pt x="17" y="855"/>
                  </a:cubicBezTo>
                  <a:cubicBezTo>
                    <a:pt x="14" y="863"/>
                    <a:pt x="17" y="867"/>
                    <a:pt x="25" y="870"/>
                  </a:cubicBezTo>
                  <a:cubicBezTo>
                    <a:pt x="28" y="884"/>
                    <a:pt x="17" y="902"/>
                    <a:pt x="6" y="909"/>
                  </a:cubicBezTo>
                  <a:cubicBezTo>
                    <a:pt x="0" y="927"/>
                    <a:pt x="5" y="927"/>
                    <a:pt x="12" y="941"/>
                  </a:cubicBezTo>
                  <a:cubicBezTo>
                    <a:pt x="23" y="963"/>
                    <a:pt x="29" y="969"/>
                    <a:pt x="53" y="977"/>
                  </a:cubicBezTo>
                  <a:cubicBezTo>
                    <a:pt x="60" y="986"/>
                    <a:pt x="56" y="983"/>
                    <a:pt x="63" y="989"/>
                  </a:cubicBezTo>
                  <a:cubicBezTo>
                    <a:pt x="62" y="994"/>
                    <a:pt x="59" y="997"/>
                    <a:pt x="59" y="1002"/>
                  </a:cubicBezTo>
                  <a:cubicBezTo>
                    <a:pt x="57" y="1009"/>
                    <a:pt x="70" y="1020"/>
                    <a:pt x="74" y="1027"/>
                  </a:cubicBezTo>
                  <a:cubicBezTo>
                    <a:pt x="77" y="1031"/>
                    <a:pt x="91" y="1036"/>
                    <a:pt x="91" y="1036"/>
                  </a:cubicBezTo>
                  <a:cubicBezTo>
                    <a:pt x="94" y="1036"/>
                    <a:pt x="96" y="1036"/>
                    <a:pt x="98" y="1034"/>
                  </a:cubicBezTo>
                  <a:cubicBezTo>
                    <a:pt x="99" y="1034"/>
                    <a:pt x="98" y="1031"/>
                    <a:pt x="99" y="1030"/>
                  </a:cubicBezTo>
                  <a:cubicBezTo>
                    <a:pt x="101" y="1030"/>
                    <a:pt x="107" y="1038"/>
                    <a:pt x="108" y="1038"/>
                  </a:cubicBezTo>
                  <a:cubicBezTo>
                    <a:pt x="119" y="1047"/>
                    <a:pt x="133" y="1055"/>
                    <a:pt x="146" y="1059"/>
                  </a:cubicBezTo>
                  <a:cubicBezTo>
                    <a:pt x="149" y="1067"/>
                    <a:pt x="152" y="1066"/>
                    <a:pt x="159" y="1064"/>
                  </a:cubicBezTo>
                  <a:cubicBezTo>
                    <a:pt x="163" y="1061"/>
                    <a:pt x="166" y="1059"/>
                    <a:pt x="169" y="1058"/>
                  </a:cubicBezTo>
                  <a:cubicBezTo>
                    <a:pt x="172" y="1056"/>
                    <a:pt x="178" y="1055"/>
                    <a:pt x="178" y="1055"/>
                  </a:cubicBezTo>
                  <a:cubicBezTo>
                    <a:pt x="192" y="1059"/>
                    <a:pt x="209" y="1061"/>
                    <a:pt x="224" y="1063"/>
                  </a:cubicBezTo>
                  <a:cubicBezTo>
                    <a:pt x="231" y="1067"/>
                    <a:pt x="229" y="1070"/>
                    <a:pt x="238" y="1069"/>
                  </a:cubicBezTo>
                  <a:cubicBezTo>
                    <a:pt x="238" y="1063"/>
                    <a:pt x="238" y="1056"/>
                    <a:pt x="238" y="1050"/>
                  </a:cubicBezTo>
                  <a:cubicBezTo>
                    <a:pt x="241" y="1041"/>
                    <a:pt x="257" y="1059"/>
                    <a:pt x="260" y="1061"/>
                  </a:cubicBezTo>
                  <a:cubicBezTo>
                    <a:pt x="266" y="1050"/>
                    <a:pt x="279" y="1052"/>
                    <a:pt x="291" y="1050"/>
                  </a:cubicBezTo>
                  <a:cubicBezTo>
                    <a:pt x="297" y="1049"/>
                    <a:pt x="302" y="1044"/>
                    <a:pt x="308" y="1041"/>
                  </a:cubicBezTo>
                  <a:cubicBezTo>
                    <a:pt x="319" y="1042"/>
                    <a:pt x="330" y="1045"/>
                    <a:pt x="341" y="1049"/>
                  </a:cubicBezTo>
                  <a:cubicBezTo>
                    <a:pt x="342" y="1050"/>
                    <a:pt x="344" y="1055"/>
                    <a:pt x="344" y="1058"/>
                  </a:cubicBezTo>
                  <a:cubicBezTo>
                    <a:pt x="344" y="1061"/>
                    <a:pt x="342" y="1067"/>
                    <a:pt x="342" y="1067"/>
                  </a:cubicBezTo>
                  <a:cubicBezTo>
                    <a:pt x="347" y="1070"/>
                    <a:pt x="355" y="1072"/>
                    <a:pt x="361" y="1075"/>
                  </a:cubicBezTo>
                  <a:cubicBezTo>
                    <a:pt x="362" y="1075"/>
                    <a:pt x="365" y="1077"/>
                    <a:pt x="365" y="1077"/>
                  </a:cubicBezTo>
                  <a:cubicBezTo>
                    <a:pt x="375" y="1074"/>
                    <a:pt x="384" y="1074"/>
                    <a:pt x="393" y="1080"/>
                  </a:cubicBezTo>
                  <a:cubicBezTo>
                    <a:pt x="396" y="1083"/>
                    <a:pt x="398" y="1088"/>
                    <a:pt x="401" y="1092"/>
                  </a:cubicBezTo>
                  <a:cubicBezTo>
                    <a:pt x="404" y="1095"/>
                    <a:pt x="407" y="1102"/>
                    <a:pt x="407" y="1102"/>
                  </a:cubicBezTo>
                  <a:cubicBezTo>
                    <a:pt x="404" y="1114"/>
                    <a:pt x="399" y="1127"/>
                    <a:pt x="396" y="1138"/>
                  </a:cubicBezTo>
                  <a:cubicBezTo>
                    <a:pt x="393" y="1147"/>
                    <a:pt x="395" y="1141"/>
                    <a:pt x="389" y="1152"/>
                  </a:cubicBezTo>
                  <a:cubicBezTo>
                    <a:pt x="387" y="1153"/>
                    <a:pt x="385" y="1156"/>
                    <a:pt x="385" y="1156"/>
                  </a:cubicBezTo>
                  <a:cubicBezTo>
                    <a:pt x="389" y="1185"/>
                    <a:pt x="396" y="1180"/>
                    <a:pt x="410" y="1197"/>
                  </a:cubicBezTo>
                  <a:cubicBezTo>
                    <a:pt x="427" y="1219"/>
                    <a:pt x="440" y="1239"/>
                    <a:pt x="447" y="1266"/>
                  </a:cubicBezTo>
                  <a:cubicBezTo>
                    <a:pt x="446" y="1280"/>
                    <a:pt x="452" y="1314"/>
                    <a:pt x="435" y="1325"/>
                  </a:cubicBezTo>
                  <a:cubicBezTo>
                    <a:pt x="427" y="1347"/>
                    <a:pt x="433" y="1325"/>
                    <a:pt x="430" y="1367"/>
                  </a:cubicBezTo>
                  <a:cubicBezTo>
                    <a:pt x="429" y="1377"/>
                    <a:pt x="421" y="1381"/>
                    <a:pt x="418" y="1391"/>
                  </a:cubicBezTo>
                  <a:cubicBezTo>
                    <a:pt x="421" y="1413"/>
                    <a:pt x="430" y="1422"/>
                    <a:pt x="446" y="1438"/>
                  </a:cubicBezTo>
                  <a:cubicBezTo>
                    <a:pt x="449" y="1441"/>
                    <a:pt x="450" y="1442"/>
                    <a:pt x="452" y="1447"/>
                  </a:cubicBezTo>
                  <a:cubicBezTo>
                    <a:pt x="454" y="1450"/>
                    <a:pt x="455" y="1456"/>
                    <a:pt x="455" y="1456"/>
                  </a:cubicBezTo>
                  <a:cubicBezTo>
                    <a:pt x="457" y="1475"/>
                    <a:pt x="458" y="1488"/>
                    <a:pt x="460" y="1505"/>
                  </a:cubicBezTo>
                  <a:cubicBezTo>
                    <a:pt x="461" y="1514"/>
                    <a:pt x="461" y="1511"/>
                    <a:pt x="464" y="1522"/>
                  </a:cubicBezTo>
                  <a:cubicBezTo>
                    <a:pt x="466" y="1524"/>
                    <a:pt x="466" y="1527"/>
                    <a:pt x="466" y="1527"/>
                  </a:cubicBezTo>
                  <a:cubicBezTo>
                    <a:pt x="468" y="1542"/>
                    <a:pt x="469" y="1552"/>
                    <a:pt x="481" y="1561"/>
                  </a:cubicBezTo>
                  <a:cubicBezTo>
                    <a:pt x="485" y="1566"/>
                    <a:pt x="488" y="1569"/>
                    <a:pt x="494" y="1572"/>
                  </a:cubicBezTo>
                  <a:cubicBezTo>
                    <a:pt x="497" y="1585"/>
                    <a:pt x="503" y="1597"/>
                    <a:pt x="506" y="1610"/>
                  </a:cubicBezTo>
                  <a:cubicBezTo>
                    <a:pt x="506" y="1614"/>
                    <a:pt x="508" y="1619"/>
                    <a:pt x="505" y="1622"/>
                  </a:cubicBezTo>
                  <a:cubicBezTo>
                    <a:pt x="503" y="1625"/>
                    <a:pt x="497" y="1628"/>
                    <a:pt x="497" y="1628"/>
                  </a:cubicBezTo>
                  <a:cubicBezTo>
                    <a:pt x="488" y="1642"/>
                    <a:pt x="509" y="1644"/>
                    <a:pt x="517" y="1644"/>
                  </a:cubicBezTo>
                  <a:cubicBezTo>
                    <a:pt x="539" y="1639"/>
                    <a:pt x="557" y="1635"/>
                    <a:pt x="579" y="1633"/>
                  </a:cubicBezTo>
                  <a:cubicBezTo>
                    <a:pt x="598" y="1630"/>
                    <a:pt x="613" y="1627"/>
                    <a:pt x="632" y="1624"/>
                  </a:cubicBezTo>
                  <a:cubicBezTo>
                    <a:pt x="635" y="1624"/>
                    <a:pt x="638" y="1622"/>
                    <a:pt x="641" y="1621"/>
                  </a:cubicBezTo>
                  <a:cubicBezTo>
                    <a:pt x="642" y="1621"/>
                    <a:pt x="644" y="1619"/>
                    <a:pt x="646" y="1617"/>
                  </a:cubicBezTo>
                  <a:cubicBezTo>
                    <a:pt x="649" y="1617"/>
                    <a:pt x="655" y="1616"/>
                    <a:pt x="655" y="1616"/>
                  </a:cubicBezTo>
                  <a:cubicBezTo>
                    <a:pt x="659" y="1610"/>
                    <a:pt x="664" y="1603"/>
                    <a:pt x="670" y="1600"/>
                  </a:cubicBezTo>
                  <a:cubicBezTo>
                    <a:pt x="675" y="1594"/>
                    <a:pt x="678" y="1591"/>
                    <a:pt x="683" y="1588"/>
                  </a:cubicBezTo>
                  <a:cubicBezTo>
                    <a:pt x="687" y="1581"/>
                    <a:pt x="697" y="1577"/>
                    <a:pt x="704" y="1574"/>
                  </a:cubicBezTo>
                  <a:cubicBezTo>
                    <a:pt x="715" y="1563"/>
                    <a:pt x="726" y="1550"/>
                    <a:pt x="731" y="1535"/>
                  </a:cubicBezTo>
                  <a:cubicBezTo>
                    <a:pt x="731" y="1531"/>
                    <a:pt x="729" y="1528"/>
                    <a:pt x="729" y="1525"/>
                  </a:cubicBezTo>
                  <a:cubicBezTo>
                    <a:pt x="729" y="1494"/>
                    <a:pt x="737" y="1505"/>
                    <a:pt x="754" y="1494"/>
                  </a:cubicBezTo>
                  <a:cubicBezTo>
                    <a:pt x="759" y="1488"/>
                    <a:pt x="762" y="1483"/>
                    <a:pt x="765" y="1475"/>
                  </a:cubicBezTo>
                  <a:cubicBezTo>
                    <a:pt x="763" y="1458"/>
                    <a:pt x="765" y="1439"/>
                    <a:pt x="755" y="1424"/>
                  </a:cubicBezTo>
                  <a:cubicBezTo>
                    <a:pt x="759" y="1413"/>
                    <a:pt x="771" y="1419"/>
                    <a:pt x="779" y="1422"/>
                  </a:cubicBezTo>
                  <a:cubicBezTo>
                    <a:pt x="782" y="1427"/>
                    <a:pt x="782" y="1435"/>
                    <a:pt x="785" y="1427"/>
                  </a:cubicBezTo>
                  <a:cubicBezTo>
                    <a:pt x="786" y="1416"/>
                    <a:pt x="786" y="1405"/>
                    <a:pt x="786" y="1396"/>
                  </a:cubicBezTo>
                  <a:cubicBezTo>
                    <a:pt x="788" y="1386"/>
                    <a:pt x="810" y="1385"/>
                    <a:pt x="817" y="1380"/>
                  </a:cubicBezTo>
                  <a:cubicBezTo>
                    <a:pt x="820" y="1374"/>
                    <a:pt x="831" y="1367"/>
                    <a:pt x="837" y="1363"/>
                  </a:cubicBezTo>
                  <a:cubicBezTo>
                    <a:pt x="841" y="1361"/>
                    <a:pt x="847" y="1356"/>
                    <a:pt x="847" y="1356"/>
                  </a:cubicBezTo>
                  <a:cubicBezTo>
                    <a:pt x="855" y="1345"/>
                    <a:pt x="845" y="1333"/>
                    <a:pt x="844" y="1320"/>
                  </a:cubicBezTo>
                  <a:cubicBezTo>
                    <a:pt x="845" y="1310"/>
                    <a:pt x="847" y="1308"/>
                    <a:pt x="850" y="1299"/>
                  </a:cubicBezTo>
                  <a:cubicBezTo>
                    <a:pt x="847" y="1288"/>
                    <a:pt x="842" y="1288"/>
                    <a:pt x="834" y="1280"/>
                  </a:cubicBezTo>
                  <a:cubicBezTo>
                    <a:pt x="833" y="1275"/>
                    <a:pt x="830" y="1266"/>
                    <a:pt x="830" y="1266"/>
                  </a:cubicBezTo>
                  <a:cubicBezTo>
                    <a:pt x="831" y="1250"/>
                    <a:pt x="831" y="1236"/>
                    <a:pt x="831" y="1220"/>
                  </a:cubicBezTo>
                  <a:cubicBezTo>
                    <a:pt x="833" y="1192"/>
                    <a:pt x="861" y="1183"/>
                    <a:pt x="876" y="1166"/>
                  </a:cubicBezTo>
                  <a:cubicBezTo>
                    <a:pt x="879" y="1160"/>
                    <a:pt x="884" y="1160"/>
                    <a:pt x="885" y="1153"/>
                  </a:cubicBezTo>
                  <a:cubicBezTo>
                    <a:pt x="890" y="1144"/>
                    <a:pt x="889" y="1142"/>
                    <a:pt x="895" y="1136"/>
                  </a:cubicBezTo>
                  <a:cubicBezTo>
                    <a:pt x="898" y="1127"/>
                    <a:pt x="906" y="1114"/>
                    <a:pt x="915" y="1111"/>
                  </a:cubicBezTo>
                  <a:cubicBezTo>
                    <a:pt x="920" y="1105"/>
                    <a:pt x="924" y="1099"/>
                    <a:pt x="930" y="1094"/>
                  </a:cubicBezTo>
                  <a:cubicBezTo>
                    <a:pt x="935" y="1089"/>
                    <a:pt x="938" y="1089"/>
                    <a:pt x="943" y="1084"/>
                  </a:cubicBezTo>
                  <a:cubicBezTo>
                    <a:pt x="947" y="1080"/>
                    <a:pt x="949" y="1078"/>
                    <a:pt x="955" y="1077"/>
                  </a:cubicBezTo>
                  <a:cubicBezTo>
                    <a:pt x="961" y="1066"/>
                    <a:pt x="958" y="1069"/>
                    <a:pt x="966" y="1064"/>
                  </a:cubicBezTo>
                  <a:cubicBezTo>
                    <a:pt x="972" y="1055"/>
                    <a:pt x="978" y="1045"/>
                    <a:pt x="983" y="1036"/>
                  </a:cubicBezTo>
                  <a:cubicBezTo>
                    <a:pt x="988" y="1030"/>
                    <a:pt x="989" y="1019"/>
                    <a:pt x="991" y="1013"/>
                  </a:cubicBezTo>
                  <a:cubicBezTo>
                    <a:pt x="994" y="1003"/>
                    <a:pt x="992" y="1009"/>
                    <a:pt x="998" y="999"/>
                  </a:cubicBezTo>
                  <a:cubicBezTo>
                    <a:pt x="1003" y="992"/>
                    <a:pt x="1003" y="984"/>
                    <a:pt x="1005" y="977"/>
                  </a:cubicBezTo>
                  <a:cubicBezTo>
                    <a:pt x="1003" y="966"/>
                    <a:pt x="1000" y="970"/>
                    <a:pt x="989" y="974"/>
                  </a:cubicBezTo>
                  <a:cubicBezTo>
                    <a:pt x="971" y="986"/>
                    <a:pt x="941" y="983"/>
                    <a:pt x="921" y="983"/>
                  </a:cubicBezTo>
                  <a:cubicBezTo>
                    <a:pt x="892" y="981"/>
                    <a:pt x="895" y="977"/>
                    <a:pt x="878" y="961"/>
                  </a:cubicBezTo>
                  <a:cubicBezTo>
                    <a:pt x="875" y="949"/>
                    <a:pt x="867" y="944"/>
                    <a:pt x="858" y="936"/>
                  </a:cubicBezTo>
                  <a:cubicBezTo>
                    <a:pt x="853" y="933"/>
                    <a:pt x="844" y="930"/>
                    <a:pt x="844" y="930"/>
                  </a:cubicBezTo>
                  <a:cubicBezTo>
                    <a:pt x="837" y="909"/>
                    <a:pt x="828" y="891"/>
                    <a:pt x="817" y="872"/>
                  </a:cubicBezTo>
                  <a:cubicBezTo>
                    <a:pt x="811" y="866"/>
                    <a:pt x="816" y="869"/>
                    <a:pt x="805" y="863"/>
                  </a:cubicBezTo>
                  <a:cubicBezTo>
                    <a:pt x="802" y="859"/>
                    <a:pt x="796" y="856"/>
                    <a:pt x="796" y="856"/>
                  </a:cubicBezTo>
                  <a:cubicBezTo>
                    <a:pt x="786" y="842"/>
                    <a:pt x="794" y="825"/>
                    <a:pt x="785" y="813"/>
                  </a:cubicBezTo>
                  <a:cubicBezTo>
                    <a:pt x="774" y="794"/>
                    <a:pt x="759" y="772"/>
                    <a:pt x="745" y="758"/>
                  </a:cubicBezTo>
                  <a:cubicBezTo>
                    <a:pt x="742" y="744"/>
                    <a:pt x="737" y="736"/>
                    <a:pt x="729" y="723"/>
                  </a:cubicBezTo>
                  <a:cubicBezTo>
                    <a:pt x="726" y="720"/>
                    <a:pt x="723" y="709"/>
                    <a:pt x="723" y="709"/>
                  </a:cubicBezTo>
                  <a:cubicBezTo>
                    <a:pt x="740" y="705"/>
                    <a:pt x="757" y="733"/>
                    <a:pt x="766" y="744"/>
                  </a:cubicBezTo>
                  <a:cubicBezTo>
                    <a:pt x="771" y="758"/>
                    <a:pt x="771" y="759"/>
                    <a:pt x="786" y="764"/>
                  </a:cubicBezTo>
                  <a:cubicBezTo>
                    <a:pt x="793" y="766"/>
                    <a:pt x="800" y="773"/>
                    <a:pt x="800" y="773"/>
                  </a:cubicBezTo>
                  <a:cubicBezTo>
                    <a:pt x="803" y="780"/>
                    <a:pt x="808" y="784"/>
                    <a:pt x="813" y="791"/>
                  </a:cubicBezTo>
                  <a:cubicBezTo>
                    <a:pt x="813" y="803"/>
                    <a:pt x="814" y="809"/>
                    <a:pt x="817" y="819"/>
                  </a:cubicBezTo>
                  <a:cubicBezTo>
                    <a:pt x="819" y="842"/>
                    <a:pt x="820" y="841"/>
                    <a:pt x="839" y="847"/>
                  </a:cubicBezTo>
                  <a:cubicBezTo>
                    <a:pt x="844" y="852"/>
                    <a:pt x="847" y="856"/>
                    <a:pt x="851" y="861"/>
                  </a:cubicBezTo>
                  <a:cubicBezTo>
                    <a:pt x="851" y="863"/>
                    <a:pt x="853" y="864"/>
                    <a:pt x="853" y="866"/>
                  </a:cubicBezTo>
                  <a:cubicBezTo>
                    <a:pt x="853" y="869"/>
                    <a:pt x="853" y="874"/>
                    <a:pt x="855" y="877"/>
                  </a:cubicBezTo>
                  <a:cubicBezTo>
                    <a:pt x="856" y="884"/>
                    <a:pt x="870" y="889"/>
                    <a:pt x="875" y="894"/>
                  </a:cubicBezTo>
                  <a:cubicBezTo>
                    <a:pt x="887" y="927"/>
                    <a:pt x="870" y="945"/>
                    <a:pt x="910" y="955"/>
                  </a:cubicBezTo>
                  <a:cubicBezTo>
                    <a:pt x="921" y="953"/>
                    <a:pt x="926" y="955"/>
                    <a:pt x="933" y="949"/>
                  </a:cubicBezTo>
                  <a:cubicBezTo>
                    <a:pt x="938" y="942"/>
                    <a:pt x="944" y="941"/>
                    <a:pt x="951" y="936"/>
                  </a:cubicBezTo>
                  <a:cubicBezTo>
                    <a:pt x="972" y="924"/>
                    <a:pt x="978" y="920"/>
                    <a:pt x="1003" y="916"/>
                  </a:cubicBezTo>
                  <a:cubicBezTo>
                    <a:pt x="1009" y="914"/>
                    <a:pt x="1017" y="911"/>
                    <a:pt x="1025" y="909"/>
                  </a:cubicBezTo>
                  <a:cubicBezTo>
                    <a:pt x="1031" y="906"/>
                    <a:pt x="1036" y="899"/>
                    <a:pt x="1042" y="897"/>
                  </a:cubicBezTo>
                  <a:cubicBezTo>
                    <a:pt x="1051" y="894"/>
                    <a:pt x="1060" y="894"/>
                    <a:pt x="1068" y="888"/>
                  </a:cubicBezTo>
                  <a:cubicBezTo>
                    <a:pt x="1073" y="881"/>
                    <a:pt x="1079" y="877"/>
                    <a:pt x="1084" y="869"/>
                  </a:cubicBezTo>
                  <a:cubicBezTo>
                    <a:pt x="1087" y="861"/>
                    <a:pt x="1088" y="850"/>
                    <a:pt x="1098" y="844"/>
                  </a:cubicBezTo>
                  <a:cubicBezTo>
                    <a:pt x="1104" y="836"/>
                    <a:pt x="1105" y="825"/>
                    <a:pt x="1108" y="816"/>
                  </a:cubicBezTo>
                  <a:cubicBezTo>
                    <a:pt x="1110" y="811"/>
                    <a:pt x="1115" y="808"/>
                    <a:pt x="1116" y="803"/>
                  </a:cubicBezTo>
                  <a:cubicBezTo>
                    <a:pt x="1110" y="800"/>
                    <a:pt x="1110" y="805"/>
                    <a:pt x="1102" y="808"/>
                  </a:cubicBezTo>
                  <a:cubicBezTo>
                    <a:pt x="1099" y="802"/>
                    <a:pt x="1104" y="795"/>
                    <a:pt x="1098" y="792"/>
                  </a:cubicBezTo>
                  <a:cubicBezTo>
                    <a:pt x="1094" y="789"/>
                    <a:pt x="1084" y="788"/>
                    <a:pt x="1084" y="788"/>
                  </a:cubicBezTo>
                  <a:cubicBezTo>
                    <a:pt x="1077" y="780"/>
                    <a:pt x="1076" y="783"/>
                    <a:pt x="1067" y="786"/>
                  </a:cubicBezTo>
                  <a:cubicBezTo>
                    <a:pt x="1064" y="788"/>
                    <a:pt x="1057" y="789"/>
                    <a:pt x="1057" y="789"/>
                  </a:cubicBezTo>
                  <a:cubicBezTo>
                    <a:pt x="1054" y="789"/>
                    <a:pt x="1051" y="789"/>
                    <a:pt x="1048" y="788"/>
                  </a:cubicBezTo>
                  <a:cubicBezTo>
                    <a:pt x="1046" y="786"/>
                    <a:pt x="1045" y="778"/>
                    <a:pt x="1045" y="778"/>
                  </a:cubicBezTo>
                  <a:cubicBezTo>
                    <a:pt x="1046" y="778"/>
                    <a:pt x="1048" y="777"/>
                    <a:pt x="1050" y="775"/>
                  </a:cubicBezTo>
                  <a:cubicBezTo>
                    <a:pt x="1060" y="772"/>
                    <a:pt x="1067" y="778"/>
                    <a:pt x="1060" y="763"/>
                  </a:cubicBezTo>
                  <a:cubicBezTo>
                    <a:pt x="1059" y="763"/>
                    <a:pt x="1057" y="761"/>
                    <a:pt x="1056" y="761"/>
                  </a:cubicBezTo>
                  <a:cubicBezTo>
                    <a:pt x="1053" y="761"/>
                    <a:pt x="1048" y="761"/>
                    <a:pt x="1046" y="763"/>
                  </a:cubicBezTo>
                  <a:cubicBezTo>
                    <a:pt x="1046" y="764"/>
                    <a:pt x="1045" y="766"/>
                    <a:pt x="1043" y="767"/>
                  </a:cubicBezTo>
                  <a:cubicBezTo>
                    <a:pt x="1036" y="775"/>
                    <a:pt x="1025" y="777"/>
                    <a:pt x="1016" y="780"/>
                  </a:cubicBezTo>
                  <a:cubicBezTo>
                    <a:pt x="1011" y="780"/>
                    <a:pt x="1006" y="778"/>
                    <a:pt x="1003" y="777"/>
                  </a:cubicBezTo>
                  <a:cubicBezTo>
                    <a:pt x="1002" y="777"/>
                    <a:pt x="997" y="775"/>
                    <a:pt x="997" y="775"/>
                  </a:cubicBezTo>
                  <a:cubicBezTo>
                    <a:pt x="988" y="763"/>
                    <a:pt x="986" y="761"/>
                    <a:pt x="971" y="758"/>
                  </a:cubicBezTo>
                  <a:cubicBezTo>
                    <a:pt x="971" y="753"/>
                    <a:pt x="974" y="747"/>
                    <a:pt x="971" y="742"/>
                  </a:cubicBezTo>
                  <a:cubicBezTo>
                    <a:pt x="969" y="739"/>
                    <a:pt x="960" y="736"/>
                    <a:pt x="957" y="734"/>
                  </a:cubicBezTo>
                  <a:cubicBezTo>
                    <a:pt x="954" y="733"/>
                    <a:pt x="947" y="731"/>
                    <a:pt x="947" y="731"/>
                  </a:cubicBezTo>
                  <a:cubicBezTo>
                    <a:pt x="941" y="725"/>
                    <a:pt x="935" y="722"/>
                    <a:pt x="929" y="716"/>
                  </a:cubicBezTo>
                  <a:cubicBezTo>
                    <a:pt x="930" y="706"/>
                    <a:pt x="932" y="700"/>
                    <a:pt x="941" y="697"/>
                  </a:cubicBezTo>
                  <a:cubicBezTo>
                    <a:pt x="955" y="698"/>
                    <a:pt x="968" y="702"/>
                    <a:pt x="980" y="705"/>
                  </a:cubicBezTo>
                  <a:cubicBezTo>
                    <a:pt x="986" y="711"/>
                    <a:pt x="988" y="716"/>
                    <a:pt x="995" y="720"/>
                  </a:cubicBezTo>
                  <a:cubicBezTo>
                    <a:pt x="1005" y="734"/>
                    <a:pt x="1012" y="736"/>
                    <a:pt x="1025" y="744"/>
                  </a:cubicBezTo>
                  <a:cubicBezTo>
                    <a:pt x="1033" y="742"/>
                    <a:pt x="1045" y="747"/>
                    <a:pt x="1051" y="741"/>
                  </a:cubicBezTo>
                  <a:cubicBezTo>
                    <a:pt x="1060" y="733"/>
                    <a:pt x="1048" y="738"/>
                    <a:pt x="1059" y="734"/>
                  </a:cubicBezTo>
                  <a:cubicBezTo>
                    <a:pt x="1064" y="738"/>
                    <a:pt x="1068" y="739"/>
                    <a:pt x="1073" y="742"/>
                  </a:cubicBezTo>
                  <a:cubicBezTo>
                    <a:pt x="1079" y="752"/>
                    <a:pt x="1093" y="750"/>
                    <a:pt x="1104" y="753"/>
                  </a:cubicBezTo>
                  <a:cubicBezTo>
                    <a:pt x="1121" y="764"/>
                    <a:pt x="1110" y="759"/>
                    <a:pt x="1141" y="761"/>
                  </a:cubicBezTo>
                  <a:cubicBezTo>
                    <a:pt x="1152" y="763"/>
                    <a:pt x="1156" y="766"/>
                    <a:pt x="1163" y="775"/>
                  </a:cubicBezTo>
                  <a:cubicBezTo>
                    <a:pt x="1159" y="788"/>
                    <a:pt x="1167" y="781"/>
                    <a:pt x="1173" y="777"/>
                  </a:cubicBezTo>
                  <a:cubicBezTo>
                    <a:pt x="1175" y="770"/>
                    <a:pt x="1178" y="770"/>
                    <a:pt x="1181" y="764"/>
                  </a:cubicBezTo>
                  <a:cubicBezTo>
                    <a:pt x="1190" y="767"/>
                    <a:pt x="1189" y="772"/>
                    <a:pt x="1187" y="783"/>
                  </a:cubicBezTo>
                  <a:cubicBezTo>
                    <a:pt x="1195" y="789"/>
                    <a:pt x="1206" y="786"/>
                    <a:pt x="1215" y="789"/>
                  </a:cubicBezTo>
                  <a:cubicBezTo>
                    <a:pt x="1221" y="791"/>
                    <a:pt x="1226" y="797"/>
                    <a:pt x="1234" y="800"/>
                  </a:cubicBezTo>
                  <a:cubicBezTo>
                    <a:pt x="1245" y="803"/>
                    <a:pt x="1255" y="808"/>
                    <a:pt x="1265" y="816"/>
                  </a:cubicBezTo>
                  <a:cubicBezTo>
                    <a:pt x="1268" y="827"/>
                    <a:pt x="1272" y="831"/>
                    <a:pt x="1282" y="834"/>
                  </a:cubicBezTo>
                  <a:cubicBezTo>
                    <a:pt x="1286" y="842"/>
                    <a:pt x="1288" y="847"/>
                    <a:pt x="1296" y="852"/>
                  </a:cubicBezTo>
                  <a:cubicBezTo>
                    <a:pt x="1308" y="849"/>
                    <a:pt x="1302" y="850"/>
                    <a:pt x="1314" y="847"/>
                  </a:cubicBezTo>
                  <a:cubicBezTo>
                    <a:pt x="1316" y="845"/>
                    <a:pt x="1319" y="845"/>
                    <a:pt x="1319" y="845"/>
                  </a:cubicBezTo>
                  <a:cubicBezTo>
                    <a:pt x="1328" y="852"/>
                    <a:pt x="1322" y="842"/>
                    <a:pt x="1319" y="839"/>
                  </a:cubicBezTo>
                  <a:cubicBezTo>
                    <a:pt x="1316" y="844"/>
                    <a:pt x="1311" y="847"/>
                    <a:pt x="1310" y="853"/>
                  </a:cubicBezTo>
                  <a:cubicBezTo>
                    <a:pt x="1310" y="856"/>
                    <a:pt x="1307" y="863"/>
                    <a:pt x="1307" y="863"/>
                  </a:cubicBezTo>
                  <a:cubicBezTo>
                    <a:pt x="1308" y="869"/>
                    <a:pt x="1310" y="880"/>
                    <a:pt x="1319" y="880"/>
                  </a:cubicBezTo>
                  <a:lnTo>
                    <a:pt x="1320" y="916"/>
                  </a:lnTo>
                  <a:lnTo>
                    <a:pt x="1348" y="1005"/>
                  </a:lnTo>
                  <a:lnTo>
                    <a:pt x="1373" y="1033"/>
                  </a:lnTo>
                  <a:lnTo>
                    <a:pt x="1416" y="994"/>
                  </a:lnTo>
                  <a:lnTo>
                    <a:pt x="1413" y="967"/>
                  </a:lnTo>
                  <a:lnTo>
                    <a:pt x="1424" y="959"/>
                  </a:lnTo>
                  <a:lnTo>
                    <a:pt x="1423" y="925"/>
                  </a:lnTo>
                  <a:lnTo>
                    <a:pt x="1452" y="916"/>
                  </a:lnTo>
                  <a:lnTo>
                    <a:pt x="1520" y="855"/>
                  </a:lnTo>
                  <a:lnTo>
                    <a:pt x="1533" y="839"/>
                  </a:lnTo>
                  <a:lnTo>
                    <a:pt x="1588" y="824"/>
                  </a:lnTo>
                  <a:lnTo>
                    <a:pt x="1608" y="847"/>
                  </a:lnTo>
                  <a:lnTo>
                    <a:pt x="1602" y="858"/>
                  </a:lnTo>
                  <a:lnTo>
                    <a:pt x="1619" y="875"/>
                  </a:lnTo>
                  <a:lnTo>
                    <a:pt x="1624" y="899"/>
                  </a:lnTo>
                  <a:lnTo>
                    <a:pt x="1641" y="906"/>
                  </a:lnTo>
                  <a:lnTo>
                    <a:pt x="1677" y="892"/>
                  </a:lnTo>
                  <a:lnTo>
                    <a:pt x="1675" y="975"/>
                  </a:lnTo>
                  <a:lnTo>
                    <a:pt x="1684" y="956"/>
                  </a:lnTo>
                  <a:lnTo>
                    <a:pt x="1707" y="1000"/>
                  </a:lnTo>
                  <a:lnTo>
                    <a:pt x="1704" y="1030"/>
                  </a:lnTo>
                  <a:lnTo>
                    <a:pt x="1718" y="1013"/>
                  </a:lnTo>
                  <a:lnTo>
                    <a:pt x="1721" y="997"/>
                  </a:lnTo>
                  <a:lnTo>
                    <a:pt x="1738" y="972"/>
                  </a:lnTo>
                  <a:lnTo>
                    <a:pt x="1728" y="958"/>
                  </a:lnTo>
                  <a:lnTo>
                    <a:pt x="1737" y="942"/>
                  </a:lnTo>
                  <a:lnTo>
                    <a:pt x="1725" y="913"/>
                  </a:lnTo>
                  <a:lnTo>
                    <a:pt x="1732" y="889"/>
                  </a:lnTo>
                  <a:lnTo>
                    <a:pt x="1715" y="895"/>
                  </a:lnTo>
                  <a:lnTo>
                    <a:pt x="1707" y="874"/>
                  </a:lnTo>
                  <a:lnTo>
                    <a:pt x="1701" y="844"/>
                  </a:lnTo>
                  <a:lnTo>
                    <a:pt x="1714" y="816"/>
                  </a:lnTo>
                  <a:lnTo>
                    <a:pt x="1728" y="834"/>
                  </a:lnTo>
                  <a:lnTo>
                    <a:pt x="1721" y="880"/>
                  </a:lnTo>
                  <a:lnTo>
                    <a:pt x="1738" y="849"/>
                  </a:lnTo>
                  <a:lnTo>
                    <a:pt x="1732" y="824"/>
                  </a:lnTo>
                  <a:lnTo>
                    <a:pt x="1752" y="808"/>
                  </a:lnTo>
                  <a:lnTo>
                    <a:pt x="1752" y="797"/>
                  </a:lnTo>
                  <a:lnTo>
                    <a:pt x="1759" y="800"/>
                  </a:lnTo>
                  <a:lnTo>
                    <a:pt x="1796" y="756"/>
                  </a:lnTo>
                  <a:lnTo>
                    <a:pt x="1805" y="684"/>
                  </a:lnTo>
                  <a:lnTo>
                    <a:pt x="1810" y="655"/>
                  </a:lnTo>
                  <a:lnTo>
                    <a:pt x="1794" y="664"/>
                  </a:lnTo>
                  <a:lnTo>
                    <a:pt x="1788" y="655"/>
                  </a:lnTo>
                  <a:lnTo>
                    <a:pt x="1800" y="638"/>
                  </a:lnTo>
                  <a:lnTo>
                    <a:pt x="1776" y="592"/>
                  </a:lnTo>
                  <a:lnTo>
                    <a:pt x="1763" y="580"/>
                  </a:lnTo>
                  <a:lnTo>
                    <a:pt x="1783" y="544"/>
                  </a:lnTo>
                  <a:lnTo>
                    <a:pt x="1762" y="539"/>
                  </a:lnTo>
                  <a:lnTo>
                    <a:pt x="1743" y="531"/>
                  </a:lnTo>
                  <a:lnTo>
                    <a:pt x="1751" y="503"/>
                  </a:lnTo>
                  <a:lnTo>
                    <a:pt x="1763" y="487"/>
                  </a:lnTo>
                  <a:lnTo>
                    <a:pt x="1766" y="519"/>
                  </a:lnTo>
                  <a:lnTo>
                    <a:pt x="1788" y="498"/>
                  </a:lnTo>
                  <a:lnTo>
                    <a:pt x="1805" y="497"/>
                  </a:lnTo>
                  <a:lnTo>
                    <a:pt x="1797" y="519"/>
                  </a:lnTo>
                  <a:lnTo>
                    <a:pt x="1824" y="528"/>
                  </a:lnTo>
                  <a:lnTo>
                    <a:pt x="1816" y="545"/>
                  </a:lnTo>
                  <a:lnTo>
                    <a:pt x="1830" y="559"/>
                  </a:lnTo>
                  <a:lnTo>
                    <a:pt x="1830" y="588"/>
                  </a:lnTo>
                  <a:lnTo>
                    <a:pt x="1861" y="559"/>
                  </a:lnTo>
                  <a:lnTo>
                    <a:pt x="1850" y="531"/>
                  </a:lnTo>
                  <a:lnTo>
                    <a:pt x="1821" y="489"/>
                  </a:lnTo>
                  <a:lnTo>
                    <a:pt x="1830" y="473"/>
                  </a:lnTo>
                  <a:lnTo>
                    <a:pt x="1824" y="448"/>
                  </a:lnTo>
                  <a:lnTo>
                    <a:pt x="1844" y="427"/>
                  </a:lnTo>
                  <a:lnTo>
                    <a:pt x="1868" y="416"/>
                  </a:lnTo>
                  <a:lnTo>
                    <a:pt x="1867" y="367"/>
                  </a:lnTo>
                  <a:lnTo>
                    <a:pt x="1865" y="333"/>
                  </a:lnTo>
                  <a:lnTo>
                    <a:pt x="1858" y="302"/>
                  </a:lnTo>
                  <a:lnTo>
                    <a:pt x="1830" y="248"/>
                  </a:lnTo>
                  <a:lnTo>
                    <a:pt x="1825" y="275"/>
                  </a:lnTo>
                  <a:lnTo>
                    <a:pt x="1807" y="258"/>
                  </a:lnTo>
                  <a:lnTo>
                    <a:pt x="1790" y="266"/>
                  </a:lnTo>
                  <a:lnTo>
                    <a:pt x="1805" y="226"/>
                  </a:lnTo>
                  <a:lnTo>
                    <a:pt x="1821" y="192"/>
                  </a:lnTo>
                  <a:lnTo>
                    <a:pt x="1850" y="176"/>
                  </a:lnTo>
                  <a:lnTo>
                    <a:pt x="1853" y="161"/>
                  </a:lnTo>
                  <a:lnTo>
                    <a:pt x="1873" y="155"/>
                  </a:lnTo>
                  <a:lnTo>
                    <a:pt x="1873" y="170"/>
                  </a:lnTo>
                  <a:lnTo>
                    <a:pt x="1896" y="145"/>
                  </a:lnTo>
                  <a:lnTo>
                    <a:pt x="1882" y="139"/>
                  </a:lnTo>
                  <a:lnTo>
                    <a:pt x="1882" y="120"/>
                  </a:lnTo>
                  <a:lnTo>
                    <a:pt x="1899" y="108"/>
                  </a:lnTo>
                  <a:lnTo>
                    <a:pt x="1906" y="122"/>
                  </a:lnTo>
                  <a:lnTo>
                    <a:pt x="1929" y="100"/>
                  </a:lnTo>
                  <a:lnTo>
                    <a:pt x="1926" y="120"/>
                  </a:lnTo>
                  <a:lnTo>
                    <a:pt x="1927" y="136"/>
                  </a:lnTo>
                  <a:lnTo>
                    <a:pt x="1926" y="158"/>
                  </a:lnTo>
                  <a:lnTo>
                    <a:pt x="1918" y="175"/>
                  </a:lnTo>
                  <a:lnTo>
                    <a:pt x="1932" y="197"/>
                  </a:lnTo>
                  <a:lnTo>
                    <a:pt x="1938" y="212"/>
                  </a:lnTo>
                  <a:lnTo>
                    <a:pt x="1947" y="209"/>
                  </a:lnTo>
                  <a:lnTo>
                    <a:pt x="1992" y="256"/>
                  </a:lnTo>
                  <a:lnTo>
                    <a:pt x="2002" y="233"/>
                  </a:lnTo>
                  <a:lnTo>
                    <a:pt x="2014" y="216"/>
                  </a:lnTo>
                  <a:lnTo>
                    <a:pt x="1994" y="205"/>
                  </a:lnTo>
                  <a:lnTo>
                    <a:pt x="1999" y="184"/>
                  </a:lnTo>
                  <a:lnTo>
                    <a:pt x="1999" y="172"/>
                  </a:lnTo>
                  <a:lnTo>
                    <a:pt x="1978" y="150"/>
                  </a:lnTo>
                  <a:lnTo>
                    <a:pt x="1960" y="147"/>
                  </a:lnTo>
                  <a:lnTo>
                    <a:pt x="1943" y="123"/>
                  </a:lnTo>
                  <a:lnTo>
                    <a:pt x="1966" y="119"/>
                  </a:lnTo>
                  <a:lnTo>
                    <a:pt x="1977" y="100"/>
                  </a:lnTo>
                  <a:lnTo>
                    <a:pt x="1991" y="106"/>
                  </a:lnTo>
                  <a:lnTo>
                    <a:pt x="2005" y="98"/>
                  </a:lnTo>
                  <a:lnTo>
                    <a:pt x="1990" y="80"/>
                  </a:lnTo>
                  <a:lnTo>
                    <a:pt x="2002" y="69"/>
                  </a:lnTo>
                  <a:lnTo>
                    <a:pt x="2021" y="68"/>
                  </a:lnTo>
                  <a:lnTo>
                    <a:pt x="2000" y="53"/>
                  </a:lnTo>
                  <a:lnTo>
                    <a:pt x="1975" y="51"/>
                  </a:lnTo>
                  <a:lnTo>
                    <a:pt x="1990" y="32"/>
                  </a:lnTo>
                  <a:lnTo>
                    <a:pt x="1989" y="11"/>
                  </a:lnTo>
                  <a:lnTo>
                    <a:pt x="2005" y="27"/>
                  </a:lnTo>
                  <a:lnTo>
                    <a:pt x="2015" y="18"/>
                  </a:lnTo>
                  <a:lnTo>
                    <a:pt x="2024" y="21"/>
                  </a:lnTo>
                  <a:lnTo>
                    <a:pt x="2038" y="36"/>
                  </a:lnTo>
                  <a:lnTo>
                    <a:pt x="2060" y="33"/>
                  </a:lnTo>
                  <a:lnTo>
                    <a:pt x="2042" y="15"/>
                  </a:lnTo>
                  <a:lnTo>
                    <a:pt x="2038" y="0"/>
                  </a:lnTo>
                  <a:lnTo>
                    <a:pt x="2006" y="5"/>
                  </a:lnTo>
                  <a:lnTo>
                    <a:pt x="1994" y="0"/>
                  </a:lnTo>
                  <a:lnTo>
                    <a:pt x="1955" y="11"/>
                  </a:lnTo>
                  <a:lnTo>
                    <a:pt x="1913" y="18"/>
                  </a:lnTo>
                  <a:lnTo>
                    <a:pt x="1886" y="30"/>
                  </a:lnTo>
                  <a:lnTo>
                    <a:pt x="1885" y="47"/>
                  </a:lnTo>
                  <a:lnTo>
                    <a:pt x="1864" y="50"/>
                  </a:lnTo>
                  <a:cubicBezTo>
                    <a:pt x="1858" y="55"/>
                    <a:pt x="1854" y="75"/>
                    <a:pt x="1847" y="77"/>
                  </a:cubicBezTo>
                  <a:cubicBezTo>
                    <a:pt x="1839" y="82"/>
                    <a:pt x="1830" y="65"/>
                    <a:pt x="1820" y="63"/>
                  </a:cubicBezTo>
                  <a:lnTo>
                    <a:pt x="1786" y="66"/>
                  </a:lnTo>
                  <a:lnTo>
                    <a:pt x="1732" y="56"/>
                  </a:lnTo>
                  <a:lnTo>
                    <a:pt x="1709" y="62"/>
                  </a:lnTo>
                  <a:lnTo>
                    <a:pt x="1678" y="56"/>
                  </a:lnTo>
                  <a:lnTo>
                    <a:pt x="1666" y="47"/>
                  </a:lnTo>
                  <a:lnTo>
                    <a:pt x="1643" y="50"/>
                  </a:lnTo>
                  <a:cubicBezTo>
                    <a:pt x="1635" y="52"/>
                    <a:pt x="1626" y="57"/>
                    <a:pt x="1618" y="60"/>
                  </a:cubicBezTo>
                  <a:cubicBezTo>
                    <a:pt x="1610" y="63"/>
                    <a:pt x="1603" y="67"/>
                    <a:pt x="1597" y="71"/>
                  </a:cubicBezTo>
                  <a:cubicBezTo>
                    <a:pt x="1591" y="75"/>
                    <a:pt x="1587" y="84"/>
                    <a:pt x="1583" y="83"/>
                  </a:cubicBezTo>
                  <a:cubicBezTo>
                    <a:pt x="1571" y="90"/>
                    <a:pt x="1576" y="67"/>
                    <a:pt x="1571" y="65"/>
                  </a:cubicBezTo>
                  <a:lnTo>
                    <a:pt x="1553" y="69"/>
                  </a:lnTo>
                  <a:cubicBezTo>
                    <a:pt x="1544" y="66"/>
                    <a:pt x="1531" y="50"/>
                    <a:pt x="1517" y="47"/>
                  </a:cubicBezTo>
                  <a:cubicBezTo>
                    <a:pt x="1503" y="46"/>
                    <a:pt x="1479" y="45"/>
                    <a:pt x="1468" y="48"/>
                  </a:cubicBezTo>
                  <a:cubicBezTo>
                    <a:pt x="1457" y="51"/>
                    <a:pt x="1461" y="63"/>
                    <a:pt x="1451" y="63"/>
                  </a:cubicBezTo>
                  <a:cubicBezTo>
                    <a:pt x="1439" y="66"/>
                    <a:pt x="1419" y="48"/>
                    <a:pt x="1408" y="47"/>
                  </a:cubicBezTo>
                  <a:cubicBezTo>
                    <a:pt x="1397" y="46"/>
                    <a:pt x="1390" y="59"/>
                    <a:pt x="1382" y="59"/>
                  </a:cubicBezTo>
                  <a:cubicBezTo>
                    <a:pt x="1374" y="59"/>
                    <a:pt x="1362" y="52"/>
                    <a:pt x="1357" y="47"/>
                  </a:cubicBezTo>
                  <a:cubicBezTo>
                    <a:pt x="1352" y="42"/>
                    <a:pt x="1356" y="36"/>
                    <a:pt x="1349" y="30"/>
                  </a:cubicBezTo>
                  <a:cubicBezTo>
                    <a:pt x="1333" y="26"/>
                    <a:pt x="1330" y="13"/>
                    <a:pt x="1318" y="11"/>
                  </a:cubicBezTo>
                  <a:cubicBezTo>
                    <a:pt x="1306" y="9"/>
                    <a:pt x="1287" y="20"/>
                    <a:pt x="1277" y="20"/>
                  </a:cubicBezTo>
                  <a:cubicBezTo>
                    <a:pt x="1267" y="20"/>
                    <a:pt x="1268" y="10"/>
                    <a:pt x="1259" y="9"/>
                  </a:cubicBezTo>
                  <a:lnTo>
                    <a:pt x="1222" y="14"/>
                  </a:lnTo>
                  <a:lnTo>
                    <a:pt x="1210" y="32"/>
                  </a:lnTo>
                  <a:cubicBezTo>
                    <a:pt x="1203" y="35"/>
                    <a:pt x="1187" y="28"/>
                    <a:pt x="1178" y="29"/>
                  </a:cubicBezTo>
                  <a:cubicBezTo>
                    <a:pt x="1169" y="30"/>
                    <a:pt x="1164" y="36"/>
                    <a:pt x="1154" y="39"/>
                  </a:cubicBezTo>
                  <a:cubicBezTo>
                    <a:pt x="1144" y="42"/>
                    <a:pt x="1124" y="44"/>
                    <a:pt x="1120" y="48"/>
                  </a:cubicBezTo>
                  <a:cubicBezTo>
                    <a:pt x="1109" y="57"/>
                    <a:pt x="1132" y="61"/>
                    <a:pt x="1132" y="65"/>
                  </a:cubicBezTo>
                  <a:cubicBezTo>
                    <a:pt x="1132" y="69"/>
                    <a:pt x="1126" y="70"/>
                    <a:pt x="1118" y="72"/>
                  </a:cubicBezTo>
                  <a:cubicBezTo>
                    <a:pt x="1110" y="74"/>
                    <a:pt x="1084" y="72"/>
                    <a:pt x="1085" y="77"/>
                  </a:cubicBezTo>
                  <a:cubicBezTo>
                    <a:pt x="1085" y="86"/>
                    <a:pt x="1126" y="103"/>
                    <a:pt x="1127" y="105"/>
                  </a:cubicBezTo>
                  <a:lnTo>
                    <a:pt x="1090" y="90"/>
                  </a:lnTo>
                  <a:lnTo>
                    <a:pt x="1072" y="95"/>
                  </a:lnTo>
                  <a:cubicBezTo>
                    <a:pt x="1063" y="93"/>
                    <a:pt x="1039" y="65"/>
                    <a:pt x="1033" y="80"/>
                  </a:cubicBezTo>
                  <a:cubicBezTo>
                    <a:pt x="1027" y="95"/>
                    <a:pt x="1077" y="132"/>
                    <a:pt x="1084" y="147"/>
                  </a:cubicBezTo>
                  <a:lnTo>
                    <a:pt x="1075" y="171"/>
                  </a:lnTo>
                  <a:lnTo>
                    <a:pt x="1040" y="170"/>
                  </a:lnTo>
                  <a:cubicBezTo>
                    <a:pt x="1040" y="170"/>
                    <a:pt x="1061" y="164"/>
                    <a:pt x="1060" y="155"/>
                  </a:cubicBezTo>
                  <a:cubicBezTo>
                    <a:pt x="1059" y="146"/>
                    <a:pt x="1043" y="127"/>
                    <a:pt x="1031" y="113"/>
                  </a:cubicBezTo>
                  <a:cubicBezTo>
                    <a:pt x="1025" y="101"/>
                    <a:pt x="1030" y="84"/>
                    <a:pt x="1024" y="81"/>
                  </a:cubicBezTo>
                  <a:cubicBezTo>
                    <a:pt x="1018" y="78"/>
                    <a:pt x="997" y="65"/>
                    <a:pt x="989" y="71"/>
                  </a:cubicBezTo>
                  <a:cubicBezTo>
                    <a:pt x="968" y="74"/>
                    <a:pt x="970" y="107"/>
                    <a:pt x="974" y="116"/>
                  </a:cubicBezTo>
                  <a:cubicBezTo>
                    <a:pt x="978" y="125"/>
                    <a:pt x="1009" y="122"/>
                    <a:pt x="1012" y="125"/>
                  </a:cubicBezTo>
                  <a:cubicBezTo>
                    <a:pt x="1028" y="153"/>
                    <a:pt x="1005" y="143"/>
                    <a:pt x="989" y="134"/>
                  </a:cubicBezTo>
                  <a:cubicBezTo>
                    <a:pt x="973" y="125"/>
                    <a:pt x="968" y="128"/>
                    <a:pt x="958" y="128"/>
                  </a:cubicBezTo>
                  <a:cubicBezTo>
                    <a:pt x="948" y="128"/>
                    <a:pt x="931" y="133"/>
                    <a:pt x="926" y="137"/>
                  </a:cubicBezTo>
                  <a:cubicBezTo>
                    <a:pt x="921" y="141"/>
                    <a:pt x="939" y="157"/>
                    <a:pt x="926" y="152"/>
                  </a:cubicBezTo>
                  <a:cubicBezTo>
                    <a:pt x="913" y="147"/>
                    <a:pt x="899" y="149"/>
                    <a:pt x="886" y="147"/>
                  </a:cubicBezTo>
                  <a:cubicBezTo>
                    <a:pt x="873" y="145"/>
                    <a:pt x="863" y="136"/>
                    <a:pt x="847" y="140"/>
                  </a:cubicBezTo>
                  <a:cubicBezTo>
                    <a:pt x="825" y="147"/>
                    <a:pt x="794" y="185"/>
                    <a:pt x="787" y="171"/>
                  </a:cubicBezTo>
                  <a:cubicBezTo>
                    <a:pt x="780" y="157"/>
                    <a:pt x="800" y="155"/>
                    <a:pt x="800" y="150"/>
                  </a:cubicBezTo>
                  <a:cubicBezTo>
                    <a:pt x="800" y="145"/>
                    <a:pt x="796" y="138"/>
                    <a:pt x="790" y="138"/>
                  </a:cubicBezTo>
                  <a:cubicBezTo>
                    <a:pt x="784" y="138"/>
                    <a:pt x="764" y="144"/>
                    <a:pt x="763" y="152"/>
                  </a:cubicBezTo>
                  <a:cubicBezTo>
                    <a:pt x="761" y="163"/>
                    <a:pt x="783" y="181"/>
                    <a:pt x="782" y="186"/>
                  </a:cubicBezTo>
                  <a:cubicBezTo>
                    <a:pt x="781" y="191"/>
                    <a:pt x="765" y="180"/>
                    <a:pt x="758" y="183"/>
                  </a:cubicBezTo>
                  <a:cubicBezTo>
                    <a:pt x="751" y="186"/>
                    <a:pt x="746" y="207"/>
                    <a:pt x="742" y="203"/>
                  </a:cubicBezTo>
                  <a:lnTo>
                    <a:pt x="728" y="189"/>
                  </a:lnTo>
                  <a:lnTo>
                    <a:pt x="746" y="170"/>
                  </a:lnTo>
                  <a:lnTo>
                    <a:pt x="733" y="158"/>
                  </a:lnTo>
                  <a:cubicBezTo>
                    <a:pt x="727" y="155"/>
                    <a:pt x="718" y="150"/>
                    <a:pt x="712" y="149"/>
                  </a:cubicBezTo>
                  <a:cubicBezTo>
                    <a:pt x="706" y="148"/>
                    <a:pt x="701" y="154"/>
                    <a:pt x="698" y="152"/>
                  </a:cubicBezTo>
                  <a:cubicBezTo>
                    <a:pt x="695" y="150"/>
                    <a:pt x="698" y="139"/>
                    <a:pt x="695" y="138"/>
                  </a:cubicBezTo>
                  <a:cubicBezTo>
                    <a:pt x="692" y="137"/>
                    <a:pt x="685" y="146"/>
                    <a:pt x="680" y="146"/>
                  </a:cubicBezTo>
                  <a:cubicBezTo>
                    <a:pt x="675" y="146"/>
                    <a:pt x="677" y="142"/>
                    <a:pt x="667" y="140"/>
                  </a:cubicBezTo>
                  <a:cubicBezTo>
                    <a:pt x="657" y="138"/>
                    <a:pt x="632" y="139"/>
                    <a:pt x="622" y="135"/>
                  </a:cubicBezTo>
                  <a:cubicBezTo>
                    <a:pt x="612" y="131"/>
                    <a:pt x="632" y="117"/>
                    <a:pt x="608" y="113"/>
                  </a:cubicBezTo>
                  <a:cubicBezTo>
                    <a:pt x="584" y="109"/>
                    <a:pt x="590" y="119"/>
                    <a:pt x="583" y="119"/>
                  </a:cubicBezTo>
                  <a:lnTo>
                    <a:pt x="568" y="114"/>
                  </a:lnTo>
                  <a:cubicBezTo>
                    <a:pt x="555" y="116"/>
                    <a:pt x="521" y="125"/>
                    <a:pt x="505" y="131"/>
                  </a:cubicBezTo>
                  <a:cubicBezTo>
                    <a:pt x="482" y="140"/>
                    <a:pt x="485" y="140"/>
                    <a:pt x="472" y="152"/>
                  </a:cubicBezTo>
                  <a:cubicBezTo>
                    <a:pt x="459" y="164"/>
                    <a:pt x="443" y="192"/>
                    <a:pt x="428" y="204"/>
                  </a:cubicBezTo>
                  <a:cubicBezTo>
                    <a:pt x="410" y="223"/>
                    <a:pt x="393" y="217"/>
                    <a:pt x="382" y="224"/>
                  </a:cubicBezTo>
                  <a:lnTo>
                    <a:pt x="364" y="248"/>
                  </a:lnTo>
                  <a:lnTo>
                    <a:pt x="368" y="290"/>
                  </a:lnTo>
                  <a:lnTo>
                    <a:pt x="389" y="306"/>
                  </a:lnTo>
                  <a:lnTo>
                    <a:pt x="436" y="290"/>
                  </a:lnTo>
                  <a:cubicBezTo>
                    <a:pt x="447" y="296"/>
                    <a:pt x="448" y="335"/>
                    <a:pt x="457" y="341"/>
                  </a:cubicBezTo>
                  <a:cubicBezTo>
                    <a:pt x="468" y="348"/>
                    <a:pt x="486" y="330"/>
                    <a:pt x="491" y="324"/>
                  </a:cubicBezTo>
                  <a:lnTo>
                    <a:pt x="496" y="300"/>
                  </a:lnTo>
                  <a:lnTo>
                    <a:pt x="514" y="281"/>
                  </a:lnTo>
                  <a:cubicBezTo>
                    <a:pt x="515" y="270"/>
                    <a:pt x="499" y="245"/>
                    <a:pt x="502" y="234"/>
                  </a:cubicBezTo>
                  <a:cubicBezTo>
                    <a:pt x="505" y="225"/>
                    <a:pt x="526" y="220"/>
                    <a:pt x="535" y="213"/>
                  </a:cubicBezTo>
                  <a:cubicBezTo>
                    <a:pt x="544" y="206"/>
                    <a:pt x="546" y="192"/>
                    <a:pt x="554" y="191"/>
                  </a:cubicBezTo>
                  <a:cubicBezTo>
                    <a:pt x="567" y="190"/>
                    <a:pt x="580" y="200"/>
                    <a:pt x="581" y="204"/>
                  </a:cubicBezTo>
                  <a:cubicBezTo>
                    <a:pt x="581" y="208"/>
                    <a:pt x="560" y="200"/>
                    <a:pt x="557" y="215"/>
                  </a:cubicBezTo>
                  <a:cubicBezTo>
                    <a:pt x="554" y="230"/>
                    <a:pt x="535" y="233"/>
                    <a:pt x="533" y="242"/>
                  </a:cubicBezTo>
                  <a:lnTo>
                    <a:pt x="548" y="267"/>
                  </a:lnTo>
                  <a:lnTo>
                    <a:pt x="571" y="276"/>
                  </a:lnTo>
                  <a:lnTo>
                    <a:pt x="598" y="264"/>
                  </a:lnTo>
                  <a:lnTo>
                    <a:pt x="625" y="261"/>
                  </a:lnTo>
                  <a:cubicBezTo>
                    <a:pt x="632" y="263"/>
                    <a:pt x="645" y="271"/>
                    <a:pt x="638" y="276"/>
                  </a:cubicBezTo>
                  <a:cubicBezTo>
                    <a:pt x="631" y="281"/>
                    <a:pt x="593" y="287"/>
                    <a:pt x="584" y="293"/>
                  </a:cubicBezTo>
                  <a:cubicBezTo>
                    <a:pt x="575" y="299"/>
                    <a:pt x="587" y="309"/>
                    <a:pt x="581" y="311"/>
                  </a:cubicBezTo>
                  <a:cubicBezTo>
                    <a:pt x="567" y="319"/>
                    <a:pt x="556" y="301"/>
                    <a:pt x="550" y="303"/>
                  </a:cubicBezTo>
                  <a:lnTo>
                    <a:pt x="547" y="323"/>
                  </a:lnTo>
                  <a:lnTo>
                    <a:pt x="536" y="350"/>
                  </a:lnTo>
                  <a:lnTo>
                    <a:pt x="512" y="351"/>
                  </a:lnTo>
                  <a:lnTo>
                    <a:pt x="476" y="360"/>
                  </a:lnTo>
                  <a:lnTo>
                    <a:pt x="457" y="351"/>
                  </a:lnTo>
                  <a:lnTo>
                    <a:pt x="443" y="357"/>
                  </a:lnTo>
                  <a:lnTo>
                    <a:pt x="419" y="342"/>
                  </a:lnTo>
                  <a:cubicBezTo>
                    <a:pt x="417" y="335"/>
                    <a:pt x="433" y="329"/>
                    <a:pt x="428" y="317"/>
                  </a:cubicBezTo>
                  <a:cubicBezTo>
                    <a:pt x="423" y="305"/>
                    <a:pt x="396" y="313"/>
                    <a:pt x="392" y="321"/>
                  </a:cubicBezTo>
                  <a:lnTo>
                    <a:pt x="397" y="362"/>
                  </a:lnTo>
                  <a:lnTo>
                    <a:pt x="373" y="362"/>
                  </a:lnTo>
                  <a:cubicBezTo>
                    <a:pt x="365" y="366"/>
                    <a:pt x="355" y="380"/>
                    <a:pt x="347" y="386"/>
                  </a:cubicBezTo>
                  <a:cubicBezTo>
                    <a:pt x="339" y="392"/>
                    <a:pt x="332" y="379"/>
                    <a:pt x="322" y="399"/>
                  </a:cubicBezTo>
                  <a:cubicBezTo>
                    <a:pt x="312" y="419"/>
                    <a:pt x="301" y="411"/>
                    <a:pt x="293" y="414"/>
                  </a:cubicBezTo>
                  <a:cubicBezTo>
                    <a:pt x="285" y="417"/>
                    <a:pt x="280" y="414"/>
                    <a:pt x="275" y="416"/>
                  </a:cubicBezTo>
                  <a:cubicBezTo>
                    <a:pt x="270" y="418"/>
                    <a:pt x="267" y="426"/>
                    <a:pt x="260" y="426"/>
                  </a:cubicBezTo>
                  <a:cubicBezTo>
                    <a:pt x="253" y="426"/>
                    <a:pt x="238" y="417"/>
                    <a:pt x="232" y="419"/>
                  </a:cubicBezTo>
                  <a:cubicBezTo>
                    <a:pt x="226" y="421"/>
                    <a:pt x="221" y="432"/>
                    <a:pt x="226" y="437"/>
                  </a:cubicBezTo>
                  <a:lnTo>
                    <a:pt x="263" y="449"/>
                  </a:lnTo>
                  <a:lnTo>
                    <a:pt x="272" y="474"/>
                  </a:lnTo>
                  <a:lnTo>
                    <a:pt x="262" y="503"/>
                  </a:lnTo>
                  <a:cubicBezTo>
                    <a:pt x="251" y="507"/>
                    <a:pt x="223" y="499"/>
                    <a:pt x="206" y="498"/>
                  </a:cubicBezTo>
                  <a:cubicBezTo>
                    <a:pt x="189" y="497"/>
                    <a:pt x="164" y="492"/>
                    <a:pt x="158" y="498"/>
                  </a:cubicBezTo>
                  <a:cubicBezTo>
                    <a:pt x="152" y="504"/>
                    <a:pt x="167" y="527"/>
                    <a:pt x="167" y="537"/>
                  </a:cubicBezTo>
                  <a:cubicBezTo>
                    <a:pt x="167" y="547"/>
                    <a:pt x="159" y="551"/>
                    <a:pt x="157" y="557"/>
                  </a:cubicBezTo>
                  <a:cubicBezTo>
                    <a:pt x="155" y="563"/>
                    <a:pt x="161" y="569"/>
                    <a:pt x="157" y="576"/>
                  </a:cubicBezTo>
                  <a:cubicBezTo>
                    <a:pt x="153" y="583"/>
                    <a:pt x="127" y="594"/>
                    <a:pt x="130" y="597"/>
                  </a:cubicBezTo>
                  <a:cubicBezTo>
                    <a:pt x="139" y="606"/>
                    <a:pt x="160" y="592"/>
                    <a:pt x="176" y="592"/>
                  </a:cubicBezTo>
                  <a:lnTo>
                    <a:pt x="226" y="598"/>
                  </a:lnTo>
                  <a:lnTo>
                    <a:pt x="260" y="588"/>
                  </a:lnTo>
                  <a:lnTo>
                    <a:pt x="274" y="576"/>
                  </a:lnTo>
                  <a:cubicBezTo>
                    <a:pt x="282" y="573"/>
                    <a:pt x="306" y="573"/>
                    <a:pt x="307" y="569"/>
                  </a:cubicBezTo>
                  <a:cubicBezTo>
                    <a:pt x="321" y="557"/>
                    <a:pt x="283" y="559"/>
                    <a:pt x="283" y="552"/>
                  </a:cubicBezTo>
                  <a:cubicBezTo>
                    <a:pt x="283" y="545"/>
                    <a:pt x="300" y="533"/>
                    <a:pt x="307" y="528"/>
                  </a:cubicBezTo>
                  <a:lnTo>
                    <a:pt x="325" y="522"/>
                  </a:lnTo>
                  <a:lnTo>
                    <a:pt x="320" y="503"/>
                  </a:lnTo>
                  <a:cubicBezTo>
                    <a:pt x="323" y="499"/>
                    <a:pt x="336" y="495"/>
                    <a:pt x="342" y="495"/>
                  </a:cubicBezTo>
                  <a:cubicBezTo>
                    <a:pt x="348" y="495"/>
                    <a:pt x="350" y="506"/>
                    <a:pt x="358" y="505"/>
                  </a:cubicBezTo>
                  <a:cubicBezTo>
                    <a:pt x="366" y="504"/>
                    <a:pt x="384" y="490"/>
                    <a:pt x="393" y="491"/>
                  </a:cubicBezTo>
                  <a:lnTo>
                    <a:pt x="415" y="510"/>
                  </a:lnTo>
                  <a:cubicBezTo>
                    <a:pt x="416" y="517"/>
                    <a:pt x="407" y="520"/>
                    <a:pt x="401" y="530"/>
                  </a:cubicBezTo>
                  <a:lnTo>
                    <a:pt x="381" y="573"/>
                  </a:lnTo>
                  <a:lnTo>
                    <a:pt x="406" y="576"/>
                  </a:lnTo>
                  <a:lnTo>
                    <a:pt x="412" y="561"/>
                  </a:lnTo>
                  <a:lnTo>
                    <a:pt x="404" y="543"/>
                  </a:lnTo>
                  <a:cubicBezTo>
                    <a:pt x="406" y="539"/>
                    <a:pt x="417" y="541"/>
                    <a:pt x="423" y="538"/>
                  </a:cubicBezTo>
                  <a:cubicBezTo>
                    <a:pt x="430" y="537"/>
                    <a:pt x="435" y="526"/>
                    <a:pt x="441" y="527"/>
                  </a:cubicBezTo>
                  <a:cubicBezTo>
                    <a:pt x="447" y="528"/>
                    <a:pt x="453" y="542"/>
                    <a:pt x="460" y="547"/>
                  </a:cubicBezTo>
                  <a:lnTo>
                    <a:pt x="483" y="559"/>
                  </a:lnTo>
                  <a:lnTo>
                    <a:pt x="490" y="573"/>
                  </a:lnTo>
                  <a:lnTo>
                    <a:pt x="493" y="590"/>
                  </a:lnTo>
                  <a:lnTo>
                    <a:pt x="508" y="579"/>
                  </a:lnTo>
                  <a:cubicBezTo>
                    <a:pt x="508" y="579"/>
                    <a:pt x="507" y="566"/>
                    <a:pt x="509" y="564"/>
                  </a:cubicBezTo>
                  <a:cubicBezTo>
                    <a:pt x="513" y="561"/>
                    <a:pt x="512" y="581"/>
                    <a:pt x="521" y="569"/>
                  </a:cubicBezTo>
                  <a:cubicBezTo>
                    <a:pt x="530" y="557"/>
                    <a:pt x="525" y="556"/>
                    <a:pt x="515" y="549"/>
                  </a:cubicBezTo>
                  <a:lnTo>
                    <a:pt x="468" y="523"/>
                  </a:lnTo>
                  <a:lnTo>
                    <a:pt x="441" y="508"/>
                  </a:lnTo>
                  <a:lnTo>
                    <a:pt x="455" y="480"/>
                  </a:lnTo>
                  <a:lnTo>
                    <a:pt x="464" y="498"/>
                  </a:lnTo>
                  <a:lnTo>
                    <a:pt x="487" y="512"/>
                  </a:lnTo>
                  <a:lnTo>
                    <a:pt x="517" y="527"/>
                  </a:lnTo>
                  <a:cubicBezTo>
                    <a:pt x="526" y="535"/>
                    <a:pt x="529" y="546"/>
                    <a:pt x="539" y="559"/>
                  </a:cubicBezTo>
                  <a:cubicBezTo>
                    <a:pt x="549" y="572"/>
                    <a:pt x="570" y="602"/>
                    <a:pt x="579" y="608"/>
                  </a:cubicBezTo>
                  <a:cubicBezTo>
                    <a:pt x="588" y="614"/>
                    <a:pt x="588" y="598"/>
                    <a:pt x="592" y="597"/>
                  </a:cubicBezTo>
                  <a:cubicBezTo>
                    <a:pt x="596" y="594"/>
                    <a:pt x="604" y="602"/>
                    <a:pt x="604" y="599"/>
                  </a:cubicBezTo>
                  <a:cubicBezTo>
                    <a:pt x="604" y="596"/>
                    <a:pt x="596" y="583"/>
                    <a:pt x="593" y="578"/>
                  </a:cubicBezTo>
                  <a:cubicBezTo>
                    <a:pt x="589" y="574"/>
                    <a:pt x="590" y="568"/>
                    <a:pt x="587" y="567"/>
                  </a:cubicBezTo>
                  <a:cubicBezTo>
                    <a:pt x="585" y="563"/>
                    <a:pt x="583" y="558"/>
                    <a:pt x="584" y="555"/>
                  </a:cubicBezTo>
                  <a:cubicBezTo>
                    <a:pt x="585" y="552"/>
                    <a:pt x="589" y="550"/>
                    <a:pt x="592" y="548"/>
                  </a:cubicBezTo>
                  <a:lnTo>
                    <a:pt x="601" y="542"/>
                  </a:lnTo>
                  <a:cubicBezTo>
                    <a:pt x="607" y="541"/>
                    <a:pt x="621" y="541"/>
                    <a:pt x="627" y="541"/>
                  </a:cubicBezTo>
                  <a:cubicBezTo>
                    <a:pt x="633" y="541"/>
                    <a:pt x="636" y="541"/>
                    <a:pt x="640" y="539"/>
                  </a:cubicBezTo>
                  <a:cubicBezTo>
                    <a:pt x="644" y="537"/>
                    <a:pt x="648" y="532"/>
                    <a:pt x="650" y="528"/>
                  </a:cubicBezTo>
                  <a:lnTo>
                    <a:pt x="653" y="513"/>
                  </a:lnTo>
                  <a:lnTo>
                    <a:pt x="639" y="505"/>
                  </a:lnTo>
                  <a:cubicBezTo>
                    <a:pt x="639" y="503"/>
                    <a:pt x="650" y="505"/>
                    <a:pt x="655" y="501"/>
                  </a:cubicBezTo>
                  <a:cubicBezTo>
                    <a:pt x="660" y="497"/>
                    <a:pt x="665" y="488"/>
                    <a:pt x="670" y="483"/>
                  </a:cubicBezTo>
                  <a:cubicBezTo>
                    <a:pt x="675" y="478"/>
                    <a:pt x="681" y="471"/>
                    <a:pt x="686" y="470"/>
                  </a:cubicBezTo>
                  <a:lnTo>
                    <a:pt x="703" y="476"/>
                  </a:lnTo>
                  <a:lnTo>
                    <a:pt x="718" y="494"/>
                  </a:lnTo>
                  <a:cubicBezTo>
                    <a:pt x="723" y="498"/>
                    <a:pt x="727" y="503"/>
                    <a:pt x="731" y="501"/>
                  </a:cubicBezTo>
                  <a:cubicBezTo>
                    <a:pt x="735" y="499"/>
                    <a:pt x="742" y="488"/>
                    <a:pt x="742" y="482"/>
                  </a:cubicBezTo>
                  <a:lnTo>
                    <a:pt x="728" y="466"/>
                  </a:lnTo>
                  <a:cubicBezTo>
                    <a:pt x="730" y="462"/>
                    <a:pt x="746" y="463"/>
                    <a:pt x="755" y="459"/>
                  </a:cubicBezTo>
                  <a:cubicBezTo>
                    <a:pt x="764" y="455"/>
                    <a:pt x="777" y="444"/>
                    <a:pt x="782" y="444"/>
                  </a:cubicBezTo>
                  <a:cubicBezTo>
                    <a:pt x="787" y="444"/>
                    <a:pt x="786" y="452"/>
                    <a:pt x="784" y="458"/>
                  </a:cubicBezTo>
                  <a:cubicBezTo>
                    <a:pt x="782" y="464"/>
                    <a:pt x="765" y="469"/>
                    <a:pt x="772" y="480"/>
                  </a:cubicBezTo>
                  <a:cubicBezTo>
                    <a:pt x="779" y="491"/>
                    <a:pt x="820" y="516"/>
                    <a:pt x="824" y="525"/>
                  </a:cubicBezTo>
                  <a:cubicBezTo>
                    <a:pt x="828" y="534"/>
                    <a:pt x="808" y="535"/>
                    <a:pt x="796" y="537"/>
                  </a:cubicBezTo>
                  <a:cubicBezTo>
                    <a:pt x="784" y="539"/>
                    <a:pt x="763" y="541"/>
                    <a:pt x="751" y="539"/>
                  </a:cubicBezTo>
                  <a:cubicBezTo>
                    <a:pt x="739" y="537"/>
                    <a:pt x="739" y="524"/>
                    <a:pt x="722" y="524"/>
                  </a:cubicBezTo>
                  <a:cubicBezTo>
                    <a:pt x="705" y="524"/>
                    <a:pt x="707" y="533"/>
                    <a:pt x="697" y="537"/>
                  </a:cubicBezTo>
                  <a:lnTo>
                    <a:pt x="667" y="538"/>
                  </a:lnTo>
                  <a:lnTo>
                    <a:pt x="623" y="560"/>
                  </a:lnTo>
                  <a:lnTo>
                    <a:pt x="634" y="576"/>
                  </a:lnTo>
                  <a:lnTo>
                    <a:pt x="639" y="598"/>
                  </a:lnTo>
                  <a:lnTo>
                    <a:pt x="669" y="617"/>
                  </a:lnTo>
                  <a:lnTo>
                    <a:pt x="700" y="602"/>
                  </a:lnTo>
                  <a:lnTo>
                    <a:pt x="718" y="611"/>
                  </a:lnTo>
                  <a:lnTo>
                    <a:pt x="752" y="608"/>
                  </a:lnTo>
                  <a:lnTo>
                    <a:pt x="757" y="644"/>
                  </a:lnTo>
                  <a:lnTo>
                    <a:pt x="697" y="677"/>
                  </a:lnTo>
                  <a:close/>
                </a:path>
              </a:pathLst>
            </a:custGeom>
            <a:solidFill>
              <a:srgbClr val="FEFEFE">
                <a:alpha val="29999"/>
              </a:srgbClr>
            </a:solidFill>
            <a:ln w="9525">
              <a:noFill/>
            </a:ln>
          </p:spPr>
          <p:txBody>
            <a:bodyPr/>
            <a:lstStyle/>
            <a:p>
              <a:endParaRPr lang="zh-CN" altLang="en-US"/>
            </a:p>
          </p:txBody>
        </p:sp>
      </p:grpSp>
      <p:sp>
        <p:nvSpPr>
          <p:cNvPr id="3197" name="Rectangle 2"/>
          <p:cNvSpPr>
            <a:spLocks noGrp="1"/>
          </p:cNvSpPr>
          <p:nvPr>
            <p:ph type="title"/>
          </p:nvPr>
        </p:nvSpPr>
        <p:spPr>
          <a:xfrm>
            <a:off x="574675" y="304800"/>
            <a:ext cx="8001000" cy="1216025"/>
          </a:xfrm>
          <a:prstGeom prst="rect">
            <a:avLst/>
          </a:prstGeom>
          <a:noFill/>
          <a:ln w="9525">
            <a:noFill/>
          </a:ln>
        </p:spPr>
        <p:txBody>
          <a:bodyPr anchor="b"/>
          <a:lstStyle/>
          <a:p>
            <a:pPr lvl="0"/>
            <a:r>
              <a:rPr lang="zh-CN" altLang="en-US"/>
              <a:t>单击此处编辑母版标题样式</a:t>
            </a:r>
            <a:endParaRPr lang="zh-CN" altLang="en-US"/>
          </a:p>
        </p:txBody>
      </p:sp>
      <p:sp>
        <p:nvSpPr>
          <p:cNvPr id="3198" name="Rectangle 3"/>
          <p:cNvSpPr>
            <a:spLocks noGrp="1"/>
          </p:cNvSpPr>
          <p:nvPr>
            <p:ph type="body" idx="1"/>
          </p:nvPr>
        </p:nvSpPr>
        <p:spPr>
          <a:xfrm>
            <a:off x="566738" y="1752600"/>
            <a:ext cx="8001000" cy="426720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199" name="日期占位符 1"/>
          <p:cNvSpPr>
            <a:spLocks noGrp="1"/>
          </p:cNvSpPr>
          <p:nvPr>
            <p:ph type="dt" sz="half" idx="2"/>
          </p:nvPr>
        </p:nvSpPr>
        <p:spPr>
          <a:xfrm>
            <a:off x="609600" y="6245225"/>
            <a:ext cx="1981200" cy="476250"/>
          </a:xfrm>
          <a:prstGeom prst="rect">
            <a:avLst/>
          </a:prstGeom>
          <a:noFill/>
          <a:ln w="9525">
            <a:noFill/>
          </a:ln>
        </p:spPr>
        <p:txBody>
          <a:bodyPr/>
          <a:lstStyle>
            <a:lvl1pPr>
              <a:defRPr sz="1200">
                <a:latin typeface="Verdana" panose="020B0604030504040204" pitchFamily="2" charset="0"/>
              </a:defRPr>
            </a:lvl1pPr>
          </a:lstStyle>
          <a:p>
            <a:pPr lvl="0" eaLnBrk="1" hangingPunct="1"/>
            <a:endParaRPr lang="zh-CN" altLang="en-US" dirty="0">
              <a:latin typeface="Times New Roman" panose="02020603050405020304" pitchFamily="2" charset="0"/>
            </a:endParaRPr>
          </a:p>
        </p:txBody>
      </p:sp>
      <p:sp>
        <p:nvSpPr>
          <p:cNvPr id="3200" name="页脚占位符 2"/>
          <p:cNvSpPr>
            <a:spLocks noGrp="1"/>
          </p:cNvSpPr>
          <p:nvPr>
            <p:ph type="ftr" sz="quarter" idx="3"/>
          </p:nvPr>
        </p:nvSpPr>
        <p:spPr>
          <a:xfrm>
            <a:off x="3124200" y="6245225"/>
            <a:ext cx="2895600" cy="476250"/>
          </a:xfrm>
          <a:prstGeom prst="rect">
            <a:avLst/>
          </a:prstGeom>
          <a:noFill/>
          <a:ln w="9525">
            <a:noFill/>
          </a:ln>
        </p:spPr>
        <p:txBody>
          <a:bodyPr/>
          <a:lstStyle>
            <a:lvl1pPr>
              <a:defRPr/>
            </a:lvl1pPr>
          </a:lstStyle>
          <a:p>
            <a:pPr lvl="0" eaLnBrk="1" hangingPunct="1"/>
            <a:endParaRPr lang="en-US" altLang="x-none" dirty="0">
              <a:latin typeface="Times New Roman" panose="02020603050405020304" pitchFamily="2" charset="0"/>
            </a:endParaRPr>
          </a:p>
        </p:txBody>
      </p:sp>
      <p:sp>
        <p:nvSpPr>
          <p:cNvPr id="3201" name="灯片编号占位符 3"/>
          <p:cNvSpPr>
            <a:spLocks noGrp="1"/>
          </p:cNvSpPr>
          <p:nvPr>
            <p:ph type="sldNum" sz="quarter" idx="4"/>
          </p:nvPr>
        </p:nvSpPr>
        <p:spPr>
          <a:xfrm>
            <a:off x="6553200" y="6245225"/>
            <a:ext cx="1981200" cy="476250"/>
          </a:xfrm>
          <a:prstGeom prst="rect">
            <a:avLst/>
          </a:prstGeom>
          <a:noFill/>
          <a:ln w="9525">
            <a:noFill/>
          </a:ln>
        </p:spPr>
        <p:txBody>
          <a:bodyPr/>
          <a:lstStyle>
            <a:lvl1pPr algn="r">
              <a:defRPr sz="1200">
                <a:latin typeface="Verdana" panose="020B0604030504040204" pitchFamily="2" charset="0"/>
              </a:defRPr>
            </a:lvl1p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pic>
        <p:nvPicPr>
          <p:cNvPr id="3202" name="WordArt 2"/>
          <p:cNvPicPr/>
          <p:nvPr/>
        </p:nvPicPr>
        <p:blipFill>
          <a:blip r:embed="rId13" cstate="print"/>
          <a:stretch>
            <a:fillRect/>
          </a:stretch>
        </p:blipFill>
        <p:spPr>
          <a:xfrm>
            <a:off x="682625" y="725488"/>
            <a:ext cx="2268538" cy="24447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9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98">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198">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198">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198">
                                            <p:txEl>
                                              <p:pRg st="4" end="4"/>
                                            </p:txEl>
                                          </p:spTgt>
                                        </p:tgtEl>
                                        <p:attrNameLst>
                                          <p:attrName>style.visibility</p:attrName>
                                        </p:attrNameLst>
                                      </p:cBhvr>
                                      <p:to>
                                        <p:strVal val="visible"/>
                                      </p:to>
                                    </p:set>
                                  </p:childTnLst>
                                </p:cTn>
                              </p:par>
                              <p:par>
                                <p:cTn id="15" presetID="10" presetClass="entr" presetSubtype="0" fill="hold" nodeType="withEffect">
                                  <p:stCondLst>
                                    <p:cond delay="800"/>
                                  </p:stCondLst>
                                  <p:childTnLst>
                                    <p:set>
                                      <p:cBhvr>
                                        <p:cTn id="16" dur="1" fill="hold">
                                          <p:stCondLst>
                                            <p:cond delay="0"/>
                                          </p:stCondLst>
                                        </p:cTn>
                                        <p:tgtEl>
                                          <p:spTgt spid="3088"/>
                                        </p:tgtEl>
                                        <p:attrNameLst>
                                          <p:attrName>style.visibility</p:attrName>
                                        </p:attrNameLst>
                                      </p:cBhvr>
                                      <p:to>
                                        <p:strVal val="visible"/>
                                      </p:to>
                                    </p:set>
                                    <p:animEffect transition="in" filter="fade">
                                      <p:cBhvr>
                                        <p:cTn id="17" dur="2000"/>
                                        <p:tgtEl>
                                          <p:spTgt spid="30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98" grpId="0" build="p">
        <p:tmplLst>
          <p:tmpl lvl="1">
            <p:tnLst>
              <p:par>
                <p:cTn presetID="1" presetClass="entr" presetSubtype="0" fill="hold" nodeType="click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Lst>
      </p:bldP>
    </p:bldLst>
  </p:timing>
  <p:hf sldNum="0" hdr="0" ftr="0" dt="0"/>
  <p:txStyles>
    <p:titleStyle>
      <a:lvl1pPr marL="0" lvl="0" indent="0" algn="l" defTabSz="914400" eaLnBrk="0" fontAlgn="base" latinLnBrk="0" hangingPunct="0">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469900" lvl="0" indent="-46990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3000" b="0" i="0" u="none" kern="1200" baseline="0">
          <a:solidFill>
            <a:schemeClr val="tx1"/>
          </a:solidFill>
          <a:latin typeface="+mn-lt"/>
          <a:ea typeface="+mn-ea"/>
          <a:cs typeface="+mn-cs"/>
        </a:defRPr>
      </a:lvl1pPr>
      <a:lvl2pPr marL="908050" lvl="1" indent="-436245"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600" b="0" i="0" u="none" kern="1200" baseline="0">
          <a:solidFill>
            <a:schemeClr val="tx1"/>
          </a:solidFill>
          <a:latin typeface="+mn-lt"/>
          <a:ea typeface="+mn-ea"/>
          <a:cs typeface="+mn-cs"/>
        </a:defRPr>
      </a:lvl2pPr>
      <a:lvl3pPr marL="1304925" lvl="2" indent="-39497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2300" b="0" i="0" u="none" kern="1200" baseline="0">
          <a:solidFill>
            <a:schemeClr val="tx1"/>
          </a:solidFill>
          <a:latin typeface="+mn-lt"/>
          <a:ea typeface="+mn-ea"/>
          <a:cs typeface="+mn-cs"/>
        </a:defRPr>
      </a:lvl3pPr>
      <a:lvl4pPr marL="1694180" lvl="3" indent="-38735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000" b="0" i="0" u="none" kern="1200" baseline="0">
          <a:solidFill>
            <a:schemeClr val="tx1"/>
          </a:solidFill>
          <a:latin typeface="+mn-lt"/>
          <a:ea typeface="+mn-ea"/>
          <a:cs typeface="+mn-cs"/>
        </a:defRPr>
      </a:lvl4pPr>
      <a:lvl5pPr marL="2094230" lvl="4" indent="-39878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5121"/>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项目一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旅游资源与地理环境</a:t>
            </a:r>
            <a:endParaRPr lang="zh-CN" altLang="en-US" sz="3600" b="1" dirty="0">
              <a:ln w="9525" cap="flat" cmpd="sng">
                <a:solidFill>
                  <a:srgbClr val="000000"/>
                </a:solidFill>
                <a:prstDash val="solid"/>
                <a:headEnd type="none" w="med" len="med"/>
                <a:tailEnd type="none" w="med" len="med"/>
              </a:ln>
              <a:solidFill>
                <a:srgbClr val="000000"/>
              </a:solidFill>
              <a:latin typeface="宋体" panose="02010600030101010101" pitchFamily="2" charset="-122"/>
              <a:ea typeface="宋体" panose="02010600030101010101" pitchFamily="2" charset="-122"/>
            </a:endParaRPr>
          </a:p>
        </p:txBody>
      </p:sp>
      <p:sp>
        <p:nvSpPr>
          <p:cNvPr id="3" name="矩形 2"/>
          <p:cNvSpPr/>
          <p:nvPr/>
        </p:nvSpPr>
        <p:spPr>
          <a:xfrm>
            <a:off x="475525" y="1767711"/>
            <a:ext cx="7471954" cy="3969385"/>
          </a:xfrm>
          <a:prstGeom prst="rect">
            <a:avLst/>
          </a:prstGeom>
        </p:spPr>
        <p:txBody>
          <a:bodyPr wrap="square">
            <a:spAutoFit/>
          </a:bodyPr>
          <a:lstStyle/>
          <a:p>
            <a:pPr indent="457200"/>
            <a:r>
              <a:rPr dirty="0" smtClean="0"/>
              <a:t>【</a:t>
            </a:r>
            <a:r>
              <a:rPr b="1" dirty="0" smtClean="0"/>
              <a:t>学习目标</a:t>
            </a:r>
            <a:r>
              <a:rPr dirty="0" smtClean="0"/>
              <a:t>】</a:t>
            </a:r>
            <a:endParaRPr dirty="0" smtClean="0"/>
          </a:p>
          <a:p>
            <a:pPr indent="457200"/>
            <a:endParaRPr dirty="0" smtClean="0"/>
          </a:p>
          <a:p>
            <a:pPr indent="457200"/>
            <a:r>
              <a:rPr b="1" dirty="0" smtClean="0"/>
              <a:t>知识目标</a:t>
            </a:r>
            <a:endParaRPr b="1" dirty="0" smtClean="0"/>
          </a:p>
          <a:p>
            <a:pPr indent="457200"/>
            <a:r>
              <a:rPr dirty="0" smtClean="0"/>
              <a:t>1.掌握旅游与旅游资源的概念；</a:t>
            </a:r>
            <a:endParaRPr dirty="0" smtClean="0"/>
          </a:p>
          <a:p>
            <a:pPr indent="457200"/>
            <a:r>
              <a:rPr dirty="0" smtClean="0"/>
              <a:t>2.了解中国旅游资源地理特征；</a:t>
            </a:r>
            <a:endParaRPr dirty="0" smtClean="0"/>
          </a:p>
          <a:p>
            <a:pPr indent="457200"/>
            <a:r>
              <a:rPr dirty="0" smtClean="0"/>
              <a:t>3.熟悉自然资源与人文旅游资源的分类与特征。</a:t>
            </a:r>
            <a:endParaRPr dirty="0" smtClean="0"/>
          </a:p>
          <a:p>
            <a:pPr indent="457200"/>
            <a:endParaRPr dirty="0" smtClean="0"/>
          </a:p>
          <a:p>
            <a:pPr indent="457200"/>
            <a:r>
              <a:rPr b="1" dirty="0" smtClean="0"/>
              <a:t>技能目标</a:t>
            </a:r>
            <a:endParaRPr b="1" dirty="0" smtClean="0"/>
          </a:p>
          <a:p>
            <a:pPr indent="457200"/>
            <a:r>
              <a:rPr dirty="0" smtClean="0"/>
              <a:t>1.能够进行旅游资源分类；</a:t>
            </a:r>
            <a:endParaRPr dirty="0" smtClean="0"/>
          </a:p>
          <a:p>
            <a:pPr indent="457200"/>
            <a:r>
              <a:rPr dirty="0" smtClean="0"/>
              <a:t>2.能够进行旅游地理区划。</a:t>
            </a:r>
            <a:endParaRPr dirty="0" smtClean="0"/>
          </a:p>
          <a:p>
            <a:pPr indent="457200"/>
            <a:endParaRPr dirty="0" smtClean="0"/>
          </a:p>
          <a:p>
            <a:pPr indent="457200"/>
            <a:r>
              <a:rPr b="1" dirty="0" smtClean="0"/>
              <a:t>情感目标</a:t>
            </a:r>
            <a:endParaRPr b="1" dirty="0" smtClean="0"/>
          </a:p>
          <a:p>
            <a:pPr indent="457200"/>
            <a:r>
              <a:rPr dirty="0" smtClean="0"/>
              <a:t>1.培养对中国旅游资源的兴趣与热爱；</a:t>
            </a:r>
            <a:endParaRPr dirty="0" smtClean="0"/>
          </a:p>
          <a:p>
            <a:pPr indent="457200"/>
            <a:r>
              <a:rPr dirty="0" smtClean="0"/>
              <a:t>培养团队合作能力。</a:t>
            </a:r>
            <a:endParaRPr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矩形 24578"/>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项目一</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  旅游资源与地理环境</a:t>
            </a:r>
            <a:endParaRPr lang="zh-CN" altLang="en-US" sz="3600" b="1" dirty="0">
              <a:ln w="9525" cap="flat" cmpd="sng">
                <a:solidFill>
                  <a:srgbClr val="000000"/>
                </a:solidFill>
                <a:prstDash val="solid"/>
                <a:headEnd type="none" w="med" len="med"/>
                <a:tailEnd type="none" w="med" len="med"/>
              </a:ln>
              <a:solidFill>
                <a:srgbClr val="000000"/>
              </a:solidFill>
              <a:latin typeface="宋体" panose="02010600030101010101" pitchFamily="2" charset="-122"/>
              <a:ea typeface="宋体" panose="02010600030101010101" pitchFamily="2" charset="-122"/>
            </a:endParaRPr>
          </a:p>
        </p:txBody>
      </p:sp>
      <p:sp>
        <p:nvSpPr>
          <p:cNvPr id="24583" name="矩形 24582"/>
          <p:cNvSpPr/>
          <p:nvPr/>
        </p:nvSpPr>
        <p:spPr>
          <a:xfrm>
            <a:off x="3136900" y="1431608"/>
            <a:ext cx="322834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sym typeface="+mn-ea"/>
              </a:rPr>
              <a:t>中国旅游资源地理概述</a:t>
            </a:r>
            <a:endParaRPr lang="zh-CN" altLang="zh-CN" b="1" dirty="0" smtClean="0"/>
          </a:p>
          <a:p>
            <a:pPr eaLnBrk="0" hangingPunct="0"/>
            <a:endParaRPr lang="zh-CN" altLang="en-US" b="1" dirty="0"/>
          </a:p>
        </p:txBody>
      </p:sp>
      <p:sp>
        <p:nvSpPr>
          <p:cNvPr id="100" name="文本框 99"/>
          <p:cNvSpPr txBox="1"/>
          <p:nvPr/>
        </p:nvSpPr>
        <p:spPr>
          <a:xfrm>
            <a:off x="695325" y="2180590"/>
            <a:ext cx="7573464" cy="3415030"/>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sym typeface="+mn-ea"/>
              </a:rPr>
              <a:t>4.生物旅游资源</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生物与旅游关系极为密切，它是自然界有生命的物质，由植物、动物和微生物组成。绿色的植被环境能引起人们愉悦的精神感受，复杂多样的生物环境奥妙无穷，趣味无尽，具有吸引人们去求知、猎奇、科考的旅游功能。</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 生物旅游资源主要包括：</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（1）森林景观</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（2）草原景观</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（3）古树名木</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（4）奇花异草</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（5）珍禽异兽及栖息地</a:t>
            </a:r>
            <a:endParaRPr lang="zh-CN" altLang="en-US" dirty="0" smtClean="0">
              <a:latin typeface="宋体" panose="02010600030101010101" pitchFamily="2" charset="-122"/>
              <a:cs typeface="宋体" panose="02010600030101010101" pitchFamily="2" charset="-122"/>
              <a:sym typeface="+mn-ea"/>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矩形 24578"/>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项目一</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  旅游资源与地理环境</a:t>
            </a:r>
            <a:endParaRPr lang="zh-CN" altLang="en-US" sz="3600" b="1" dirty="0">
              <a:ln w="9525" cap="flat" cmpd="sng">
                <a:solidFill>
                  <a:srgbClr val="000000"/>
                </a:solidFill>
                <a:prstDash val="solid"/>
                <a:headEnd type="none" w="med" len="med"/>
                <a:tailEnd type="none" w="med" len="med"/>
              </a:ln>
              <a:solidFill>
                <a:srgbClr val="000000"/>
              </a:solidFill>
              <a:latin typeface="宋体" panose="02010600030101010101" pitchFamily="2" charset="-122"/>
              <a:ea typeface="宋体" panose="02010600030101010101" pitchFamily="2" charset="-122"/>
            </a:endParaRPr>
          </a:p>
        </p:txBody>
      </p:sp>
      <p:sp>
        <p:nvSpPr>
          <p:cNvPr id="24583" name="矩形 24582"/>
          <p:cNvSpPr/>
          <p:nvPr/>
        </p:nvSpPr>
        <p:spPr>
          <a:xfrm>
            <a:off x="3136900" y="1431608"/>
            <a:ext cx="322834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sym typeface="+mn-ea"/>
              </a:rPr>
              <a:t>中国旅游资源地理概述</a:t>
            </a:r>
            <a:endParaRPr lang="zh-CN" altLang="zh-CN" b="1" dirty="0" smtClean="0"/>
          </a:p>
          <a:p>
            <a:pPr eaLnBrk="0" hangingPunct="0"/>
            <a:endParaRPr lang="zh-CN" altLang="en-US" b="1" dirty="0"/>
          </a:p>
        </p:txBody>
      </p:sp>
      <p:sp>
        <p:nvSpPr>
          <p:cNvPr id="100" name="文本框 99"/>
          <p:cNvSpPr txBox="1"/>
          <p:nvPr/>
        </p:nvSpPr>
        <p:spPr>
          <a:xfrm>
            <a:off x="565150" y="1850390"/>
            <a:ext cx="7573464" cy="424624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en-US" altLang="zh-CN" b="1" dirty="0" smtClean="0"/>
          </a:p>
          <a:p>
            <a:r>
              <a:rPr lang="zh-CN" altLang="en-US" dirty="0" smtClean="0">
                <a:latin typeface="宋体" panose="02010600030101010101" pitchFamily="2" charset="-122"/>
                <a:cs typeface="宋体" panose="02010600030101010101" pitchFamily="2" charset="-122"/>
              </a:rPr>
              <a:t>   （二）中国人文旅游资源人文旅游资源</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    又称人文景观旅游资源，是指由各种社会环境、人民生活、历史文物、文</a:t>
            </a:r>
            <a:r>
              <a:rPr lang="zh-CN" altLang="en-US" dirty="0" smtClean="0">
                <a:latin typeface="宋体" panose="02010600030101010101" pitchFamily="2" charset="-122"/>
                <a:cs typeface="宋体" panose="02010600030101010101" pitchFamily="2" charset="-122"/>
                <a:sym typeface="+mn-ea"/>
              </a:rPr>
              <a:t>化艺术、民族风情和物质生产构成的人文景观。既是人类历史文化的结晶，也是民族风貌的集中反映。</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人文旅游资源主要有以下分类：</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1.历史古迹旅游资源</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（1）古代建筑</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（2）古代伟大工程</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（3）古代陵墓</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2.古典园林</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素有“无声的诗，立体的画”之称的中国古典园林，分为以皇家园林为主的北方园林、以私家园林为代表的江南园林和以宅园为代表的岭南园林三个主流体系。其中以江南地区水平最高，数量最多。             </a:t>
            </a:r>
            <a:r>
              <a:rPr lang="zh-CN" altLang="en-US" dirty="0" smtClean="0">
                <a:latin typeface="宋体" panose="02010600030101010101" pitchFamily="2" charset="-122"/>
                <a:cs typeface="宋体" panose="02010600030101010101" pitchFamily="2" charset="-122"/>
                <a:sym typeface="+mn-ea"/>
              </a:rPr>
              <a:t>〖知识链接</a:t>
            </a:r>
            <a:r>
              <a:rPr lang="zh-CN" altLang="en-US" dirty="0" smtClean="0">
                <a:latin typeface="宋体" panose="02010600030101010101" pitchFamily="2" charset="-122"/>
                <a:cs typeface="宋体" panose="02010600030101010101" pitchFamily="2" charset="-122"/>
                <a:sym typeface="+mn-ea"/>
              </a:rPr>
              <a:t>〗中国古典园林中的建筑类型</a:t>
            </a:r>
            <a:endParaRPr lang="zh-CN" altLang="en-US" dirty="0" smtClean="0">
              <a:latin typeface="宋体" panose="02010600030101010101" pitchFamily="2" charset="-122"/>
              <a:cs typeface="宋体" panose="02010600030101010101" pitchFamily="2" charset="-122"/>
              <a:sym typeface="+mn-ea"/>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矩形 24578"/>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项目一</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  旅游资源与地理环境</a:t>
            </a:r>
            <a:endParaRPr lang="zh-CN" altLang="en-US" sz="3600" b="1" dirty="0">
              <a:ln w="9525" cap="flat" cmpd="sng">
                <a:solidFill>
                  <a:srgbClr val="000000"/>
                </a:solidFill>
                <a:prstDash val="solid"/>
                <a:headEnd type="none" w="med" len="med"/>
                <a:tailEnd type="none" w="med" len="med"/>
              </a:ln>
              <a:solidFill>
                <a:srgbClr val="000000"/>
              </a:solidFill>
              <a:latin typeface="宋体" panose="02010600030101010101" pitchFamily="2" charset="-122"/>
              <a:ea typeface="宋体" panose="02010600030101010101" pitchFamily="2" charset="-122"/>
            </a:endParaRPr>
          </a:p>
        </p:txBody>
      </p:sp>
      <p:sp>
        <p:nvSpPr>
          <p:cNvPr id="24583" name="矩形 24582"/>
          <p:cNvSpPr/>
          <p:nvPr/>
        </p:nvSpPr>
        <p:spPr>
          <a:xfrm>
            <a:off x="3136900" y="1431608"/>
            <a:ext cx="322834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sym typeface="+mn-ea"/>
              </a:rPr>
              <a:t>中国旅游资源地理概述</a:t>
            </a:r>
            <a:endParaRPr lang="zh-CN" altLang="zh-CN" b="1" dirty="0" smtClean="0"/>
          </a:p>
          <a:p>
            <a:pPr eaLnBrk="0" hangingPunct="0"/>
            <a:endParaRPr lang="zh-CN" altLang="en-US" b="1" dirty="0"/>
          </a:p>
        </p:txBody>
      </p:sp>
      <p:sp>
        <p:nvSpPr>
          <p:cNvPr id="100" name="文本框 99"/>
          <p:cNvSpPr txBox="1"/>
          <p:nvPr/>
        </p:nvSpPr>
        <p:spPr>
          <a:xfrm>
            <a:off x="695325" y="1946910"/>
            <a:ext cx="7573464" cy="424624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rPr>
              <a:t>3.宗教文化旅游资源</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在我国，影响最为广泛、深远的是佛教，其次便是我国土生土长的道教。</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4.民俗风情旅游资源</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主要有以下几种形式：</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（1）特色民居</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（2）节庆旅游活动</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5.其他人文旅游资源 </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除历史古迹、宗教文化和民俗风情外，还有文学艺术、城乡风貌、现代设施、饮食与购物等其他人文旅游资源。                       〖同步职场〗贵州旅游：资源大普查完成 登记资源82679处</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思考：</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如何在现实资源调查中灵活运用国标《旅游资源分类、调查与评价》（GB/T 18972－2003）。</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矩形 24578"/>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项目一</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  旅游资源与地理环境</a:t>
            </a:r>
            <a:endParaRPr lang="zh-CN" altLang="en-US" sz="3600" b="1" dirty="0">
              <a:ln w="9525" cap="flat" cmpd="sng">
                <a:solidFill>
                  <a:srgbClr val="000000"/>
                </a:solidFill>
                <a:prstDash val="solid"/>
                <a:headEnd type="none" w="med" len="med"/>
                <a:tailEnd type="none" w="med" len="med"/>
              </a:ln>
              <a:solidFill>
                <a:srgbClr val="000000"/>
              </a:solidFill>
              <a:latin typeface="宋体" panose="02010600030101010101" pitchFamily="2" charset="-122"/>
              <a:ea typeface="宋体" panose="02010600030101010101" pitchFamily="2" charset="-122"/>
            </a:endParaRPr>
          </a:p>
        </p:txBody>
      </p:sp>
      <p:sp>
        <p:nvSpPr>
          <p:cNvPr id="24583" name="矩形 24582"/>
          <p:cNvSpPr/>
          <p:nvPr/>
        </p:nvSpPr>
        <p:spPr>
          <a:xfrm>
            <a:off x="3136900" y="1431608"/>
            <a:ext cx="322834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sym typeface="+mn-ea"/>
              </a:rPr>
              <a:t>中国旅游资源地理概述</a:t>
            </a:r>
            <a:endParaRPr lang="zh-CN" altLang="zh-CN" b="1" dirty="0" smtClean="0"/>
          </a:p>
          <a:p>
            <a:pPr eaLnBrk="0" hangingPunct="0"/>
            <a:endParaRPr lang="zh-CN" altLang="en-US" b="1" dirty="0"/>
          </a:p>
        </p:txBody>
      </p:sp>
      <p:sp>
        <p:nvSpPr>
          <p:cNvPr id="100" name="文本框 99"/>
          <p:cNvSpPr txBox="1"/>
          <p:nvPr/>
        </p:nvSpPr>
        <p:spPr>
          <a:xfrm>
            <a:off x="695325" y="2180590"/>
            <a:ext cx="7573464" cy="3138170"/>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rPr>
              <a:t>三、旅游资源的开发与保护</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（一）旅游资源的开发原则</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1.综合效益原则。</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2.突出特色原则。</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3.资源保护原则。</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（二）旅游资源衰退保护的对策</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1.杜绝人为破坏的现象。</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2.及时维护、修缮受损的旅游资源。</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3.积极倡导生态旅游，促进旅游业可持续发展。               【任务实训】旅游资源分类调查实训表</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矩形 24578"/>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项目一  旅游资源与地理环境</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
        <p:nvSpPr>
          <p:cNvPr id="24583" name="矩形 24582"/>
          <p:cNvSpPr/>
          <p:nvPr/>
        </p:nvSpPr>
        <p:spPr>
          <a:xfrm>
            <a:off x="3136900" y="1570038"/>
            <a:ext cx="276860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任务二 中国旅游地理区划</a:t>
            </a:r>
            <a:endParaRPr alt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984250" y="2240915"/>
            <a:ext cx="7454900" cy="3692525"/>
          </a:xfrm>
          <a:prstGeom prst="rect">
            <a:avLst/>
          </a:prstGeom>
          <a:noFill/>
          <a:ln w="9525">
            <a:noFill/>
          </a:ln>
        </p:spPr>
        <p:txBody>
          <a:bodyPr wrap="square">
            <a:spAutoFit/>
          </a:bodyPr>
          <a:p>
            <a:r>
              <a:rPr lang="en-US" altLang="zh-CN" b="1" dirty="0" smtClean="0"/>
              <a:t>[</a:t>
            </a:r>
            <a:r>
              <a:rPr lang="zh-CN" altLang="zh-CN" b="1" dirty="0" smtClean="0"/>
              <a:t>任务引入</a:t>
            </a:r>
            <a:r>
              <a:rPr lang="en-US" altLang="zh-CN" b="1" dirty="0" smtClean="0"/>
              <a:t>]</a:t>
            </a:r>
            <a:endParaRPr lang="en-US" altLang="zh-CN" b="1" dirty="0" smtClean="0"/>
          </a:p>
          <a:p>
            <a:pPr algn="l"/>
            <a:r>
              <a:rPr lang="zh-CN" altLang="en-US" dirty="0" smtClean="0"/>
              <a:t>         2017年《中国旅游市场发展研究及投资前景报告》显示，中国旅游业近年来出现井喷式增长，旅游业战略性支柱产业地位更加巩固，社会综合效益更加凸显。2017年旅游业综合贡献8.77万亿元，对国民经济的综合贡献达11.04%，对住宿、餐饮、民航、铁路客运业的贡献超过80%，旅游直接和间接就业8000万人，对社会就业综合贡献达10.28%。</a:t>
            </a:r>
            <a:endParaRPr lang="zh-CN" altLang="en-US" dirty="0" smtClean="0"/>
          </a:p>
          <a:p>
            <a:pPr algn="l"/>
            <a:r>
              <a:rPr lang="zh-CN" altLang="en-US" dirty="0" smtClean="0"/>
              <a:t>        但另一方面,与新时代人民群众的旅游美好生活需要相比，旅游业还存在一些不相适应的突出问题，比如城乡旅游发展不平衡与全域旅游发展要求不相适应；旅游区域发展不平衡与旅游整体发展要求不相适应；旅游产品结构不合理与广大游客日趋多元的旅游消费需求不相适应；旅游公共服务及交通等基础设施不完善不充分与旅游爆发式、井喷式市场需求不相适应；一些地方旅游市场失序、文明旅游滞后与人民群众“更加满意”要求不相适应等。（资料来源：旅游资讯）</a:t>
            </a:r>
            <a:endParaRPr lang="zh-CN" altLang="en-US"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矩形 24578"/>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项目一  旅游资源与地理环境</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
        <p:nvSpPr>
          <p:cNvPr id="24583" name="矩形 24582"/>
          <p:cNvSpPr/>
          <p:nvPr/>
        </p:nvSpPr>
        <p:spPr>
          <a:xfrm>
            <a:off x="3136900" y="1570038"/>
            <a:ext cx="276860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任务二 中国旅游地理区划</a:t>
            </a:r>
            <a:endParaRPr alt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984250" y="2240915"/>
            <a:ext cx="7454900" cy="1198880"/>
          </a:xfrm>
          <a:prstGeom prst="rect">
            <a:avLst/>
          </a:prstGeom>
          <a:noFill/>
          <a:ln w="9525">
            <a:noFill/>
          </a:ln>
        </p:spPr>
        <p:txBody>
          <a:bodyPr wrap="square">
            <a:spAutoFit/>
          </a:bodyPr>
          <a:p>
            <a:r>
              <a:rPr lang="en-US" altLang="zh-CN" b="1" dirty="0" smtClean="0"/>
              <a:t>[</a:t>
            </a:r>
            <a:r>
              <a:rPr lang="zh-CN" altLang="zh-CN" b="1" dirty="0" smtClean="0"/>
              <a:t>任务引入</a:t>
            </a:r>
            <a:r>
              <a:rPr lang="en-US" altLang="zh-CN" b="1" dirty="0" smtClean="0"/>
              <a:t>]</a:t>
            </a:r>
            <a:endParaRPr lang="en-US" altLang="zh-CN" b="1" dirty="0" smtClean="0"/>
          </a:p>
          <a:p>
            <a:pPr algn="l"/>
            <a:r>
              <a:rPr lang="zh-CN" altLang="en-US" dirty="0" smtClean="0"/>
              <a:t>思考：</a:t>
            </a:r>
            <a:endParaRPr lang="zh-CN" altLang="en-US" dirty="0" smtClean="0"/>
          </a:p>
          <a:p>
            <a:pPr algn="l"/>
            <a:r>
              <a:rPr lang="zh-CN" altLang="en-US" dirty="0" smtClean="0"/>
              <a:t>1.中国旅游区域发展不平衡的原因有哪些；</a:t>
            </a:r>
            <a:endParaRPr lang="zh-CN" altLang="en-US" dirty="0" smtClean="0"/>
          </a:p>
          <a:p>
            <a:pPr algn="l"/>
            <a:r>
              <a:rPr lang="zh-CN" altLang="en-US" dirty="0" smtClean="0"/>
              <a:t>2.如何利用中国旅游资源分布特点合理有序开发旅游项目。</a:t>
            </a:r>
            <a:endParaRPr lang="zh-CN" altLang="en-US" dirty="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矩形 24578"/>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项目一  旅游资源与地理环境</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
        <p:nvSpPr>
          <p:cNvPr id="24583" name="矩形 24582"/>
          <p:cNvSpPr/>
          <p:nvPr/>
        </p:nvSpPr>
        <p:spPr>
          <a:xfrm>
            <a:off x="3136900" y="1570038"/>
            <a:ext cx="276860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任务二 中国旅游地理区划</a:t>
            </a:r>
            <a:endParaRPr alt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984250" y="2254250"/>
            <a:ext cx="7454900" cy="3415030"/>
          </a:xfrm>
          <a:prstGeom prst="rect">
            <a:avLst/>
          </a:prstGeom>
          <a:noFill/>
          <a:ln w="9525">
            <a:noFill/>
          </a:ln>
        </p:spPr>
        <p:txBody>
          <a:bodyPr wrap="square">
            <a:spAutoFit/>
          </a:bodyPr>
          <a:p>
            <a:r>
              <a:rPr lang="en-US" altLang="zh-CN" b="1" dirty="0" smtClean="0"/>
              <a:t>[</a:t>
            </a:r>
            <a:r>
              <a:rPr lang="zh-CN" altLang="zh-CN" b="1" dirty="0" smtClean="0"/>
              <a:t>任务学习</a:t>
            </a:r>
            <a:r>
              <a:rPr lang="en-US" altLang="zh-CN" b="1" dirty="0" smtClean="0"/>
              <a:t>]</a:t>
            </a:r>
            <a:endParaRPr lang="en-US" altLang="zh-CN" b="1" dirty="0" smtClean="0"/>
          </a:p>
          <a:p>
            <a:pPr algn="l"/>
            <a:r>
              <a:rPr lang="zh-CN" altLang="en-US" dirty="0" smtClean="0"/>
              <a:t>   一、中国旅游地理区划概述</a:t>
            </a:r>
            <a:endParaRPr lang="zh-CN" altLang="en-US" dirty="0" smtClean="0"/>
          </a:p>
          <a:p>
            <a:pPr algn="l"/>
            <a:r>
              <a:rPr lang="zh-CN" altLang="en-US" dirty="0" smtClean="0"/>
              <a:t>（一）旅游地理区划目的</a:t>
            </a:r>
            <a:endParaRPr lang="zh-CN" altLang="en-US" dirty="0" smtClean="0"/>
          </a:p>
          <a:p>
            <a:pPr algn="l"/>
            <a:r>
              <a:rPr lang="zh-CN" altLang="en-US" dirty="0" smtClean="0"/>
              <a:t>        旅游地理区是指自然地理与人文地理环境特征基本相似，自然旅游风光与旅游特征基本相近的地理区域综合体。</a:t>
            </a:r>
            <a:endParaRPr lang="zh-CN" altLang="en-US" dirty="0" smtClean="0"/>
          </a:p>
          <a:p>
            <a:pPr algn="l"/>
            <a:r>
              <a:rPr lang="zh-CN" altLang="en-US" dirty="0" smtClean="0"/>
              <a:t>（二）旅游地理区划等级</a:t>
            </a:r>
            <a:endParaRPr lang="zh-CN" altLang="en-US" dirty="0" smtClean="0"/>
          </a:p>
          <a:p>
            <a:pPr algn="l"/>
            <a:r>
              <a:rPr lang="zh-CN" altLang="en-US" dirty="0" smtClean="0"/>
              <a:t>        中国的旅游区划尚处于探索阶段，专家学者更是各有己见。</a:t>
            </a:r>
            <a:endParaRPr lang="zh-CN" altLang="en-US" dirty="0" smtClean="0"/>
          </a:p>
          <a:p>
            <a:pPr algn="l"/>
            <a:r>
              <a:rPr lang="zh-CN" altLang="en-US" dirty="0" smtClean="0"/>
              <a:t>   二、中国旅游地理区划</a:t>
            </a:r>
            <a:endParaRPr lang="zh-CN" altLang="en-US" dirty="0" smtClean="0"/>
          </a:p>
          <a:p>
            <a:pPr algn="l"/>
            <a:r>
              <a:rPr lang="zh-CN" altLang="en-US" dirty="0" smtClean="0"/>
              <a:t>（一）中国旅游地理区划各种方案简介</a:t>
            </a:r>
            <a:endParaRPr lang="zh-CN" altLang="en-US" dirty="0" smtClean="0"/>
          </a:p>
          <a:p>
            <a:pPr algn="l"/>
            <a:r>
              <a:rPr lang="zh-CN" altLang="en-US" dirty="0" smtClean="0"/>
              <a:t>（二）本书采用的中国旅游地理区划方案介绍根据中国旅游区划的地域相对完整性原则、相对一致性原则、旅游中心地原则、多级划分等原则，把整个中国划分为若干相似性较大而差异性较小的10个旅游区。</a:t>
            </a:r>
            <a:endParaRPr lang="zh-CN" altLang="en-US" dirty="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矩形 24578"/>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项目一  旅游资源与地理环境</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
        <p:nvSpPr>
          <p:cNvPr id="24583" name="矩形 24582"/>
          <p:cNvSpPr/>
          <p:nvPr/>
        </p:nvSpPr>
        <p:spPr>
          <a:xfrm>
            <a:off x="3136900" y="1570038"/>
            <a:ext cx="276860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任务二 中国旅游地理区划</a:t>
            </a:r>
            <a:endParaRPr alt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984250" y="2254250"/>
            <a:ext cx="7454900" cy="3692525"/>
          </a:xfrm>
          <a:prstGeom prst="rect">
            <a:avLst/>
          </a:prstGeom>
          <a:noFill/>
          <a:ln w="9525">
            <a:noFill/>
          </a:ln>
        </p:spPr>
        <p:txBody>
          <a:bodyPr wrap="square">
            <a:spAutoFit/>
          </a:bodyPr>
          <a:p>
            <a:r>
              <a:rPr lang="en-US" altLang="zh-CN" b="1" dirty="0" smtClean="0"/>
              <a:t>[</a:t>
            </a:r>
            <a:r>
              <a:rPr lang="zh-CN" altLang="zh-CN" b="1" dirty="0" smtClean="0"/>
              <a:t>任务学习</a:t>
            </a:r>
            <a:r>
              <a:rPr lang="en-US" altLang="zh-CN" b="1" dirty="0" smtClean="0"/>
              <a:t>]</a:t>
            </a:r>
            <a:endParaRPr lang="en-US" altLang="zh-CN" b="1" dirty="0" smtClean="0"/>
          </a:p>
          <a:p>
            <a:pPr algn="l"/>
            <a:r>
              <a:rPr lang="zh-CN" altLang="en-US" dirty="0" smtClean="0"/>
              <a:t> </a:t>
            </a:r>
            <a:r>
              <a:rPr lang="zh-CN" altLang="en-US" dirty="0" smtClean="0">
                <a:sym typeface="+mn-ea"/>
              </a:rPr>
              <a:t>具体如下：</a:t>
            </a:r>
            <a:endParaRPr lang="zh-CN" altLang="en-US" dirty="0" smtClean="0"/>
          </a:p>
          <a:p>
            <a:pPr algn="l"/>
            <a:r>
              <a:rPr lang="zh-CN" altLang="en-US" dirty="0" smtClean="0">
                <a:sym typeface="+mn-ea"/>
              </a:rPr>
              <a:t>京华圣地—燕赵文化旅游区</a:t>
            </a:r>
            <a:endParaRPr lang="zh-CN" altLang="en-US" dirty="0" smtClean="0"/>
          </a:p>
          <a:p>
            <a:pPr algn="l"/>
            <a:r>
              <a:rPr lang="zh-CN" altLang="en-US" dirty="0" smtClean="0">
                <a:sym typeface="+mn-ea"/>
              </a:rPr>
              <a:t>白山黑水—关东文化旅游区</a:t>
            </a:r>
            <a:endParaRPr lang="zh-CN" altLang="en-US" dirty="0" smtClean="0"/>
          </a:p>
          <a:p>
            <a:pPr algn="l"/>
            <a:r>
              <a:rPr lang="zh-CN" altLang="en-US" dirty="0" smtClean="0">
                <a:sym typeface="+mn-ea"/>
              </a:rPr>
              <a:t>丝绸之路—塞北文化旅游区</a:t>
            </a:r>
            <a:endParaRPr lang="zh-CN" altLang="en-US" dirty="0" smtClean="0"/>
          </a:p>
          <a:p>
            <a:pPr algn="l"/>
            <a:r>
              <a:rPr lang="zh-CN" altLang="en-US" dirty="0" smtClean="0">
                <a:sym typeface="+mn-ea"/>
              </a:rPr>
              <a:t>中原访古—华夏文化旅游区</a:t>
            </a:r>
            <a:endParaRPr lang="zh-CN" altLang="en-US" dirty="0" smtClean="0"/>
          </a:p>
          <a:p>
            <a:pPr algn="l"/>
            <a:r>
              <a:rPr lang="zh-CN" altLang="en-US" dirty="0" smtClean="0">
                <a:sym typeface="+mn-ea"/>
              </a:rPr>
              <a:t>江南水乡—吴越文化旅游区</a:t>
            </a:r>
            <a:endParaRPr lang="zh-CN" altLang="en-US" dirty="0" smtClean="0"/>
          </a:p>
          <a:p>
            <a:pPr algn="l"/>
            <a:r>
              <a:rPr lang="zh-CN" altLang="en-US" dirty="0" smtClean="0">
                <a:sym typeface="+mn-ea"/>
              </a:rPr>
              <a:t>巴山蜀水—楚文化之旅游区</a:t>
            </a:r>
            <a:endParaRPr lang="zh-CN" altLang="en-US" dirty="0" smtClean="0"/>
          </a:p>
          <a:p>
            <a:pPr algn="l"/>
            <a:r>
              <a:rPr lang="zh-CN" altLang="en-US" dirty="0" smtClean="0">
                <a:sym typeface="+mn-ea"/>
              </a:rPr>
              <a:t>西南景观—民族文化旅游区</a:t>
            </a:r>
            <a:endParaRPr lang="zh-CN" altLang="en-US" dirty="0" smtClean="0"/>
          </a:p>
          <a:p>
            <a:pPr algn="l"/>
            <a:r>
              <a:rPr lang="zh-CN" altLang="en-US" dirty="0" smtClean="0">
                <a:sym typeface="+mn-ea"/>
              </a:rPr>
              <a:t>世界屋脊—高原文化旅游区</a:t>
            </a:r>
            <a:endParaRPr lang="zh-CN" altLang="en-US" dirty="0" smtClean="0"/>
          </a:p>
          <a:p>
            <a:pPr algn="l"/>
            <a:r>
              <a:rPr lang="zh-CN" altLang="en-US" dirty="0" smtClean="0">
                <a:sym typeface="+mn-ea"/>
              </a:rPr>
              <a:t>锦绣中华—岭南文化旅游区</a:t>
            </a:r>
            <a:endParaRPr lang="zh-CN" altLang="en-US" dirty="0" smtClean="0"/>
          </a:p>
          <a:p>
            <a:pPr algn="l"/>
            <a:r>
              <a:rPr lang="zh-CN" altLang="en-US" dirty="0" smtClean="0">
                <a:sym typeface="+mn-ea"/>
              </a:rPr>
              <a:t>多彩中国—港澳台文化旅游区</a:t>
            </a:r>
            <a:endParaRPr lang="zh-CN" altLang="en-US" dirty="0" smtClean="0">
              <a:sym typeface="+mn-ea"/>
            </a:endParaRPr>
          </a:p>
          <a:p>
            <a:pPr algn="l"/>
            <a:r>
              <a:rPr lang="zh-CN" altLang="en-US" dirty="0" smtClean="0"/>
              <a:t>【任务实训】旅游资源区划实训表</a:t>
            </a:r>
            <a:endParaRPr lang="zh-CN" altLang="en-US"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矩形 24578"/>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项目一 旅游资源与地理环境</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565150" y="2190750"/>
            <a:ext cx="7454900" cy="1753235"/>
          </a:xfrm>
          <a:prstGeom prst="rect">
            <a:avLst/>
          </a:prstGeom>
          <a:noFill/>
          <a:ln w="9525">
            <a:noFill/>
          </a:ln>
        </p:spPr>
        <p:txBody>
          <a:bodyPr wrap="square">
            <a:spAutoFit/>
          </a:bodyPr>
          <a:p>
            <a:pPr algn="ctr"/>
            <a:r>
              <a:rPr lang="en-US" altLang="zh-CN" b="1" dirty="0" smtClean="0"/>
              <a:t>[</a:t>
            </a:r>
            <a:r>
              <a:rPr lang="zh-CN" altLang="zh-CN" b="1" dirty="0" smtClean="0"/>
              <a:t>项目小结</a:t>
            </a:r>
            <a:r>
              <a:rPr lang="en-US" altLang="zh-CN" b="1" dirty="0" smtClean="0"/>
              <a:t>]</a:t>
            </a:r>
            <a:endParaRPr lang="en-US" altLang="zh-CN" b="1" dirty="0" smtClean="0"/>
          </a:p>
          <a:p>
            <a:pPr algn="l"/>
            <a:r>
              <a:rPr lang="zh-CN" altLang="en-US" dirty="0" smtClean="0"/>
              <a:t>        旅游与地理环境密不可分，中国旅游地理是一门研究旅游活动与地理环境以及社会经济发展之间相互关系的新兴学科。它以中国及其不同等级旅游区域的旅游资源及旅游活动为研究对象，以各区域内旅游资源基本特征及其形成环境、旅游发展基本知识为主要内容。中国旅游地理知识是中国旅游从业人员必备的知识储备和业务素质。 </a:t>
            </a:r>
            <a:endParaRPr lang="zh-CN" altLang="en-US"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矩形 24578"/>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项目一  旅游资源与地理环境</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565150" y="1279525"/>
            <a:ext cx="7454900" cy="5077460"/>
          </a:xfrm>
          <a:prstGeom prst="rect">
            <a:avLst/>
          </a:prstGeom>
          <a:noFill/>
          <a:ln w="9525">
            <a:noFill/>
          </a:ln>
        </p:spPr>
        <p:txBody>
          <a:bodyPr wrap="square">
            <a:spAutoFit/>
          </a:bodyPr>
          <a:p>
            <a:r>
              <a:rPr altLang="zh-CN" b="1" dirty="0" smtClean="0"/>
              <a:t>【同步练习】</a:t>
            </a:r>
            <a:endParaRPr altLang="zh-CN" b="1" dirty="0" smtClean="0"/>
          </a:p>
          <a:p>
            <a:r>
              <a:rPr altLang="zh-CN" b="1" dirty="0" smtClean="0"/>
              <a:t>一、填空题</a:t>
            </a:r>
            <a:endParaRPr altLang="zh-CN" b="1" dirty="0" smtClean="0"/>
          </a:p>
          <a:p>
            <a:r>
              <a:rPr altLang="zh-CN" b="1" dirty="0" smtClean="0"/>
              <a:t>1、按照普通分类法旅游资源可以划分为（     ）和（    ）两大类。</a:t>
            </a:r>
            <a:endParaRPr altLang="zh-CN" b="1" dirty="0" smtClean="0"/>
          </a:p>
          <a:p>
            <a:r>
              <a:rPr altLang="zh-CN" b="1" dirty="0" smtClean="0"/>
              <a:t>2、广东肇庆七星岩属于我国著名的（    ）地貌景观。</a:t>
            </a:r>
            <a:endParaRPr altLang="zh-CN" b="1" dirty="0" smtClean="0"/>
          </a:p>
          <a:p>
            <a:r>
              <a:rPr altLang="zh-CN" b="1" dirty="0" smtClean="0"/>
              <a:t>3、中国的三大瀑布指的是：（     ）、（     ）和（    ）。</a:t>
            </a:r>
            <a:endParaRPr altLang="zh-CN" b="1" dirty="0" smtClean="0"/>
          </a:p>
          <a:p>
            <a:r>
              <a:rPr altLang="zh-CN" b="1" dirty="0" smtClean="0"/>
              <a:t>4、（     ）、（     ）和（    ）被称为中国古代“三大名楼”。</a:t>
            </a:r>
            <a:endParaRPr altLang="zh-CN" b="1" dirty="0" smtClean="0"/>
          </a:p>
          <a:p>
            <a:r>
              <a:rPr altLang="zh-CN" b="1" dirty="0" smtClean="0"/>
              <a:t>5、按照地域把园林划分为（     ）、（     ）、（    ）和（    ）四类。</a:t>
            </a:r>
            <a:endParaRPr altLang="zh-CN" b="1" dirty="0" smtClean="0"/>
          </a:p>
          <a:p>
            <a:r>
              <a:rPr altLang="zh-CN" b="1" dirty="0" smtClean="0"/>
              <a:t>二、选择题</a:t>
            </a:r>
            <a:endParaRPr altLang="zh-CN" b="1" dirty="0" smtClean="0"/>
          </a:p>
          <a:p>
            <a:r>
              <a:rPr altLang="zh-CN" b="1" dirty="0" smtClean="0"/>
              <a:t>1、蓬莱仙境能观赏到的景观属于（    ）。</a:t>
            </a:r>
            <a:endParaRPr altLang="zh-CN" b="1" dirty="0" smtClean="0"/>
          </a:p>
          <a:p>
            <a:r>
              <a:rPr altLang="zh-CN" b="1" dirty="0" smtClean="0"/>
              <a:t>A.佛光                          B.蜃景</a:t>
            </a:r>
            <a:endParaRPr altLang="zh-CN" b="1" dirty="0" smtClean="0"/>
          </a:p>
          <a:p>
            <a:r>
              <a:rPr altLang="zh-CN" b="1" dirty="0" smtClean="0"/>
              <a:t>C.日月景观                      D.云雾景观</a:t>
            </a:r>
            <a:endParaRPr altLang="zh-CN" b="1" dirty="0" smtClean="0"/>
          </a:p>
          <a:p>
            <a:r>
              <a:rPr altLang="zh-CN" b="1" dirty="0" smtClean="0"/>
              <a:t>2、有“园中三杰”之称的是（    ）。</a:t>
            </a:r>
            <a:endParaRPr altLang="zh-CN" b="1" dirty="0" smtClean="0"/>
          </a:p>
          <a:p>
            <a:r>
              <a:rPr altLang="zh-CN" b="1" dirty="0" smtClean="0"/>
              <a:t>A.玫瑰                           B.蔷薇</a:t>
            </a:r>
            <a:endParaRPr altLang="zh-CN" b="1" dirty="0" smtClean="0"/>
          </a:p>
          <a:p>
            <a:r>
              <a:rPr altLang="zh-CN" b="1" dirty="0" smtClean="0"/>
              <a:t>C.月季                           D.水仙花</a:t>
            </a:r>
            <a:endParaRPr altLang="zh-CN" b="1" dirty="0" smtClean="0"/>
          </a:p>
          <a:p>
            <a:r>
              <a:rPr altLang="zh-CN" b="1" dirty="0" smtClean="0"/>
              <a:t>3、我国大陆现存的两座清代皇宫是（    ）。</a:t>
            </a:r>
            <a:endParaRPr altLang="zh-CN" b="1" dirty="0" smtClean="0"/>
          </a:p>
          <a:p>
            <a:r>
              <a:rPr altLang="zh-CN" b="1" dirty="0" smtClean="0"/>
              <a:t>A.北京故宫                                     B.南京故宫</a:t>
            </a:r>
            <a:endParaRPr altLang="zh-CN" b="1" dirty="0" smtClean="0"/>
          </a:p>
          <a:p>
            <a:r>
              <a:rPr altLang="zh-CN" b="1" dirty="0" smtClean="0"/>
              <a:t>C. 西安故宫                                    D. 沈阳故宫</a:t>
            </a:r>
            <a:endParaRPr altLang="zh-CN" b="1" dirty="0" smtClean="0"/>
          </a:p>
          <a:p>
            <a:endParaRPr altLang="zh-CN" b="1"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矩形 24578"/>
          <p:cNvSpPr/>
          <p:nvPr/>
        </p:nvSpPr>
        <p:spPr>
          <a:xfrm>
            <a:off x="615315"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项目一  旅游资源与地理环境</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
        <p:nvSpPr>
          <p:cNvPr id="24583" name="矩形 24582"/>
          <p:cNvSpPr/>
          <p:nvPr/>
        </p:nvSpPr>
        <p:spPr>
          <a:xfrm>
            <a:off x="3136900" y="1570038"/>
            <a:ext cx="328549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t>中国旅游资源地理概述</a:t>
            </a:r>
            <a:endParaRPr lang="zh-CN" altLang="zh-CN" b="1" dirty="0" smtClean="0"/>
          </a:p>
        </p:txBody>
      </p:sp>
      <p:sp>
        <p:nvSpPr>
          <p:cNvPr id="100" name="文本框 99"/>
          <p:cNvSpPr txBox="1"/>
          <p:nvPr/>
        </p:nvSpPr>
        <p:spPr>
          <a:xfrm>
            <a:off x="984250" y="2240915"/>
            <a:ext cx="7454900" cy="3138170"/>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en-US" altLang="zh-CN" b="1" dirty="0" smtClean="0"/>
          </a:p>
          <a:p>
            <a:pPr algn="ctr"/>
            <a:r>
              <a:rPr lang="en-US" altLang="zh-CN" dirty="0"/>
              <a:t> </a:t>
            </a:r>
            <a:r>
              <a:rPr lang="zh-CN" altLang="en-US" dirty="0" smtClean="0"/>
              <a:t>东北旅游宣传片亮相纽约时代广场“中国屏”</a:t>
            </a:r>
            <a:endParaRPr lang="zh-CN" altLang="en-US" dirty="0" smtClean="0"/>
          </a:p>
          <a:p>
            <a:pPr algn="ctr"/>
            <a:endParaRPr lang="zh-CN" altLang="en-US" dirty="0" smtClean="0"/>
          </a:p>
          <a:p>
            <a:pPr algn="l"/>
            <a:r>
              <a:rPr lang="zh-CN" altLang="en-US" dirty="0" smtClean="0"/>
              <a:t>        由中国东北8家知名旅游景区联合制作的旅游形象宣传片近日正式亮相美国纽约时报广场“中国屏”，展示中国东北独具特色的旅游资源和魅力，为当地浓郁的节日气氛增添了来自中国东北的独特“味道”。</a:t>
            </a:r>
            <a:endParaRPr lang="zh-CN" altLang="en-US" dirty="0" smtClean="0"/>
          </a:p>
          <a:p>
            <a:pPr algn="l"/>
            <a:r>
              <a:rPr lang="zh-CN" altLang="en-US" dirty="0" smtClean="0"/>
              <a:t>        宣传片《缤纷四季 实在东北》总长度为1分钟，展示了黑龙江省哈尔滨市太阳岛、牡丹江市镜泊湖，吉林省长春市净月潭、伪满皇宫博物院、长影世纪城和世界雕塑公园，以及辽宁省大连市金石滩和老虎滩海洋公园8家东北著名景区的面貌与特色。</a:t>
            </a:r>
            <a:endParaRPr lang="zh-CN" altLang="en-US" dirty="0" smtClean="0"/>
          </a:p>
          <a:p>
            <a:pPr algn="ctr"/>
            <a:endParaRPr lang="zh-CN" altLang="en-US"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矩形 24578"/>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项目一  旅游资源与地理环境</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565150" y="1279525"/>
            <a:ext cx="7454900" cy="3969385"/>
          </a:xfrm>
          <a:prstGeom prst="rect">
            <a:avLst/>
          </a:prstGeom>
          <a:noFill/>
          <a:ln w="9525">
            <a:noFill/>
          </a:ln>
        </p:spPr>
        <p:txBody>
          <a:bodyPr wrap="square">
            <a:spAutoFit/>
          </a:bodyPr>
          <a:p>
            <a:r>
              <a:rPr altLang="zh-CN" b="1" dirty="0" smtClean="0"/>
              <a:t>【同步练习】</a:t>
            </a:r>
            <a:endParaRPr altLang="zh-CN" b="1" dirty="0" smtClean="0"/>
          </a:p>
          <a:p>
            <a:r>
              <a:rPr altLang="zh-CN" b="1" dirty="0" smtClean="0">
                <a:sym typeface="+mn-ea"/>
              </a:rPr>
              <a:t>4、我国的道教名山有（    ）。</a:t>
            </a:r>
            <a:endParaRPr altLang="zh-CN" b="1" dirty="0" smtClean="0"/>
          </a:p>
          <a:p>
            <a:r>
              <a:rPr altLang="zh-CN" b="1" dirty="0" smtClean="0">
                <a:sym typeface="+mn-ea"/>
              </a:rPr>
              <a:t>A. 江西龙虎山                                B.安徽齐云山</a:t>
            </a:r>
            <a:endParaRPr altLang="zh-CN" b="1" dirty="0" smtClean="0"/>
          </a:p>
          <a:p>
            <a:r>
              <a:rPr altLang="zh-CN" b="1" dirty="0" smtClean="0">
                <a:sym typeface="+mn-ea"/>
              </a:rPr>
              <a:t>C. 四川青城山                                D.湖北武当山</a:t>
            </a:r>
            <a:endParaRPr altLang="zh-CN" b="1" dirty="0" smtClean="0"/>
          </a:p>
          <a:p>
            <a:r>
              <a:rPr altLang="zh-CN" b="1" dirty="0" smtClean="0">
                <a:sym typeface="+mn-ea"/>
              </a:rPr>
              <a:t>5、中国的著名石窟是（    ）。</a:t>
            </a:r>
            <a:endParaRPr altLang="zh-CN" b="1" dirty="0" smtClean="0"/>
          </a:p>
          <a:p>
            <a:r>
              <a:rPr altLang="zh-CN" b="1" dirty="0" smtClean="0">
                <a:sym typeface="+mn-ea"/>
              </a:rPr>
              <a:t>A.敦煌莫高窟                                  B.大同云冈石窟</a:t>
            </a:r>
            <a:endParaRPr altLang="zh-CN" b="1" dirty="0" smtClean="0"/>
          </a:p>
          <a:p>
            <a:r>
              <a:rPr altLang="zh-CN" b="1" dirty="0" smtClean="0">
                <a:sym typeface="+mn-ea"/>
              </a:rPr>
              <a:t>C.洛阳龙门石窟                                D.天水麦积山石窟</a:t>
            </a:r>
            <a:endParaRPr altLang="zh-CN" b="1" dirty="0" smtClean="0"/>
          </a:p>
          <a:p>
            <a:r>
              <a:rPr altLang="zh-CN" b="1" dirty="0" smtClean="0">
                <a:sym typeface="+mn-ea"/>
              </a:rPr>
              <a:t>三、判断题</a:t>
            </a:r>
            <a:endParaRPr altLang="zh-CN" b="1" dirty="0" smtClean="0"/>
          </a:p>
          <a:p>
            <a:r>
              <a:rPr altLang="zh-CN" b="1" dirty="0" smtClean="0">
                <a:sym typeface="+mn-ea"/>
              </a:rPr>
              <a:t>1、福建的武夷山属于典型的丹霞地貌。</a:t>
            </a:r>
            <a:endParaRPr altLang="zh-CN" b="1" dirty="0" smtClean="0"/>
          </a:p>
          <a:p>
            <a:r>
              <a:rPr altLang="zh-CN" b="1" dirty="0" smtClean="0">
                <a:sym typeface="+mn-ea"/>
              </a:rPr>
              <a:t>2、我国东北地区的镜泊湖属于堰塞湖。</a:t>
            </a:r>
            <a:endParaRPr altLang="zh-CN" b="1" dirty="0" smtClean="0"/>
          </a:p>
          <a:p>
            <a:r>
              <a:rPr altLang="zh-CN" b="1" dirty="0" smtClean="0">
                <a:sym typeface="+mn-ea"/>
              </a:rPr>
              <a:t>3、佛光，也称“宝光”、“金光”，是由于大气中光的反射现象所构成的奇幻景观。</a:t>
            </a:r>
            <a:endParaRPr altLang="zh-CN" b="1" dirty="0" smtClean="0"/>
          </a:p>
          <a:p>
            <a:r>
              <a:rPr altLang="zh-CN" b="1" dirty="0" smtClean="0">
                <a:sym typeface="+mn-ea"/>
              </a:rPr>
              <a:t>4、道教产生于中国。</a:t>
            </a:r>
            <a:endParaRPr altLang="zh-CN" b="1" dirty="0" smtClean="0"/>
          </a:p>
          <a:p>
            <a:r>
              <a:rPr altLang="zh-CN" b="1" dirty="0" smtClean="0">
                <a:sym typeface="+mn-ea"/>
              </a:rPr>
              <a:t>5、藏族典型民居“碉房”属于建筑类人文旅游资源。</a:t>
            </a:r>
            <a:endParaRPr altLang="zh-CN" b="1"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矩形 24578"/>
          <p:cNvSpPr/>
          <p:nvPr/>
        </p:nvSpPr>
        <p:spPr>
          <a:xfrm>
            <a:off x="615315"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项目一  旅游资源与地理环境</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
        <p:nvSpPr>
          <p:cNvPr id="24583" name="矩形 24582"/>
          <p:cNvSpPr/>
          <p:nvPr/>
        </p:nvSpPr>
        <p:spPr>
          <a:xfrm>
            <a:off x="3136900" y="1570038"/>
            <a:ext cx="328549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t>中国旅游资源地理概述</a:t>
            </a:r>
            <a:endParaRPr lang="zh-CN" altLang="zh-CN" b="1" dirty="0" smtClean="0"/>
          </a:p>
        </p:txBody>
      </p:sp>
      <p:sp>
        <p:nvSpPr>
          <p:cNvPr id="100" name="文本框 99"/>
          <p:cNvSpPr txBox="1"/>
          <p:nvPr/>
        </p:nvSpPr>
        <p:spPr>
          <a:xfrm>
            <a:off x="984250" y="2240915"/>
            <a:ext cx="7454900" cy="3138170"/>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en-US" altLang="zh-CN" b="1" dirty="0" smtClean="0"/>
          </a:p>
          <a:p>
            <a:pPr algn="l"/>
            <a:r>
              <a:rPr lang="zh-CN" altLang="en-US" dirty="0" smtClean="0"/>
              <a:t>       片中，东北旅游景区联盟的吉祥物“游娃娃”身着中国传统节日服装，盛邀全世界的人们到东北一游，体现了中国东北地区的热情和好客之风。据悉，宣传片将在广场被称为“中国屏”的一块电视大屏幕上播放至2016年4月。</a:t>
            </a:r>
            <a:endParaRPr lang="zh-CN" altLang="en-US" dirty="0" smtClean="0"/>
          </a:p>
          <a:p>
            <a:pPr algn="l"/>
            <a:r>
              <a:rPr lang="zh-CN" altLang="en-US" dirty="0" smtClean="0"/>
              <a:t>       时代</a:t>
            </a:r>
            <a:r>
              <a:rPr lang="zh-CN" altLang="en-US" dirty="0" smtClean="0"/>
              <a:t>广场位于美国纽约市曼哈顿的核心地带，是世界最热门旅游地之一，有“世界的十字路口”之称，全年客流量近1亿人次，人流总量4.5亿人次，广场“中国屏”则如中国传递给世界的一张“电子名片”。</a:t>
            </a:r>
            <a:endParaRPr lang="zh-CN" altLang="en-US" dirty="0" smtClean="0"/>
          </a:p>
          <a:p>
            <a:pPr algn="l"/>
            <a:r>
              <a:rPr lang="zh-CN" altLang="en-US" b="1" dirty="0" smtClean="0"/>
              <a:t>思考：</a:t>
            </a:r>
            <a:endParaRPr lang="zh-CN" altLang="en-US" dirty="0" smtClean="0"/>
          </a:p>
          <a:p>
            <a:pPr algn="l"/>
            <a:r>
              <a:rPr lang="zh-CN" altLang="en-US" dirty="0" smtClean="0"/>
              <a:t>1.能够运用所学知识区分所在地不同类型资源的总类；</a:t>
            </a:r>
            <a:endParaRPr lang="zh-CN" altLang="en-US" dirty="0" smtClean="0"/>
          </a:p>
          <a:p>
            <a:pPr algn="l"/>
            <a:r>
              <a:rPr lang="zh-CN" altLang="en-US" dirty="0" smtClean="0"/>
              <a:t>2.能够正确认识旅游资源的宣传与保护。</a:t>
            </a:r>
            <a:endParaRPr lang="zh-CN" altLang="en-US"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矩形 24578"/>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项目一</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  旅游资源与地理环境</a:t>
            </a:r>
            <a:endParaRPr lang="zh-CN" altLang="en-US" sz="3600" b="1" dirty="0">
              <a:ln w="9525" cap="flat" cmpd="sng">
                <a:solidFill>
                  <a:srgbClr val="000000"/>
                </a:solidFill>
                <a:prstDash val="solid"/>
                <a:headEnd type="none" w="med" len="med"/>
                <a:tailEnd type="none" w="med" len="med"/>
              </a:ln>
              <a:solidFill>
                <a:srgbClr val="000000"/>
              </a:solidFill>
              <a:latin typeface="宋体" panose="02010600030101010101" pitchFamily="2" charset="-122"/>
              <a:ea typeface="宋体" panose="02010600030101010101" pitchFamily="2" charset="-122"/>
            </a:endParaRPr>
          </a:p>
        </p:txBody>
      </p:sp>
      <p:sp>
        <p:nvSpPr>
          <p:cNvPr id="24583" name="矩形 24582"/>
          <p:cNvSpPr/>
          <p:nvPr/>
        </p:nvSpPr>
        <p:spPr>
          <a:xfrm>
            <a:off x="3136900" y="1431608"/>
            <a:ext cx="322834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sym typeface="+mn-ea"/>
              </a:rPr>
              <a:t>中国旅游资源地理概述</a:t>
            </a:r>
            <a:endParaRPr lang="zh-CN" altLang="zh-CN" b="1" dirty="0" smtClean="0"/>
          </a:p>
          <a:p>
            <a:pPr eaLnBrk="0" hangingPunct="0"/>
            <a:endParaRPr lang="zh-CN" altLang="en-US" b="1" dirty="0"/>
          </a:p>
        </p:txBody>
      </p:sp>
      <p:sp>
        <p:nvSpPr>
          <p:cNvPr id="100" name="文本框 99"/>
          <p:cNvSpPr txBox="1"/>
          <p:nvPr/>
        </p:nvSpPr>
        <p:spPr>
          <a:xfrm>
            <a:off x="695325" y="2180590"/>
            <a:ext cx="7573464" cy="424624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rPr>
              <a:t>一、旅游与旅游资源</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（一）旅游</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旅游指为了休闲、商务或其他目的离开他她们惯常环境，到某些地方并停留在那里，但连续不超过一年的活动。旅游目的包括六大类：休闲、娱乐、度假，探亲访友，商务、专业访问，健康医疗，宗教/朝拜及其他。由此可见，旅游与地理环境密不可分，息息相关。</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（二）旅游吸引物</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它是旅游活动的客体。狭义的旅游吸引物一般是指有形的旅游资源，包括自然旅游资源和人文旅游资源；广义的旅游吸引物除有形的旅游资源外，还包括旅游服务、社会制度、民居生活方式等无形的旅游资源。</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（三）旅游资源</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旅游的三大要素即旅游者、旅游资源和旅游业，引发并贯穿于旅游的全过程。</a:t>
            </a:r>
            <a:endParaRPr lang="zh-CN" altLang="en-US" dirty="0" smtClean="0">
              <a:latin typeface="宋体" panose="02010600030101010101" pitchFamily="2" charset="-122"/>
              <a:cs typeface="宋体" panose="02010600030101010101" pitchFamily="2" charset="-122"/>
            </a:endParaRPr>
          </a:p>
          <a:p>
            <a:pPr indent="457200"/>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矩形 24578"/>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项目一</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  旅游资源与地理环境</a:t>
            </a:r>
            <a:endParaRPr lang="zh-CN" altLang="en-US" sz="3600" b="1" dirty="0">
              <a:ln w="9525" cap="flat" cmpd="sng">
                <a:solidFill>
                  <a:srgbClr val="000000"/>
                </a:solidFill>
                <a:prstDash val="solid"/>
                <a:headEnd type="none" w="med" len="med"/>
                <a:tailEnd type="none" w="med" len="med"/>
              </a:ln>
              <a:solidFill>
                <a:srgbClr val="000000"/>
              </a:solidFill>
              <a:latin typeface="宋体" panose="02010600030101010101" pitchFamily="2" charset="-122"/>
              <a:ea typeface="宋体" panose="02010600030101010101" pitchFamily="2" charset="-122"/>
            </a:endParaRPr>
          </a:p>
        </p:txBody>
      </p:sp>
      <p:sp>
        <p:nvSpPr>
          <p:cNvPr id="24583" name="矩形 24582"/>
          <p:cNvSpPr/>
          <p:nvPr/>
        </p:nvSpPr>
        <p:spPr>
          <a:xfrm>
            <a:off x="3136900" y="1431608"/>
            <a:ext cx="322834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sym typeface="+mn-ea"/>
              </a:rPr>
              <a:t>中国旅游资源地理概述</a:t>
            </a:r>
            <a:endParaRPr lang="zh-CN" altLang="zh-CN" b="1" dirty="0" smtClean="0"/>
          </a:p>
          <a:p>
            <a:pPr eaLnBrk="0" hangingPunct="0"/>
            <a:endParaRPr lang="zh-CN" altLang="en-US" b="1" dirty="0"/>
          </a:p>
        </p:txBody>
      </p:sp>
      <p:sp>
        <p:nvSpPr>
          <p:cNvPr id="100" name="文本框 99"/>
          <p:cNvSpPr txBox="1"/>
          <p:nvPr/>
        </p:nvSpPr>
        <p:spPr>
          <a:xfrm>
            <a:off x="695325" y="2180590"/>
            <a:ext cx="7573464" cy="3415030"/>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rPr>
              <a:t>二</a:t>
            </a:r>
            <a:r>
              <a:rPr lang="zh-CN" altLang="en-US" dirty="0" smtClean="0">
                <a:latin typeface="宋体" panose="02010600030101010101" pitchFamily="2" charset="-122"/>
                <a:cs typeface="宋体" panose="02010600030101010101" pitchFamily="2" charset="-122"/>
              </a:rPr>
              <a:t>、我国旅游资源的地理特征</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旅游资源是吸引旅游者、使旅游者产生旅游动机的关键，任何国家或地区的旅游资源都是特定地理环境的产物。</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（一）旅游资源丰富多彩</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（二）旅游资源的地域性和地带综合分布性</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（三）旅游资源互为补充</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我国旅游资源的互补性主要表现在以下方面：</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1.旅游资源形态互补</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2.旅游资源时间互补</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3.旅游资源地域互补</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4.自然与人文旅游资源相形而生</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矩形 24578"/>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项目一</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  旅游资源与地理环境</a:t>
            </a:r>
            <a:endParaRPr lang="zh-CN" altLang="en-US" sz="3600" b="1" dirty="0">
              <a:ln w="9525" cap="flat" cmpd="sng">
                <a:solidFill>
                  <a:srgbClr val="000000"/>
                </a:solidFill>
                <a:prstDash val="solid"/>
                <a:headEnd type="none" w="med" len="med"/>
                <a:tailEnd type="none" w="med" len="med"/>
              </a:ln>
              <a:solidFill>
                <a:srgbClr val="000000"/>
              </a:solidFill>
              <a:latin typeface="宋体" panose="02010600030101010101" pitchFamily="2" charset="-122"/>
              <a:ea typeface="宋体" panose="02010600030101010101" pitchFamily="2" charset="-122"/>
            </a:endParaRPr>
          </a:p>
        </p:txBody>
      </p:sp>
      <p:sp>
        <p:nvSpPr>
          <p:cNvPr id="24583" name="矩形 24582"/>
          <p:cNvSpPr/>
          <p:nvPr/>
        </p:nvSpPr>
        <p:spPr>
          <a:xfrm>
            <a:off x="3136900" y="1431608"/>
            <a:ext cx="322834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sym typeface="+mn-ea"/>
              </a:rPr>
              <a:t>中国旅游资源地理概述</a:t>
            </a:r>
            <a:endParaRPr lang="zh-CN" altLang="zh-CN" b="1" dirty="0" smtClean="0"/>
          </a:p>
          <a:p>
            <a:pPr eaLnBrk="0" hangingPunct="0"/>
            <a:endParaRPr lang="zh-CN" altLang="en-US" b="1" dirty="0"/>
          </a:p>
        </p:txBody>
      </p:sp>
      <p:sp>
        <p:nvSpPr>
          <p:cNvPr id="100" name="文本框 99"/>
          <p:cNvSpPr txBox="1"/>
          <p:nvPr/>
        </p:nvSpPr>
        <p:spPr>
          <a:xfrm>
            <a:off x="695325" y="2180590"/>
            <a:ext cx="7573464" cy="3415030"/>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rPr>
              <a:t>三、中国旅游资源分类</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旅游资源分类的依据</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旅游资源的范畴极其广泛，分类依据各有不同，根据旅游资源的属性及旅游资源开发的实际需要，可将其作不同的分类。</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按旅游资源的成因性质，可将旅游资源划分为自然旅游资源和人文旅游资源。按旅游资源的存在状况，可将其分为原生性旅游资源和萌变性旅游资源`。</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按旅游资源的功能，可分为观赏型、康乐型和特殊型。</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除了上述三种分类方法外，还有依据旅游资源的开发规划、旅游资源的保护利用以及游客的心理体验等来划分的分类方法。目的不同，分类标准、分类方法也各不相同。 </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矩形 24578"/>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项目一</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  旅游资源与地理环境</a:t>
            </a:r>
            <a:endParaRPr lang="zh-CN" altLang="en-US" sz="3600" b="1" dirty="0">
              <a:ln w="9525" cap="flat" cmpd="sng">
                <a:solidFill>
                  <a:srgbClr val="000000"/>
                </a:solidFill>
                <a:prstDash val="solid"/>
                <a:headEnd type="none" w="med" len="med"/>
                <a:tailEnd type="none" w="med" len="med"/>
              </a:ln>
              <a:solidFill>
                <a:srgbClr val="000000"/>
              </a:solidFill>
              <a:latin typeface="宋体" panose="02010600030101010101" pitchFamily="2" charset="-122"/>
              <a:ea typeface="宋体" panose="02010600030101010101" pitchFamily="2" charset="-122"/>
            </a:endParaRPr>
          </a:p>
        </p:txBody>
      </p:sp>
      <p:sp>
        <p:nvSpPr>
          <p:cNvPr id="24583" name="矩形 24582"/>
          <p:cNvSpPr/>
          <p:nvPr/>
        </p:nvSpPr>
        <p:spPr>
          <a:xfrm>
            <a:off x="3136900" y="1431608"/>
            <a:ext cx="322834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sym typeface="+mn-ea"/>
              </a:rPr>
              <a:t>中国旅游资源地理概述</a:t>
            </a:r>
            <a:endParaRPr lang="zh-CN" altLang="zh-CN" b="1" dirty="0" smtClean="0"/>
          </a:p>
          <a:p>
            <a:pPr eaLnBrk="0" hangingPunct="0"/>
            <a:endParaRPr lang="zh-CN" altLang="en-US" b="1" dirty="0"/>
          </a:p>
        </p:txBody>
      </p:sp>
      <p:sp>
        <p:nvSpPr>
          <p:cNvPr id="100" name="文本框 99"/>
          <p:cNvSpPr txBox="1"/>
          <p:nvPr/>
        </p:nvSpPr>
        <p:spPr>
          <a:xfrm>
            <a:off x="695325" y="2180590"/>
            <a:ext cx="7573464" cy="396938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rPr>
              <a:t>（一）中国自然旅游资源</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自然旅游资源又称自然风景旅游资源，指凡能使人们产生美感或兴趣的、由各种地理环境或生物构成的自然景观。它们通常是在某种主导因素的作用和其他因素的参与下，经长期的发育演变而形成。</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1.地貌旅游资源</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地貌指的是地表起伏的形态，也称为地形。具有旅游开发价值的各种地表形态，就是地貌旅游资源。         </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（1）花岗岩地貌。</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（2）火山岩地貌。</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（3）喀斯特地貌。</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（4）丹霞地貌。</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（5）海岸地貌。</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（6）风沙地貌。</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矩形 24578"/>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项目一</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  旅游资源与地理环境</a:t>
            </a:r>
            <a:endParaRPr lang="zh-CN" altLang="en-US" sz="3600" b="1" dirty="0">
              <a:ln w="9525" cap="flat" cmpd="sng">
                <a:solidFill>
                  <a:srgbClr val="000000"/>
                </a:solidFill>
                <a:prstDash val="solid"/>
                <a:headEnd type="none" w="med" len="med"/>
                <a:tailEnd type="none" w="med" len="med"/>
              </a:ln>
              <a:solidFill>
                <a:srgbClr val="000000"/>
              </a:solidFill>
              <a:latin typeface="宋体" panose="02010600030101010101" pitchFamily="2" charset="-122"/>
              <a:ea typeface="宋体" panose="02010600030101010101" pitchFamily="2" charset="-122"/>
            </a:endParaRPr>
          </a:p>
        </p:txBody>
      </p:sp>
      <p:sp>
        <p:nvSpPr>
          <p:cNvPr id="24583" name="矩形 24582"/>
          <p:cNvSpPr/>
          <p:nvPr/>
        </p:nvSpPr>
        <p:spPr>
          <a:xfrm>
            <a:off x="3136900" y="1431608"/>
            <a:ext cx="322834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sym typeface="+mn-ea"/>
              </a:rPr>
              <a:t>中国旅游资源地理概述</a:t>
            </a:r>
            <a:endParaRPr lang="zh-CN" altLang="zh-CN" b="1" dirty="0" smtClean="0"/>
          </a:p>
          <a:p>
            <a:pPr eaLnBrk="0" hangingPunct="0"/>
            <a:endParaRPr lang="zh-CN" altLang="en-US" b="1" dirty="0"/>
          </a:p>
        </p:txBody>
      </p:sp>
      <p:sp>
        <p:nvSpPr>
          <p:cNvPr id="100" name="文本框 99"/>
          <p:cNvSpPr txBox="1"/>
          <p:nvPr/>
        </p:nvSpPr>
        <p:spPr>
          <a:xfrm>
            <a:off x="695325" y="2180590"/>
            <a:ext cx="7573464" cy="2861310"/>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rPr>
              <a:t>2.水体旅游资源</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水体是指以相对稳定的陆地为边界的水域，是河流、湖泊、沼泽、水库、地下水和海洋的总称。我国水体旅游资源的类型主要有：</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sym typeface="+mn-ea"/>
              </a:rPr>
              <a:t>（</a:t>
            </a:r>
            <a:r>
              <a:rPr lang="en-US" altLang="zh-CN" dirty="0" smtClean="0">
                <a:latin typeface="宋体" panose="02010600030101010101" pitchFamily="2" charset="-122"/>
                <a:cs typeface="宋体" panose="02010600030101010101" pitchFamily="2" charset="-122"/>
                <a:sym typeface="+mn-ea"/>
              </a:rPr>
              <a:t>1</a:t>
            </a:r>
            <a:r>
              <a:rPr lang="zh-CN" altLang="en-US" dirty="0" smtClean="0">
                <a:latin typeface="宋体" panose="02010600030101010101" pitchFamily="2" charset="-122"/>
                <a:cs typeface="宋体" panose="02010600030101010101" pitchFamily="2" charset="-122"/>
                <a:sym typeface="+mn-ea"/>
              </a:rPr>
              <a:t>）</a:t>
            </a:r>
            <a:r>
              <a:rPr lang="zh-CN" altLang="en-US" dirty="0" smtClean="0">
                <a:latin typeface="宋体" panose="02010600030101010101" pitchFamily="2" charset="-122"/>
                <a:cs typeface="宋体" panose="02010600030101010101" pitchFamily="2" charset="-122"/>
              </a:rPr>
              <a:t>江河旅游资源</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（2）湖泊旅游资源</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（3）瀑布旅游资源</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（4）泉水旅游资源</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（5）海洋旅游资源是海滨、海岛和海中具有开展观光、游览、疗养、度假、娱乐和体育活动的景观。</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矩形 24578"/>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项目一</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  旅游资源与地理环境</a:t>
            </a:r>
            <a:endParaRPr lang="zh-CN" altLang="en-US" sz="3600" b="1" dirty="0">
              <a:ln w="9525" cap="flat" cmpd="sng">
                <a:solidFill>
                  <a:srgbClr val="000000"/>
                </a:solidFill>
                <a:prstDash val="solid"/>
                <a:headEnd type="none" w="med" len="med"/>
                <a:tailEnd type="none" w="med" len="med"/>
              </a:ln>
              <a:solidFill>
                <a:srgbClr val="000000"/>
              </a:solidFill>
              <a:latin typeface="宋体" panose="02010600030101010101" pitchFamily="2" charset="-122"/>
              <a:ea typeface="宋体" panose="02010600030101010101" pitchFamily="2" charset="-122"/>
            </a:endParaRPr>
          </a:p>
        </p:txBody>
      </p:sp>
      <p:sp>
        <p:nvSpPr>
          <p:cNvPr id="24583" name="矩形 24582"/>
          <p:cNvSpPr/>
          <p:nvPr/>
        </p:nvSpPr>
        <p:spPr>
          <a:xfrm>
            <a:off x="3136900" y="1431608"/>
            <a:ext cx="322834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sym typeface="+mn-ea"/>
              </a:rPr>
              <a:t>中国旅游资源地理概述</a:t>
            </a:r>
            <a:endParaRPr lang="zh-CN" altLang="zh-CN" b="1" dirty="0" smtClean="0"/>
          </a:p>
          <a:p>
            <a:pPr eaLnBrk="0" hangingPunct="0"/>
            <a:endParaRPr lang="zh-CN" altLang="en-US" b="1" dirty="0"/>
          </a:p>
        </p:txBody>
      </p:sp>
      <p:sp>
        <p:nvSpPr>
          <p:cNvPr id="100" name="文本框 99"/>
          <p:cNvSpPr txBox="1"/>
          <p:nvPr/>
        </p:nvSpPr>
        <p:spPr>
          <a:xfrm>
            <a:off x="695325" y="2180590"/>
            <a:ext cx="7573464" cy="2861310"/>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en-US" altLang="zh-CN" b="1" dirty="0" smtClean="0"/>
          </a:p>
          <a:p>
            <a:r>
              <a:rPr lang="en-US" altLang="zh-CN" b="1" dirty="0" smtClean="0"/>
              <a:t>        </a:t>
            </a:r>
            <a:r>
              <a:rPr lang="en-US" altLang="zh-CN" dirty="0" smtClean="0">
                <a:latin typeface="宋体" panose="02010600030101010101" pitchFamily="2" charset="-122"/>
                <a:cs typeface="宋体" panose="02010600030101010101" pitchFamily="2" charset="-122"/>
              </a:rPr>
              <a:t>3.</a:t>
            </a:r>
            <a:r>
              <a:rPr lang="zh-CN" altLang="en-US" dirty="0" smtClean="0">
                <a:latin typeface="宋体" panose="02010600030101010101" pitchFamily="2" charset="-122"/>
                <a:cs typeface="宋体" panose="02010600030101010101" pitchFamily="2" charset="-122"/>
              </a:rPr>
              <a:t>气象是指地球大气层中发生的各种自然现象，如云、雨、雷、电、霜、雾、雪、雹等。</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    这些现象在一个地区短时间内的所有表现，则称之为天气。气候是指某一地区多年天气特征的综合。</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气象气候旅游资源主要有：</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（1）云雾雨水</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（2）冰霜雪松</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（3）日月景观</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（4）佛光蜃景</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5_Profile">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fontScheme nam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800000"/>
        </a:lt1>
        <a:dk2>
          <a:srgbClr val="FFFFFF"/>
        </a:dk2>
        <a:lt2>
          <a:srgbClr val="A50021"/>
        </a:lt2>
        <a:accent1>
          <a:srgbClr val="FF9900"/>
        </a:accent1>
        <a:accent2>
          <a:srgbClr val="FF3300"/>
        </a:accent2>
        <a:accent3>
          <a:srgbClr val="C1AAAA"/>
        </a:accent3>
        <a:accent4>
          <a:srgbClr val="DCDCDC"/>
        </a:accent4>
        <a:accent5>
          <a:srgbClr val="FFCAAA"/>
        </a:accent5>
        <a:accent6>
          <a:srgbClr val="E52D00"/>
        </a:accent6>
        <a:hlink>
          <a:srgbClr val="FFFFCC"/>
        </a:hlink>
        <a:folHlink>
          <a:srgbClr val="FFCC99"/>
        </a:folHlink>
      </a:clrScheme>
      <a:clrMap bg1="lt1" tx1="dk1" bg2="lt2" tx2="dk2" accent1="accent1" accent2="accent2" accent3="accent3" accent4="accent4" accent5="accent5" accent6="accent6" hlink="hlink" folHlink="folHlink"/>
    </a:extraClrScheme>
    <a:extraClrScheme>
      <a:clrScheme name="">
        <a:dk1>
          <a:srgbClr val="FFFFFF"/>
        </a:dk1>
        <a:lt1>
          <a:srgbClr val="51072E"/>
        </a:lt1>
        <a:dk2>
          <a:srgbClr val="FFFFFF"/>
        </a:dk2>
        <a:lt2>
          <a:srgbClr val="3C001E"/>
        </a:lt2>
        <a:accent1>
          <a:srgbClr val="89A38F"/>
        </a:accent1>
        <a:accent2>
          <a:srgbClr val="666699"/>
        </a:accent2>
        <a:accent3>
          <a:srgbClr val="B3AAAC"/>
        </a:accent3>
        <a:accent4>
          <a:srgbClr val="DCDCDC"/>
        </a:accent4>
        <a:accent5>
          <a:srgbClr val="C4CEC6"/>
        </a:accent5>
        <a:accent6>
          <a:srgbClr val="5B5B89"/>
        </a:accent6>
        <a:hlink>
          <a:srgbClr val="80800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333333"/>
        </a:lt2>
        <a:accent1>
          <a:srgbClr val="3399FF"/>
        </a:accent1>
        <a:accent2>
          <a:srgbClr val="CC0000"/>
        </a:accent2>
        <a:accent3>
          <a:srgbClr val="AAAAAA"/>
        </a:accent3>
        <a:accent4>
          <a:srgbClr val="DCDCDC"/>
        </a:accent4>
        <a:accent5>
          <a:srgbClr val="ADCAFF"/>
        </a:accent5>
        <a:accent6>
          <a:srgbClr val="B70000"/>
        </a:accent6>
        <a:hlink>
          <a:srgbClr val="666699"/>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330000"/>
        </a:lt1>
        <a:dk2>
          <a:srgbClr val="FFFFFF"/>
        </a:dk2>
        <a:lt2>
          <a:srgbClr val="4B3D1B"/>
        </a:lt2>
        <a:accent1>
          <a:srgbClr val="CC9900"/>
        </a:accent1>
        <a:accent2>
          <a:srgbClr val="CC6600"/>
        </a:accent2>
        <a:accent3>
          <a:srgbClr val="ADAAAA"/>
        </a:accent3>
        <a:accent4>
          <a:srgbClr val="DCDCDC"/>
        </a:accent4>
        <a:accent5>
          <a:srgbClr val="E2CAAA"/>
        </a:accent5>
        <a:accent6>
          <a:srgbClr val="B75B00"/>
        </a:accent6>
        <a:hlink>
          <a:srgbClr val="666699"/>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FFFFFF"/>
        </a:dk2>
        <a:lt2>
          <a:srgbClr val="006666"/>
        </a:lt2>
        <a:accent1>
          <a:srgbClr val="0099CC"/>
        </a:accent1>
        <a:accent2>
          <a:srgbClr val="6666FF"/>
        </a:accent2>
        <a:accent3>
          <a:srgbClr val="AAADB9"/>
        </a:accent3>
        <a:accent4>
          <a:srgbClr val="DCDCDC"/>
        </a:accent4>
        <a:accent5>
          <a:srgbClr val="AACAE2"/>
        </a:accent5>
        <a:accent6>
          <a:srgbClr val="5B5BE5"/>
        </a:accent6>
        <a:hlink>
          <a:srgbClr val="FFFFCC"/>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6666"/>
        </a:lt1>
        <a:dk2>
          <a:srgbClr val="FFFFFF"/>
        </a:dk2>
        <a:lt2>
          <a:srgbClr val="003366"/>
        </a:lt2>
        <a:accent1>
          <a:srgbClr val="6699FF"/>
        </a:accent1>
        <a:accent2>
          <a:srgbClr val="00CCFF"/>
        </a:accent2>
        <a:accent3>
          <a:srgbClr val="AAB9B9"/>
        </a:accent3>
        <a:accent4>
          <a:srgbClr val="DCDCDC"/>
        </a:accent4>
        <a:accent5>
          <a:srgbClr val="B9CAFF"/>
        </a:accent5>
        <a:accent6>
          <a:srgbClr val="00B7E5"/>
        </a:accent6>
        <a:hlink>
          <a:srgbClr val="FFFFCC"/>
        </a:hlink>
        <a:folHlink>
          <a:srgbClr val="33CCCC"/>
        </a:folHlink>
      </a:clrScheme>
      <a:clrMap bg1="lt1" tx1="dk1" bg2="lt2" tx2="dk2" accent1="accent1" accent2="accent2" accent3="accent3" accent4="accent4" accent5="accent5" accent6="accent6" hlink="hlink" folHlink="folHlink"/>
    </a:extraClrScheme>
    <a:extraClrScheme>
      <a:clrScheme name="">
        <a:dk1>
          <a:srgbClr val="000000"/>
        </a:dk1>
        <a:lt1>
          <a:srgbClr val="619CB1"/>
        </a:lt1>
        <a:dk2>
          <a:srgbClr val="FFFFFF"/>
        </a:dk2>
        <a:lt2>
          <a:srgbClr val="4E899E"/>
        </a:lt2>
        <a:accent1>
          <a:srgbClr val="FFCC00"/>
        </a:accent1>
        <a:accent2>
          <a:srgbClr val="B6523E"/>
        </a:accent2>
        <a:accent3>
          <a:srgbClr val="B7CBD4"/>
        </a:accent3>
        <a:accent4>
          <a:srgbClr val="000000"/>
        </a:accent4>
        <a:accent5>
          <a:srgbClr val="FFE2AA"/>
        </a:accent5>
        <a:accent6>
          <a:srgbClr val="A3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a:dk1>
          <a:srgbClr val="FFFFFF"/>
        </a:dk1>
        <a:lt1>
          <a:srgbClr val="336600"/>
        </a:lt1>
        <a:dk2>
          <a:srgbClr val="FFFFFF"/>
        </a:dk2>
        <a:lt2>
          <a:srgbClr val="598600"/>
        </a:lt2>
        <a:accent1>
          <a:srgbClr val="33CC33"/>
        </a:accent1>
        <a:accent2>
          <a:srgbClr val="99CC00"/>
        </a:accent2>
        <a:accent3>
          <a:srgbClr val="ADB9AA"/>
        </a:accent3>
        <a:accent4>
          <a:srgbClr val="DCDCDC"/>
        </a:accent4>
        <a:accent5>
          <a:srgbClr val="ADE2AD"/>
        </a:accent5>
        <a:accent6>
          <a:srgbClr val="89B700"/>
        </a:accent6>
        <a:hlink>
          <a:srgbClr val="FFCC00"/>
        </a:hlink>
        <a:folHlink>
          <a:srgbClr val="FFFF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7_Profile">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fontScheme nam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800000"/>
        </a:lt1>
        <a:dk2>
          <a:srgbClr val="FFFFFF"/>
        </a:dk2>
        <a:lt2>
          <a:srgbClr val="A50021"/>
        </a:lt2>
        <a:accent1>
          <a:srgbClr val="FF9900"/>
        </a:accent1>
        <a:accent2>
          <a:srgbClr val="FF3300"/>
        </a:accent2>
        <a:accent3>
          <a:srgbClr val="C1AAAA"/>
        </a:accent3>
        <a:accent4>
          <a:srgbClr val="DCDCDC"/>
        </a:accent4>
        <a:accent5>
          <a:srgbClr val="FFCAAA"/>
        </a:accent5>
        <a:accent6>
          <a:srgbClr val="E52D00"/>
        </a:accent6>
        <a:hlink>
          <a:srgbClr val="FFFFCC"/>
        </a:hlink>
        <a:folHlink>
          <a:srgbClr val="FFCC99"/>
        </a:folHlink>
      </a:clrScheme>
      <a:clrMap bg1="lt1" tx1="dk1" bg2="lt2" tx2="dk2" accent1="accent1" accent2="accent2" accent3="accent3" accent4="accent4" accent5="accent5" accent6="accent6" hlink="hlink" folHlink="folHlink"/>
    </a:extraClrScheme>
    <a:extraClrScheme>
      <a:clrScheme name="">
        <a:dk1>
          <a:srgbClr val="FFFFFF"/>
        </a:dk1>
        <a:lt1>
          <a:srgbClr val="51072E"/>
        </a:lt1>
        <a:dk2>
          <a:srgbClr val="FFFFFF"/>
        </a:dk2>
        <a:lt2>
          <a:srgbClr val="3C001E"/>
        </a:lt2>
        <a:accent1>
          <a:srgbClr val="89A38F"/>
        </a:accent1>
        <a:accent2>
          <a:srgbClr val="666699"/>
        </a:accent2>
        <a:accent3>
          <a:srgbClr val="B3AAAC"/>
        </a:accent3>
        <a:accent4>
          <a:srgbClr val="DCDCDC"/>
        </a:accent4>
        <a:accent5>
          <a:srgbClr val="C4CEC6"/>
        </a:accent5>
        <a:accent6>
          <a:srgbClr val="5B5B89"/>
        </a:accent6>
        <a:hlink>
          <a:srgbClr val="80800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333333"/>
        </a:lt2>
        <a:accent1>
          <a:srgbClr val="3399FF"/>
        </a:accent1>
        <a:accent2>
          <a:srgbClr val="CC0000"/>
        </a:accent2>
        <a:accent3>
          <a:srgbClr val="AAAAAA"/>
        </a:accent3>
        <a:accent4>
          <a:srgbClr val="DCDCDC"/>
        </a:accent4>
        <a:accent5>
          <a:srgbClr val="ADCAFF"/>
        </a:accent5>
        <a:accent6>
          <a:srgbClr val="B70000"/>
        </a:accent6>
        <a:hlink>
          <a:srgbClr val="666699"/>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330000"/>
        </a:lt1>
        <a:dk2>
          <a:srgbClr val="FFFFFF"/>
        </a:dk2>
        <a:lt2>
          <a:srgbClr val="4B3D1B"/>
        </a:lt2>
        <a:accent1>
          <a:srgbClr val="CC9900"/>
        </a:accent1>
        <a:accent2>
          <a:srgbClr val="CC6600"/>
        </a:accent2>
        <a:accent3>
          <a:srgbClr val="ADAAAA"/>
        </a:accent3>
        <a:accent4>
          <a:srgbClr val="DCDCDC"/>
        </a:accent4>
        <a:accent5>
          <a:srgbClr val="E2CAAA"/>
        </a:accent5>
        <a:accent6>
          <a:srgbClr val="B75B00"/>
        </a:accent6>
        <a:hlink>
          <a:srgbClr val="666699"/>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FFFFFF"/>
        </a:dk2>
        <a:lt2>
          <a:srgbClr val="006666"/>
        </a:lt2>
        <a:accent1>
          <a:srgbClr val="0099CC"/>
        </a:accent1>
        <a:accent2>
          <a:srgbClr val="6666FF"/>
        </a:accent2>
        <a:accent3>
          <a:srgbClr val="AAADB9"/>
        </a:accent3>
        <a:accent4>
          <a:srgbClr val="DCDCDC"/>
        </a:accent4>
        <a:accent5>
          <a:srgbClr val="AACAE2"/>
        </a:accent5>
        <a:accent6>
          <a:srgbClr val="5B5BE5"/>
        </a:accent6>
        <a:hlink>
          <a:srgbClr val="FFFFCC"/>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6666"/>
        </a:lt1>
        <a:dk2>
          <a:srgbClr val="FFFFFF"/>
        </a:dk2>
        <a:lt2>
          <a:srgbClr val="003366"/>
        </a:lt2>
        <a:accent1>
          <a:srgbClr val="6699FF"/>
        </a:accent1>
        <a:accent2>
          <a:srgbClr val="00CCFF"/>
        </a:accent2>
        <a:accent3>
          <a:srgbClr val="AAB9B9"/>
        </a:accent3>
        <a:accent4>
          <a:srgbClr val="DCDCDC"/>
        </a:accent4>
        <a:accent5>
          <a:srgbClr val="B9CAFF"/>
        </a:accent5>
        <a:accent6>
          <a:srgbClr val="00B7E5"/>
        </a:accent6>
        <a:hlink>
          <a:srgbClr val="FFFFCC"/>
        </a:hlink>
        <a:folHlink>
          <a:srgbClr val="33CCCC"/>
        </a:folHlink>
      </a:clrScheme>
      <a:clrMap bg1="lt1" tx1="dk1" bg2="lt2" tx2="dk2" accent1="accent1" accent2="accent2" accent3="accent3" accent4="accent4" accent5="accent5" accent6="accent6" hlink="hlink" folHlink="folHlink"/>
    </a:extraClrScheme>
    <a:extraClrScheme>
      <a:clrScheme name="">
        <a:dk1>
          <a:srgbClr val="000000"/>
        </a:dk1>
        <a:lt1>
          <a:srgbClr val="619CB1"/>
        </a:lt1>
        <a:dk2>
          <a:srgbClr val="FFFFFF"/>
        </a:dk2>
        <a:lt2>
          <a:srgbClr val="4E899E"/>
        </a:lt2>
        <a:accent1>
          <a:srgbClr val="FFCC00"/>
        </a:accent1>
        <a:accent2>
          <a:srgbClr val="B6523E"/>
        </a:accent2>
        <a:accent3>
          <a:srgbClr val="B7CBD4"/>
        </a:accent3>
        <a:accent4>
          <a:srgbClr val="000000"/>
        </a:accent4>
        <a:accent5>
          <a:srgbClr val="FFE2AA"/>
        </a:accent5>
        <a:accent6>
          <a:srgbClr val="A3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a:dk1>
          <a:srgbClr val="FFFFFF"/>
        </a:dk1>
        <a:lt1>
          <a:srgbClr val="336600"/>
        </a:lt1>
        <a:dk2>
          <a:srgbClr val="FFFFFF"/>
        </a:dk2>
        <a:lt2>
          <a:srgbClr val="598600"/>
        </a:lt2>
        <a:accent1>
          <a:srgbClr val="33CC33"/>
        </a:accent1>
        <a:accent2>
          <a:srgbClr val="99CC00"/>
        </a:accent2>
        <a:accent3>
          <a:srgbClr val="ADB9AA"/>
        </a:accent3>
        <a:accent4>
          <a:srgbClr val="DCDCDC"/>
        </a:accent4>
        <a:accent5>
          <a:srgbClr val="ADE2AD"/>
        </a:accent5>
        <a:accent6>
          <a:srgbClr val="89B700"/>
        </a:accent6>
        <a:hlink>
          <a:srgbClr val="FFCC00"/>
        </a:hlink>
        <a:folHlink>
          <a:srgbClr val="FFFF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6_Profile">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fontScheme nam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800000"/>
        </a:lt1>
        <a:dk2>
          <a:srgbClr val="FFFFFF"/>
        </a:dk2>
        <a:lt2>
          <a:srgbClr val="A50021"/>
        </a:lt2>
        <a:accent1>
          <a:srgbClr val="FF9900"/>
        </a:accent1>
        <a:accent2>
          <a:srgbClr val="FF3300"/>
        </a:accent2>
        <a:accent3>
          <a:srgbClr val="C1AAAA"/>
        </a:accent3>
        <a:accent4>
          <a:srgbClr val="DCDCDC"/>
        </a:accent4>
        <a:accent5>
          <a:srgbClr val="FFCAAA"/>
        </a:accent5>
        <a:accent6>
          <a:srgbClr val="E52D00"/>
        </a:accent6>
        <a:hlink>
          <a:srgbClr val="FFFFCC"/>
        </a:hlink>
        <a:folHlink>
          <a:srgbClr val="FFCC99"/>
        </a:folHlink>
      </a:clrScheme>
      <a:clrMap bg1="lt1" tx1="dk1" bg2="lt2" tx2="dk2" accent1="accent1" accent2="accent2" accent3="accent3" accent4="accent4" accent5="accent5" accent6="accent6" hlink="hlink" folHlink="folHlink"/>
    </a:extraClrScheme>
    <a:extraClrScheme>
      <a:clrScheme name="">
        <a:dk1>
          <a:srgbClr val="FFFFFF"/>
        </a:dk1>
        <a:lt1>
          <a:srgbClr val="51072E"/>
        </a:lt1>
        <a:dk2>
          <a:srgbClr val="FFFFFF"/>
        </a:dk2>
        <a:lt2>
          <a:srgbClr val="3C001E"/>
        </a:lt2>
        <a:accent1>
          <a:srgbClr val="89A38F"/>
        </a:accent1>
        <a:accent2>
          <a:srgbClr val="666699"/>
        </a:accent2>
        <a:accent3>
          <a:srgbClr val="B3AAAC"/>
        </a:accent3>
        <a:accent4>
          <a:srgbClr val="DCDCDC"/>
        </a:accent4>
        <a:accent5>
          <a:srgbClr val="C4CEC6"/>
        </a:accent5>
        <a:accent6>
          <a:srgbClr val="5B5B89"/>
        </a:accent6>
        <a:hlink>
          <a:srgbClr val="80800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333333"/>
        </a:lt2>
        <a:accent1>
          <a:srgbClr val="3399FF"/>
        </a:accent1>
        <a:accent2>
          <a:srgbClr val="CC0000"/>
        </a:accent2>
        <a:accent3>
          <a:srgbClr val="AAAAAA"/>
        </a:accent3>
        <a:accent4>
          <a:srgbClr val="DCDCDC"/>
        </a:accent4>
        <a:accent5>
          <a:srgbClr val="ADCAFF"/>
        </a:accent5>
        <a:accent6>
          <a:srgbClr val="B70000"/>
        </a:accent6>
        <a:hlink>
          <a:srgbClr val="666699"/>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330000"/>
        </a:lt1>
        <a:dk2>
          <a:srgbClr val="FFFFFF"/>
        </a:dk2>
        <a:lt2>
          <a:srgbClr val="4B3D1B"/>
        </a:lt2>
        <a:accent1>
          <a:srgbClr val="CC9900"/>
        </a:accent1>
        <a:accent2>
          <a:srgbClr val="CC6600"/>
        </a:accent2>
        <a:accent3>
          <a:srgbClr val="ADAAAA"/>
        </a:accent3>
        <a:accent4>
          <a:srgbClr val="DCDCDC"/>
        </a:accent4>
        <a:accent5>
          <a:srgbClr val="E2CAAA"/>
        </a:accent5>
        <a:accent6>
          <a:srgbClr val="B75B00"/>
        </a:accent6>
        <a:hlink>
          <a:srgbClr val="666699"/>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FFFFFF"/>
        </a:dk2>
        <a:lt2>
          <a:srgbClr val="006666"/>
        </a:lt2>
        <a:accent1>
          <a:srgbClr val="0099CC"/>
        </a:accent1>
        <a:accent2>
          <a:srgbClr val="6666FF"/>
        </a:accent2>
        <a:accent3>
          <a:srgbClr val="AAADB9"/>
        </a:accent3>
        <a:accent4>
          <a:srgbClr val="DCDCDC"/>
        </a:accent4>
        <a:accent5>
          <a:srgbClr val="AACAE2"/>
        </a:accent5>
        <a:accent6>
          <a:srgbClr val="5B5BE5"/>
        </a:accent6>
        <a:hlink>
          <a:srgbClr val="FFFFCC"/>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6666"/>
        </a:lt1>
        <a:dk2>
          <a:srgbClr val="FFFFFF"/>
        </a:dk2>
        <a:lt2>
          <a:srgbClr val="003366"/>
        </a:lt2>
        <a:accent1>
          <a:srgbClr val="6699FF"/>
        </a:accent1>
        <a:accent2>
          <a:srgbClr val="00CCFF"/>
        </a:accent2>
        <a:accent3>
          <a:srgbClr val="AAB9B9"/>
        </a:accent3>
        <a:accent4>
          <a:srgbClr val="DCDCDC"/>
        </a:accent4>
        <a:accent5>
          <a:srgbClr val="B9CAFF"/>
        </a:accent5>
        <a:accent6>
          <a:srgbClr val="00B7E5"/>
        </a:accent6>
        <a:hlink>
          <a:srgbClr val="FFFFCC"/>
        </a:hlink>
        <a:folHlink>
          <a:srgbClr val="33CCCC"/>
        </a:folHlink>
      </a:clrScheme>
      <a:clrMap bg1="lt1" tx1="dk1" bg2="lt2" tx2="dk2" accent1="accent1" accent2="accent2" accent3="accent3" accent4="accent4" accent5="accent5" accent6="accent6" hlink="hlink" folHlink="folHlink"/>
    </a:extraClrScheme>
    <a:extraClrScheme>
      <a:clrScheme name="">
        <a:dk1>
          <a:srgbClr val="000000"/>
        </a:dk1>
        <a:lt1>
          <a:srgbClr val="619CB1"/>
        </a:lt1>
        <a:dk2>
          <a:srgbClr val="FFFFFF"/>
        </a:dk2>
        <a:lt2>
          <a:srgbClr val="4E899E"/>
        </a:lt2>
        <a:accent1>
          <a:srgbClr val="FFCC00"/>
        </a:accent1>
        <a:accent2>
          <a:srgbClr val="B6523E"/>
        </a:accent2>
        <a:accent3>
          <a:srgbClr val="B7CBD4"/>
        </a:accent3>
        <a:accent4>
          <a:srgbClr val="000000"/>
        </a:accent4>
        <a:accent5>
          <a:srgbClr val="FFE2AA"/>
        </a:accent5>
        <a:accent6>
          <a:srgbClr val="A3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a:dk1>
          <a:srgbClr val="FFFFFF"/>
        </a:dk1>
        <a:lt1>
          <a:srgbClr val="336600"/>
        </a:lt1>
        <a:dk2>
          <a:srgbClr val="FFFFFF"/>
        </a:dk2>
        <a:lt2>
          <a:srgbClr val="598600"/>
        </a:lt2>
        <a:accent1>
          <a:srgbClr val="33CC33"/>
        </a:accent1>
        <a:accent2>
          <a:srgbClr val="99CC00"/>
        </a:accent2>
        <a:accent3>
          <a:srgbClr val="ADB9AA"/>
        </a:accent3>
        <a:accent4>
          <a:srgbClr val="DCDCDC"/>
        </a:accent4>
        <a:accent5>
          <a:srgbClr val="ADE2AD"/>
        </a:accent5>
        <a:accent6>
          <a:srgbClr val="89B700"/>
        </a:accent6>
        <a:hlink>
          <a:srgbClr val="FFCC00"/>
        </a:hlink>
        <a:folHlink>
          <a:srgbClr val="FFFF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5187</Words>
  <Application>WPS 演示</Application>
  <PresentationFormat>全屏显示(4:3)</PresentationFormat>
  <Paragraphs>454</Paragraphs>
  <Slides>20</Slides>
  <Notes>0</Notes>
  <HiddenSlides>0</HiddenSlides>
  <MMClips>0</MMClips>
  <ScaleCrop>false</ScaleCrop>
  <HeadingPairs>
    <vt:vector size="6" baseType="variant">
      <vt:variant>
        <vt:lpstr>已用的字体</vt:lpstr>
      </vt:variant>
      <vt:variant>
        <vt:i4>8</vt:i4>
      </vt:variant>
      <vt:variant>
        <vt:lpstr>主题</vt:lpstr>
      </vt:variant>
      <vt:variant>
        <vt:i4>3</vt:i4>
      </vt:variant>
      <vt:variant>
        <vt:lpstr>幻灯片标题</vt:lpstr>
      </vt:variant>
      <vt:variant>
        <vt:i4>20</vt:i4>
      </vt:variant>
    </vt:vector>
  </HeadingPairs>
  <TitlesOfParts>
    <vt:vector size="31" baseType="lpstr">
      <vt:lpstr>Arial</vt:lpstr>
      <vt:lpstr>宋体</vt:lpstr>
      <vt:lpstr>Wingdings</vt:lpstr>
      <vt:lpstr>Times New Roman</vt:lpstr>
      <vt:lpstr>Verdana</vt:lpstr>
      <vt:lpstr>Calibri</vt:lpstr>
      <vt:lpstr>微软雅黑</vt:lpstr>
      <vt:lpstr>Arial Unicode MS</vt:lpstr>
      <vt:lpstr>5_Profile</vt:lpstr>
      <vt:lpstr>7_Profile</vt:lpstr>
      <vt:lpstr>6_Profile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040TGp_time_mono</dc:title>
  <dc:creator>Administrator</dc:creator>
  <cp:lastModifiedBy> 眉</cp:lastModifiedBy>
  <cp:revision>565</cp:revision>
  <dcterms:created xsi:type="dcterms:W3CDTF">2003-08-21T08:11:00Z</dcterms:created>
  <dcterms:modified xsi:type="dcterms:W3CDTF">2019-02-21T03:12:42Z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2052-11.1.0.8013</vt:lpwstr>
  </property>
</Properties>
</file>