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5">
  <p:sldMasterIdLst>
    <p:sldMasterId id="2147483648" r:id="rId1"/>
    <p:sldMasterId id="2147483660" r:id="rId3"/>
    <p:sldMasterId id="2147483672" r:id="rId4"/>
  </p:sldMasterIdLst>
  <p:notesMasterIdLst>
    <p:notesMasterId r:id="rId22"/>
  </p:notesMasterIdLst>
  <p:handoutMasterIdLst>
    <p:handoutMasterId r:id="rId23"/>
  </p:handoutMasterIdLst>
  <p:sldIdLst>
    <p:sldId id="349" r:id="rId5"/>
    <p:sldId id="416" r:id="rId6"/>
    <p:sldId id="417" r:id="rId7"/>
    <p:sldId id="350" r:id="rId8"/>
    <p:sldId id="450" r:id="rId9"/>
    <p:sldId id="421" r:id="rId10"/>
    <p:sldId id="424" r:id="rId11"/>
    <p:sldId id="466" r:id="rId12"/>
    <p:sldId id="451" r:id="rId13"/>
    <p:sldId id="431" r:id="rId14"/>
    <p:sldId id="429" r:id="rId15"/>
    <p:sldId id="467" r:id="rId16"/>
    <p:sldId id="425" r:id="rId17"/>
    <p:sldId id="426" r:id="rId18"/>
    <p:sldId id="427" r:id="rId19"/>
    <p:sldId id="443" r:id="rId20"/>
    <p:sldId id="441" r:id="rId21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8080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5149" autoAdjust="0"/>
  </p:normalViewPr>
  <p:slideViewPr>
    <p:cSldViewPr snapToGrid="0" showGuides="1">
      <p:cViewPr>
        <p:scale>
          <a:sx n="73" d="100"/>
          <a:sy n="73" d="100"/>
        </p:scale>
        <p:origin x="-378" y="312"/>
      </p:cViewPr>
      <p:guideLst>
        <p:guide orient="horz" pos="218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441" y="304800"/>
            <a:ext cx="2002234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90631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24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441" y="304800"/>
            <a:ext cx="2002234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90631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24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441" y="304800"/>
            <a:ext cx="2002234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90631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24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3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4"/>
          <p:cNvSpPr/>
          <p:nvPr/>
        </p:nvSpPr>
        <p:spPr>
          <a:xfrm>
            <a:off x="576263" y="1182688"/>
            <a:ext cx="7958137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1314263702"/>
              </a:cxn>
              <a:cxn ang="0">
                <a:pos x="0" y="1314263702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</a:cxnLst>
            <a:rect l="0" t="0" r="0" b="0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" name="Line 5"/>
          <p:cNvSpPr/>
          <p:nvPr/>
        </p:nvSpPr>
        <p:spPr>
          <a:xfrm flipV="1">
            <a:off x="609600" y="6172200"/>
            <a:ext cx="79248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8" name="Group 279"/>
          <p:cNvGrpSpPr/>
          <p:nvPr/>
        </p:nvGrpSpPr>
        <p:grpSpPr>
          <a:xfrm>
            <a:off x="8275638" y="1046163"/>
            <a:ext cx="265112" cy="265112"/>
            <a:chOff x="0" y="0"/>
            <a:chExt cx="860" cy="860"/>
          </a:xfrm>
        </p:grpSpPr>
        <p:sp>
          <p:nvSpPr>
            <p:cNvPr id="1029" name="Oval 280"/>
            <p:cNvSpPr/>
            <p:nvPr userDrawn="1"/>
          </p:nvSpPr>
          <p:spPr>
            <a:xfrm>
              <a:off x="0" y="0"/>
              <a:ext cx="860" cy="860"/>
            </a:xfrm>
            <a:prstGeom prst="ellipse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1030" name="Oval 281"/>
            <p:cNvSpPr/>
            <p:nvPr userDrawn="1"/>
          </p:nvSpPr>
          <p:spPr>
            <a:xfrm>
              <a:off x="237" y="278"/>
              <a:ext cx="474" cy="47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1031" name="Oval 282"/>
            <p:cNvSpPr/>
            <p:nvPr userDrawn="1"/>
          </p:nvSpPr>
          <p:spPr>
            <a:xfrm rot="19033561">
              <a:off x="72" y="134"/>
              <a:ext cx="360" cy="20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</p:grpSp>
      <p:grpSp>
        <p:nvGrpSpPr>
          <p:cNvPr id="1032" name="Group 283"/>
          <p:cNvGrpSpPr/>
          <p:nvPr/>
        </p:nvGrpSpPr>
        <p:grpSpPr>
          <a:xfrm>
            <a:off x="201613" y="6076950"/>
            <a:ext cx="625475" cy="625475"/>
            <a:chOff x="0" y="0"/>
            <a:chExt cx="748" cy="748"/>
          </a:xfrm>
        </p:grpSpPr>
        <p:sp>
          <p:nvSpPr>
            <p:cNvPr id="1033" name="Oval 284"/>
            <p:cNvSpPr/>
            <p:nvPr userDrawn="1"/>
          </p:nvSpPr>
          <p:spPr>
            <a:xfrm>
              <a:off x="0" y="0"/>
              <a:ext cx="748" cy="74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1034" name="Oval 285"/>
            <p:cNvSpPr/>
            <p:nvPr userDrawn="1"/>
          </p:nvSpPr>
          <p:spPr>
            <a:xfrm>
              <a:off x="207" y="241"/>
              <a:ext cx="414" cy="41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1035" name="Oval 286"/>
            <p:cNvSpPr/>
            <p:nvPr userDrawn="1"/>
          </p:nvSpPr>
          <p:spPr>
            <a:xfrm rot="19033561">
              <a:off x="63" y="116"/>
              <a:ext cx="315" cy="17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</p:grpSp>
      <p:grpSp>
        <p:nvGrpSpPr>
          <p:cNvPr id="1036" name="Group 287"/>
          <p:cNvGrpSpPr/>
          <p:nvPr/>
        </p:nvGrpSpPr>
        <p:grpSpPr>
          <a:xfrm>
            <a:off x="7610475" y="1012825"/>
            <a:ext cx="414338" cy="414338"/>
            <a:chOff x="0" y="0"/>
            <a:chExt cx="860" cy="860"/>
          </a:xfrm>
        </p:grpSpPr>
        <p:sp>
          <p:nvSpPr>
            <p:cNvPr id="1037" name="Oval 288"/>
            <p:cNvSpPr/>
            <p:nvPr userDrawn="1"/>
          </p:nvSpPr>
          <p:spPr>
            <a:xfrm>
              <a:off x="0" y="0"/>
              <a:ext cx="860" cy="860"/>
            </a:xfrm>
            <a:prstGeom prst="ellipse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1038" name="Oval 289"/>
            <p:cNvSpPr/>
            <p:nvPr userDrawn="1"/>
          </p:nvSpPr>
          <p:spPr>
            <a:xfrm>
              <a:off x="237" y="277"/>
              <a:ext cx="474" cy="47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1039" name="Oval 290"/>
            <p:cNvSpPr/>
            <p:nvPr userDrawn="1"/>
          </p:nvSpPr>
          <p:spPr>
            <a:xfrm rot="19033561">
              <a:off x="72" y="132"/>
              <a:ext cx="362" cy="20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</p:grpSp>
      <p:grpSp>
        <p:nvGrpSpPr>
          <p:cNvPr id="1040" name="Group 15"/>
          <p:cNvGrpSpPr/>
          <p:nvPr/>
        </p:nvGrpSpPr>
        <p:grpSpPr>
          <a:xfrm>
            <a:off x="1789113" y="182563"/>
            <a:ext cx="6838950" cy="3365500"/>
            <a:chOff x="0" y="0"/>
            <a:chExt cx="4308" cy="2120"/>
          </a:xfrm>
        </p:grpSpPr>
        <p:sp>
          <p:nvSpPr>
            <p:cNvPr id="1041" name="Freeform 16"/>
            <p:cNvSpPr/>
            <p:nvPr/>
          </p:nvSpPr>
          <p:spPr>
            <a:xfrm>
              <a:off x="79" y="94"/>
              <a:ext cx="1267" cy="1938"/>
            </a:xfrm>
            <a:custGeom>
              <a:avLst/>
              <a:gdLst/>
              <a:ahLst/>
              <a:cxnLst>
                <a:cxn ang="0">
                  <a:pos x="49" y="109"/>
                </a:cxn>
                <a:cxn ang="0">
                  <a:pos x="135" y="88"/>
                </a:cxn>
                <a:cxn ang="0">
                  <a:pos x="182" y="101"/>
                </a:cxn>
                <a:cxn ang="0">
                  <a:pos x="175" y="187"/>
                </a:cxn>
                <a:cxn ang="0">
                  <a:pos x="115" y="245"/>
                </a:cxn>
                <a:cxn ang="0">
                  <a:pos x="91" y="301"/>
                </a:cxn>
                <a:cxn ang="0">
                  <a:pos x="119" y="405"/>
                </a:cxn>
                <a:cxn ang="0">
                  <a:pos x="133" y="404"/>
                </a:cxn>
                <a:cxn ang="0">
                  <a:pos x="138" y="381"/>
                </a:cxn>
                <a:cxn ang="0">
                  <a:pos x="201" y="486"/>
                </a:cxn>
                <a:cxn ang="0">
                  <a:pos x="273" y="505"/>
                </a:cxn>
                <a:cxn ang="0">
                  <a:pos x="334" y="568"/>
                </a:cxn>
                <a:cxn ang="0">
                  <a:pos x="358" y="599"/>
                </a:cxn>
                <a:cxn ang="0">
                  <a:pos x="323" y="677"/>
                </a:cxn>
                <a:cxn ang="0">
                  <a:pos x="385" y="749"/>
                </a:cxn>
                <a:cxn ang="0">
                  <a:pos x="434" y="851"/>
                </a:cxn>
                <a:cxn ang="0">
                  <a:pos x="459" y="972"/>
                </a:cxn>
                <a:cxn ang="0">
                  <a:pos x="501" y="1069"/>
                </a:cxn>
                <a:cxn ang="0">
                  <a:pos x="537" y="1061"/>
                </a:cxn>
                <a:cxn ang="0">
                  <a:pos x="523" y="1007"/>
                </a:cxn>
                <a:cxn ang="0">
                  <a:pos x="541" y="970"/>
                </a:cxn>
                <a:cxn ang="0">
                  <a:pos x="574" y="938"/>
                </a:cxn>
                <a:cxn ang="0">
                  <a:pos x="608" y="874"/>
                </a:cxn>
                <a:cxn ang="0">
                  <a:pos x="658" y="821"/>
                </a:cxn>
                <a:cxn ang="0">
                  <a:pos x="681" y="734"/>
                </a:cxn>
                <a:cxn ang="0">
                  <a:pos x="651" y="647"/>
                </a:cxn>
                <a:cxn ang="0">
                  <a:pos x="577" y="594"/>
                </a:cxn>
                <a:cxn ang="0">
                  <a:pos x="464" y="539"/>
                </a:cxn>
                <a:cxn ang="0">
                  <a:pos x="409" y="530"/>
                </a:cxn>
                <a:cxn ang="0">
                  <a:pos x="380" y="534"/>
                </a:cxn>
                <a:cxn ang="0">
                  <a:pos x="334" y="550"/>
                </a:cxn>
                <a:cxn ang="0">
                  <a:pos x="318" y="494"/>
                </a:cxn>
                <a:cxn ang="0">
                  <a:pos x="309" y="447"/>
                </a:cxn>
                <a:cxn ang="0">
                  <a:pos x="265" y="465"/>
                </a:cxn>
                <a:cxn ang="0">
                  <a:pos x="238" y="400"/>
                </a:cxn>
                <a:cxn ang="0">
                  <a:pos x="311" y="384"/>
                </a:cxn>
                <a:cxn ang="0">
                  <a:pos x="354" y="381"/>
                </a:cxn>
                <a:cxn ang="0">
                  <a:pos x="376" y="378"/>
                </a:cxn>
                <a:cxn ang="0">
                  <a:pos x="444" y="316"/>
                </a:cxn>
                <a:cxn ang="0">
                  <a:pos x="497" y="286"/>
                </a:cxn>
                <a:cxn ang="0">
                  <a:pos x="537" y="268"/>
                </a:cxn>
                <a:cxn ang="0">
                  <a:pos x="562" y="226"/>
                </a:cxn>
                <a:cxn ang="0">
                  <a:pos x="541" y="216"/>
                </a:cxn>
                <a:cxn ang="0">
                  <a:pos x="641" y="192"/>
                </a:cxn>
                <a:cxn ang="0">
                  <a:pos x="591" y="144"/>
                </a:cxn>
                <a:cxn ang="0">
                  <a:pos x="557" y="111"/>
                </a:cxn>
                <a:cxn ang="0">
                  <a:pos x="513" y="154"/>
                </a:cxn>
                <a:cxn ang="0">
                  <a:pos x="466" y="187"/>
                </a:cxn>
                <a:cxn ang="0">
                  <a:pos x="429" y="128"/>
                </a:cxn>
                <a:cxn ang="0">
                  <a:pos x="509" y="101"/>
                </a:cxn>
                <a:cxn ang="0">
                  <a:pos x="532" y="83"/>
                </a:cxn>
                <a:cxn ang="0">
                  <a:pos x="557" y="73"/>
                </a:cxn>
                <a:cxn ang="0">
                  <a:pos x="540" y="61"/>
                </a:cxn>
                <a:cxn ang="0">
                  <a:pos x="530" y="50"/>
                </a:cxn>
                <a:cxn ang="0">
                  <a:pos x="505" y="43"/>
                </a:cxn>
                <a:cxn ang="0">
                  <a:pos x="464" y="57"/>
                </a:cxn>
                <a:cxn ang="0">
                  <a:pos x="398" y="50"/>
                </a:cxn>
                <a:cxn ang="0">
                  <a:pos x="231" y="0"/>
                </a:cxn>
                <a:cxn ang="0">
                  <a:pos x="145" y="13"/>
                </a:cxn>
                <a:cxn ang="0">
                  <a:pos x="121" y="43"/>
                </a:cxn>
                <a:cxn ang="0">
                  <a:pos x="54" y="73"/>
                </a:cxn>
                <a:cxn ang="0">
                  <a:pos x="54" y="91"/>
                </a:cxn>
                <a:cxn ang="0">
                  <a:pos x="1" y="106"/>
                </a:cxn>
              </a:cxnLst>
              <a:rect l="0" t="0" r="0" b="0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Freeform 17"/>
            <p:cNvSpPr/>
            <p:nvPr/>
          </p:nvSpPr>
          <p:spPr>
            <a:xfrm>
              <a:off x="39" y="279"/>
              <a:ext cx="34" cy="28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0" y="9"/>
                </a:cxn>
                <a:cxn ang="0">
                  <a:pos x="9" y="15"/>
                </a:cxn>
                <a:cxn ang="0">
                  <a:pos x="18" y="10"/>
                </a:cxn>
                <a:cxn ang="0">
                  <a:pos x="12" y="0"/>
                </a:cxn>
                <a:cxn ang="0">
                  <a:pos x="7" y="1"/>
                </a:cxn>
              </a:cxnLst>
              <a:rect l="0" t="0" r="0" b="0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18"/>
            <p:cNvSpPr/>
            <p:nvPr/>
          </p:nvSpPr>
          <p:spPr>
            <a:xfrm>
              <a:off x="346" y="402"/>
              <a:ext cx="39" cy="3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1" y="17"/>
                </a:cxn>
                <a:cxn ang="0">
                  <a:pos x="18" y="17"/>
                </a:cxn>
                <a:cxn ang="0">
                  <a:pos x="17" y="7"/>
                </a:cxn>
                <a:cxn ang="0">
                  <a:pos x="11" y="1"/>
                </a:cxn>
                <a:cxn ang="0">
                  <a:pos x="5" y="0"/>
                </a:cxn>
              </a:cxnLst>
              <a:rect l="0" t="0" r="0" b="0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Freeform 19"/>
            <p:cNvSpPr/>
            <p:nvPr/>
          </p:nvSpPr>
          <p:spPr>
            <a:xfrm>
              <a:off x="1128" y="458"/>
              <a:ext cx="98" cy="74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3" y="4"/>
                </a:cxn>
                <a:cxn ang="0">
                  <a:pos x="22" y="11"/>
                </a:cxn>
                <a:cxn ang="0">
                  <a:pos x="16" y="17"/>
                </a:cxn>
                <a:cxn ang="0">
                  <a:pos x="9" y="22"/>
                </a:cxn>
                <a:cxn ang="0">
                  <a:pos x="26" y="35"/>
                </a:cxn>
                <a:cxn ang="0">
                  <a:pos x="33" y="41"/>
                </a:cxn>
                <a:cxn ang="0">
                  <a:pos x="36" y="39"/>
                </a:cxn>
                <a:cxn ang="0">
                  <a:pos x="37" y="37"/>
                </a:cxn>
                <a:cxn ang="0">
                  <a:pos x="41" y="42"/>
                </a:cxn>
                <a:cxn ang="0">
                  <a:pos x="52" y="37"/>
                </a:cxn>
                <a:cxn ang="0">
                  <a:pos x="55" y="32"/>
                </a:cxn>
                <a:cxn ang="0">
                  <a:pos x="43" y="17"/>
                </a:cxn>
                <a:cxn ang="0">
                  <a:pos x="48" y="11"/>
                </a:cxn>
                <a:cxn ang="0">
                  <a:pos x="46" y="2"/>
                </a:cxn>
                <a:cxn ang="0">
                  <a:pos x="41" y="0"/>
                </a:cxn>
              </a:cxnLst>
              <a:rect l="0" t="0" r="0" b="0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Freeform 20"/>
            <p:cNvSpPr/>
            <p:nvPr/>
          </p:nvSpPr>
          <p:spPr>
            <a:xfrm>
              <a:off x="654" y="842"/>
              <a:ext cx="158" cy="84"/>
            </a:xfrm>
            <a:custGeom>
              <a:avLst/>
              <a:gdLst/>
              <a:ahLst/>
              <a:cxnLst>
                <a:cxn ang="0">
                  <a:pos x="19" y="5"/>
                </a:cxn>
                <a:cxn ang="0">
                  <a:pos x="7" y="5"/>
                </a:cxn>
                <a:cxn ang="0">
                  <a:pos x="2" y="7"/>
                </a:cxn>
                <a:cxn ang="0">
                  <a:pos x="10" y="22"/>
                </a:cxn>
                <a:cxn ang="0">
                  <a:pos x="21" y="19"/>
                </a:cxn>
                <a:cxn ang="0">
                  <a:pos x="38" y="23"/>
                </a:cxn>
                <a:cxn ang="0">
                  <a:pos x="46" y="26"/>
                </a:cxn>
                <a:cxn ang="0">
                  <a:pos x="55" y="38"/>
                </a:cxn>
                <a:cxn ang="0">
                  <a:pos x="58" y="47"/>
                </a:cxn>
                <a:cxn ang="0">
                  <a:pos x="65" y="42"/>
                </a:cxn>
                <a:cxn ang="0">
                  <a:pos x="70" y="41"/>
                </a:cxn>
                <a:cxn ang="0">
                  <a:pos x="78" y="44"/>
                </a:cxn>
                <a:cxn ang="0">
                  <a:pos x="80" y="34"/>
                </a:cxn>
                <a:cxn ang="0">
                  <a:pos x="63" y="23"/>
                </a:cxn>
                <a:cxn ang="0">
                  <a:pos x="43" y="8"/>
                </a:cxn>
                <a:cxn ang="0">
                  <a:pos x="22" y="11"/>
                </a:cxn>
                <a:cxn ang="0">
                  <a:pos x="19" y="5"/>
                </a:cxn>
              </a:cxnLst>
              <a:rect l="0" t="0" r="0" b="0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Freeform 21"/>
            <p:cNvSpPr/>
            <p:nvPr/>
          </p:nvSpPr>
          <p:spPr>
            <a:xfrm>
              <a:off x="784" y="906"/>
              <a:ext cx="99" cy="4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8" y="3"/>
                </a:cxn>
                <a:cxn ang="0">
                  <a:pos x="13" y="13"/>
                </a:cxn>
                <a:cxn ang="0">
                  <a:pos x="6" y="15"/>
                </a:cxn>
                <a:cxn ang="0">
                  <a:pos x="1" y="18"/>
                </a:cxn>
                <a:cxn ang="0">
                  <a:pos x="5" y="24"/>
                </a:cxn>
                <a:cxn ang="0">
                  <a:pos x="55" y="15"/>
                </a:cxn>
                <a:cxn ang="0">
                  <a:pos x="51" y="7"/>
                </a:cxn>
                <a:cxn ang="0">
                  <a:pos x="43" y="4"/>
                </a:cxn>
                <a:cxn ang="0">
                  <a:pos x="42" y="11"/>
                </a:cxn>
                <a:cxn ang="0">
                  <a:pos x="36" y="8"/>
                </a:cxn>
                <a:cxn ang="0">
                  <a:pos x="28" y="6"/>
                </a:cxn>
                <a:cxn ang="0">
                  <a:pos x="23" y="0"/>
                </a:cxn>
              </a:cxnLst>
              <a:rect l="0" t="0" r="0" b="0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Freeform 22"/>
            <p:cNvSpPr/>
            <p:nvPr/>
          </p:nvSpPr>
          <p:spPr>
            <a:xfrm>
              <a:off x="889" y="932"/>
              <a:ext cx="38" cy="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8"/>
                </a:cxn>
                <a:cxn ang="0">
                  <a:pos x="11" y="11"/>
                </a:cxn>
                <a:cxn ang="0">
                  <a:pos x="14" y="2"/>
                </a:cxn>
                <a:cxn ang="0">
                  <a:pos x="5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Freeform 23"/>
            <p:cNvSpPr/>
            <p:nvPr/>
          </p:nvSpPr>
          <p:spPr>
            <a:xfrm>
              <a:off x="945" y="935"/>
              <a:ext cx="12" cy="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7" y="13"/>
                </a:cxn>
                <a:cxn ang="0">
                  <a:pos x="5" y="7"/>
                </a:cxn>
                <a:cxn ang="0">
                  <a:pos x="7" y="2"/>
                </a:cxn>
                <a:cxn ang="0">
                  <a:pos x="6" y="0"/>
                </a:cxn>
              </a:cxnLst>
              <a:rect l="0" t="0" r="0" b="0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24"/>
            <p:cNvSpPr/>
            <p:nvPr/>
          </p:nvSpPr>
          <p:spPr>
            <a:xfrm>
              <a:off x="762" y="89"/>
              <a:ext cx="180" cy="88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11" y="13"/>
                </a:cxn>
                <a:cxn ang="0">
                  <a:pos x="3" y="16"/>
                </a:cxn>
                <a:cxn ang="0">
                  <a:pos x="0" y="17"/>
                </a:cxn>
                <a:cxn ang="0">
                  <a:pos x="11" y="25"/>
                </a:cxn>
                <a:cxn ang="0">
                  <a:pos x="17" y="26"/>
                </a:cxn>
                <a:cxn ang="0">
                  <a:pos x="29" y="20"/>
                </a:cxn>
                <a:cxn ang="0">
                  <a:pos x="34" y="18"/>
                </a:cxn>
                <a:cxn ang="0">
                  <a:pos x="35" y="23"/>
                </a:cxn>
                <a:cxn ang="0">
                  <a:pos x="27" y="26"/>
                </a:cxn>
                <a:cxn ang="0">
                  <a:pos x="31" y="31"/>
                </a:cxn>
                <a:cxn ang="0">
                  <a:pos x="17" y="37"/>
                </a:cxn>
                <a:cxn ang="0">
                  <a:pos x="30" y="47"/>
                </a:cxn>
                <a:cxn ang="0">
                  <a:pos x="35" y="48"/>
                </a:cxn>
                <a:cxn ang="0">
                  <a:pos x="50" y="44"/>
                </a:cxn>
                <a:cxn ang="0">
                  <a:pos x="64" y="44"/>
                </a:cxn>
                <a:cxn ang="0">
                  <a:pos x="71" y="50"/>
                </a:cxn>
                <a:cxn ang="0">
                  <a:pos x="86" y="47"/>
                </a:cxn>
                <a:cxn ang="0">
                  <a:pos x="95" y="44"/>
                </a:cxn>
                <a:cxn ang="0">
                  <a:pos x="94" y="33"/>
                </a:cxn>
                <a:cxn ang="0">
                  <a:pos x="99" y="29"/>
                </a:cxn>
                <a:cxn ang="0">
                  <a:pos x="101" y="20"/>
                </a:cxn>
                <a:cxn ang="0">
                  <a:pos x="89" y="24"/>
                </a:cxn>
                <a:cxn ang="0">
                  <a:pos x="85" y="18"/>
                </a:cxn>
                <a:cxn ang="0">
                  <a:pos x="73" y="20"/>
                </a:cxn>
                <a:cxn ang="0">
                  <a:pos x="57" y="4"/>
                </a:cxn>
                <a:cxn ang="0">
                  <a:pos x="40" y="5"/>
                </a:cxn>
                <a:cxn ang="0">
                  <a:pos x="35" y="1"/>
                </a:cxn>
                <a:cxn ang="0">
                  <a:pos x="27" y="1"/>
                </a:cxn>
              </a:cxnLst>
              <a:rect l="0" t="0" r="0" b="0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25"/>
            <p:cNvSpPr/>
            <p:nvPr/>
          </p:nvSpPr>
          <p:spPr>
            <a:xfrm>
              <a:off x="842" y="48"/>
              <a:ext cx="146" cy="60"/>
            </a:xfrm>
            <a:custGeom>
              <a:avLst/>
              <a:gdLst/>
              <a:ahLst/>
              <a:cxnLst>
                <a:cxn ang="0">
                  <a:pos x="41" y="5"/>
                </a:cxn>
                <a:cxn ang="0">
                  <a:pos x="6" y="11"/>
                </a:cxn>
                <a:cxn ang="0">
                  <a:pos x="4" y="15"/>
                </a:cxn>
                <a:cxn ang="0">
                  <a:pos x="24" y="22"/>
                </a:cxn>
                <a:cxn ang="0">
                  <a:pos x="58" y="32"/>
                </a:cxn>
                <a:cxn ang="0">
                  <a:pos x="75" y="29"/>
                </a:cxn>
                <a:cxn ang="0">
                  <a:pos x="80" y="27"/>
                </a:cxn>
                <a:cxn ang="0">
                  <a:pos x="75" y="19"/>
                </a:cxn>
                <a:cxn ang="0">
                  <a:pos x="70" y="15"/>
                </a:cxn>
                <a:cxn ang="0">
                  <a:pos x="55" y="11"/>
                </a:cxn>
                <a:cxn ang="0">
                  <a:pos x="41" y="5"/>
                </a:cxn>
              </a:cxnLst>
              <a:rect l="0" t="0" r="0" b="0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" name="Freeform 26"/>
            <p:cNvSpPr/>
            <p:nvPr/>
          </p:nvSpPr>
          <p:spPr>
            <a:xfrm>
              <a:off x="1047" y="118"/>
              <a:ext cx="233" cy="190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2" y="10"/>
                </a:cxn>
                <a:cxn ang="0">
                  <a:pos x="9" y="16"/>
                </a:cxn>
                <a:cxn ang="0">
                  <a:pos x="23" y="32"/>
                </a:cxn>
                <a:cxn ang="0">
                  <a:pos x="33" y="36"/>
                </a:cxn>
                <a:cxn ang="0">
                  <a:pos x="44" y="41"/>
                </a:cxn>
                <a:cxn ang="0">
                  <a:pos x="53" y="36"/>
                </a:cxn>
                <a:cxn ang="0">
                  <a:pos x="60" y="43"/>
                </a:cxn>
                <a:cxn ang="0">
                  <a:pos x="63" y="53"/>
                </a:cxn>
                <a:cxn ang="0">
                  <a:pos x="49" y="64"/>
                </a:cxn>
                <a:cxn ang="0">
                  <a:pos x="38" y="72"/>
                </a:cxn>
                <a:cxn ang="0">
                  <a:pos x="29" y="70"/>
                </a:cxn>
                <a:cxn ang="0">
                  <a:pos x="24" y="69"/>
                </a:cxn>
                <a:cxn ang="0">
                  <a:pos x="18" y="79"/>
                </a:cxn>
                <a:cxn ang="0">
                  <a:pos x="17" y="83"/>
                </a:cxn>
                <a:cxn ang="0">
                  <a:pos x="31" y="85"/>
                </a:cxn>
                <a:cxn ang="0">
                  <a:pos x="40" y="85"/>
                </a:cxn>
                <a:cxn ang="0">
                  <a:pos x="49" y="96"/>
                </a:cxn>
                <a:cxn ang="0">
                  <a:pos x="53" y="99"/>
                </a:cxn>
                <a:cxn ang="0">
                  <a:pos x="59" y="100"/>
                </a:cxn>
                <a:cxn ang="0">
                  <a:pos x="66" y="105"/>
                </a:cxn>
                <a:cxn ang="0">
                  <a:pos x="77" y="99"/>
                </a:cxn>
                <a:cxn ang="0">
                  <a:pos x="86" y="99"/>
                </a:cxn>
                <a:cxn ang="0">
                  <a:pos x="97" y="89"/>
                </a:cxn>
                <a:cxn ang="0">
                  <a:pos x="95" y="77"/>
                </a:cxn>
                <a:cxn ang="0">
                  <a:pos x="92" y="72"/>
                </a:cxn>
                <a:cxn ang="0">
                  <a:pos x="99" y="70"/>
                </a:cxn>
                <a:cxn ang="0">
                  <a:pos x="104" y="76"/>
                </a:cxn>
                <a:cxn ang="0">
                  <a:pos x="105" y="82"/>
                </a:cxn>
                <a:cxn ang="0">
                  <a:pos x="110" y="81"/>
                </a:cxn>
                <a:cxn ang="0">
                  <a:pos x="129" y="70"/>
                </a:cxn>
                <a:cxn ang="0">
                  <a:pos x="124" y="61"/>
                </a:cxn>
                <a:cxn ang="0">
                  <a:pos x="110" y="52"/>
                </a:cxn>
                <a:cxn ang="0">
                  <a:pos x="113" y="45"/>
                </a:cxn>
                <a:cxn ang="0">
                  <a:pos x="117" y="43"/>
                </a:cxn>
                <a:cxn ang="0">
                  <a:pos x="107" y="26"/>
                </a:cxn>
                <a:cxn ang="0">
                  <a:pos x="99" y="25"/>
                </a:cxn>
                <a:cxn ang="0">
                  <a:pos x="94" y="23"/>
                </a:cxn>
                <a:cxn ang="0">
                  <a:pos x="85" y="14"/>
                </a:cxn>
                <a:cxn ang="0">
                  <a:pos x="66" y="19"/>
                </a:cxn>
                <a:cxn ang="0">
                  <a:pos x="71" y="10"/>
                </a:cxn>
                <a:cxn ang="0">
                  <a:pos x="59" y="7"/>
                </a:cxn>
                <a:cxn ang="0">
                  <a:pos x="50" y="7"/>
                </a:cxn>
                <a:cxn ang="0">
                  <a:pos x="29" y="4"/>
                </a:cxn>
              </a:cxnLst>
              <a:rect l="0" t="0" r="0" b="0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Freeform 27"/>
            <p:cNvSpPr/>
            <p:nvPr/>
          </p:nvSpPr>
          <p:spPr>
            <a:xfrm>
              <a:off x="1045" y="36"/>
              <a:ext cx="44" cy="37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4"/>
                </a:cxn>
                <a:cxn ang="0">
                  <a:pos x="12" y="16"/>
                </a:cxn>
                <a:cxn ang="0">
                  <a:pos x="20" y="20"/>
                </a:cxn>
                <a:cxn ang="0">
                  <a:pos x="24" y="12"/>
                </a:cxn>
                <a:cxn ang="0">
                  <a:pos x="19" y="3"/>
                </a:cxn>
                <a:cxn ang="0">
                  <a:pos x="10" y="0"/>
                </a:cxn>
              </a:cxnLst>
              <a:rect l="0" t="0" r="0" b="0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Freeform 28"/>
            <p:cNvSpPr/>
            <p:nvPr/>
          </p:nvSpPr>
          <p:spPr>
            <a:xfrm>
              <a:off x="961" y="106"/>
              <a:ext cx="65" cy="42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1" y="10"/>
                </a:cxn>
                <a:cxn ang="0">
                  <a:pos x="2" y="11"/>
                </a:cxn>
                <a:cxn ang="0">
                  <a:pos x="7" y="23"/>
                </a:cxn>
                <a:cxn ang="0">
                  <a:pos x="32" y="14"/>
                </a:cxn>
                <a:cxn ang="0">
                  <a:pos x="37" y="7"/>
                </a:cxn>
                <a:cxn ang="0">
                  <a:pos x="24" y="3"/>
                </a:cxn>
                <a:cxn ang="0">
                  <a:pos x="19" y="3"/>
                </a:cxn>
              </a:cxnLst>
              <a:rect l="0" t="0" r="0" b="0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Freeform 29"/>
            <p:cNvSpPr/>
            <p:nvPr/>
          </p:nvSpPr>
          <p:spPr>
            <a:xfrm>
              <a:off x="1029" y="114"/>
              <a:ext cx="54" cy="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" y="7"/>
                </a:cxn>
                <a:cxn ang="0">
                  <a:pos x="10" y="13"/>
                </a:cxn>
                <a:cxn ang="0">
                  <a:pos x="21" y="11"/>
                </a:cxn>
                <a:cxn ang="0">
                  <a:pos x="26" y="8"/>
                </a:cxn>
                <a:cxn ang="0">
                  <a:pos x="16" y="0"/>
                </a:cxn>
              </a:cxnLst>
              <a:rect l="0" t="0" r="0" b="0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Freeform 30"/>
            <p:cNvSpPr/>
            <p:nvPr/>
          </p:nvSpPr>
          <p:spPr>
            <a:xfrm>
              <a:off x="1000" y="78"/>
              <a:ext cx="64" cy="34"/>
            </a:xfrm>
            <a:custGeom>
              <a:avLst/>
              <a:gdLst/>
              <a:ahLst/>
              <a:cxnLst>
                <a:cxn ang="0">
                  <a:pos x="25" y="5"/>
                </a:cxn>
                <a:cxn ang="0">
                  <a:pos x="12" y="2"/>
                </a:cxn>
                <a:cxn ang="0">
                  <a:pos x="0" y="8"/>
                </a:cxn>
                <a:cxn ang="0">
                  <a:pos x="17" y="14"/>
                </a:cxn>
                <a:cxn ang="0">
                  <a:pos x="27" y="17"/>
                </a:cxn>
                <a:cxn ang="0">
                  <a:pos x="35" y="8"/>
                </a:cxn>
                <a:cxn ang="0">
                  <a:pos x="35" y="3"/>
                </a:cxn>
                <a:cxn ang="0">
                  <a:pos x="27" y="0"/>
                </a:cxn>
                <a:cxn ang="0">
                  <a:pos x="25" y="5"/>
                </a:cxn>
              </a:cxnLst>
              <a:rect l="0" t="0" r="0" b="0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Freeform 31"/>
            <p:cNvSpPr/>
            <p:nvPr/>
          </p:nvSpPr>
          <p:spPr>
            <a:xfrm>
              <a:off x="973" y="46"/>
              <a:ext cx="44" cy="24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0" y="9"/>
                </a:cxn>
                <a:cxn ang="0">
                  <a:pos x="8" y="13"/>
                </a:cxn>
                <a:cxn ang="0">
                  <a:pos x="12" y="9"/>
                </a:cxn>
                <a:cxn ang="0">
                  <a:pos x="23" y="5"/>
                </a:cxn>
                <a:cxn ang="0">
                  <a:pos x="19" y="0"/>
                </a:cxn>
                <a:cxn ang="0">
                  <a:pos x="7" y="2"/>
                </a:cxn>
              </a:cxnLst>
              <a:rect l="0" t="0" r="0" b="0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32"/>
            <p:cNvSpPr/>
            <p:nvPr/>
          </p:nvSpPr>
          <p:spPr>
            <a:xfrm>
              <a:off x="1087" y="49"/>
              <a:ext cx="114" cy="77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6" y="3"/>
                </a:cxn>
                <a:cxn ang="0">
                  <a:pos x="2" y="17"/>
                </a:cxn>
                <a:cxn ang="0">
                  <a:pos x="5" y="24"/>
                </a:cxn>
                <a:cxn ang="0">
                  <a:pos x="0" y="31"/>
                </a:cxn>
                <a:cxn ang="0">
                  <a:pos x="24" y="37"/>
                </a:cxn>
                <a:cxn ang="0">
                  <a:pos x="35" y="39"/>
                </a:cxn>
                <a:cxn ang="0">
                  <a:pos x="65" y="37"/>
                </a:cxn>
                <a:cxn ang="0">
                  <a:pos x="32" y="30"/>
                </a:cxn>
                <a:cxn ang="0">
                  <a:pos x="23" y="26"/>
                </a:cxn>
                <a:cxn ang="0">
                  <a:pos x="19" y="22"/>
                </a:cxn>
                <a:cxn ang="0">
                  <a:pos x="22" y="15"/>
                </a:cxn>
                <a:cxn ang="0">
                  <a:pos x="17" y="0"/>
                </a:cxn>
              </a:cxnLst>
              <a:rect l="0" t="0" r="0" b="0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Freeform 33"/>
            <p:cNvSpPr/>
            <p:nvPr/>
          </p:nvSpPr>
          <p:spPr>
            <a:xfrm>
              <a:off x="0" y="294"/>
              <a:ext cx="25" cy="1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0" y="8"/>
                </a:cxn>
                <a:cxn ang="0">
                  <a:pos x="1" y="8"/>
                </a:cxn>
                <a:cxn ang="0">
                  <a:pos x="1" y="3"/>
                </a:cxn>
                <a:cxn ang="0">
                  <a:pos x="13" y="0"/>
                </a:cxn>
              </a:cxnLst>
              <a:rect l="0" t="0" r="0" b="0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Freeform 34"/>
            <p:cNvSpPr/>
            <p:nvPr/>
          </p:nvSpPr>
          <p:spPr>
            <a:xfrm>
              <a:off x="757" y="805"/>
              <a:ext cx="16" cy="1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" y="7"/>
                </a:cxn>
                <a:cxn ang="0">
                  <a:pos x="2" y="0"/>
                </a:cxn>
              </a:cxnLst>
              <a:rect l="0" t="0" r="0" b="0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Freeform 35"/>
            <p:cNvSpPr/>
            <p:nvPr/>
          </p:nvSpPr>
          <p:spPr>
            <a:xfrm>
              <a:off x="760" y="830"/>
              <a:ext cx="16" cy="1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" y="7"/>
                </a:cxn>
                <a:cxn ang="0">
                  <a:pos x="2" y="0"/>
                </a:cxn>
              </a:cxnLst>
              <a:rect l="0" t="0" r="0" b="0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Freeform 36"/>
            <p:cNvSpPr/>
            <p:nvPr/>
          </p:nvSpPr>
          <p:spPr>
            <a:xfrm>
              <a:off x="964" y="962"/>
              <a:ext cx="15" cy="1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7"/>
                </a:cxn>
                <a:cxn ang="0">
                  <a:pos x="1" y="0"/>
                </a:cxn>
              </a:cxnLst>
              <a:rect l="0" t="0" r="0" b="0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2" name="Freeform 37"/>
            <p:cNvSpPr/>
            <p:nvPr/>
          </p:nvSpPr>
          <p:spPr>
            <a:xfrm>
              <a:off x="1088" y="478"/>
              <a:ext cx="38" cy="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8"/>
                </a:cxn>
                <a:cxn ang="0">
                  <a:pos x="11" y="11"/>
                </a:cxn>
                <a:cxn ang="0">
                  <a:pos x="14" y="2"/>
                </a:cxn>
                <a:cxn ang="0">
                  <a:pos x="5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3" name="Freeform 38"/>
            <p:cNvSpPr/>
            <p:nvPr/>
          </p:nvSpPr>
          <p:spPr>
            <a:xfrm>
              <a:off x="988" y="273"/>
              <a:ext cx="38" cy="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8"/>
                </a:cxn>
                <a:cxn ang="0">
                  <a:pos x="11" y="11"/>
                </a:cxn>
                <a:cxn ang="0">
                  <a:pos x="14" y="2"/>
                </a:cxn>
                <a:cxn ang="0">
                  <a:pos x="5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4" name="Freeform 39"/>
            <p:cNvSpPr/>
            <p:nvPr/>
          </p:nvSpPr>
          <p:spPr>
            <a:xfrm>
              <a:off x="1053" y="94"/>
              <a:ext cx="39" cy="1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" y="8"/>
                </a:cxn>
                <a:cxn ang="0">
                  <a:pos x="12" y="11"/>
                </a:cxn>
                <a:cxn ang="0">
                  <a:pos x="15" y="2"/>
                </a:cxn>
                <a:cxn ang="0">
                  <a:pos x="6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5" name="Freeform 40"/>
            <p:cNvSpPr/>
            <p:nvPr/>
          </p:nvSpPr>
          <p:spPr>
            <a:xfrm>
              <a:off x="1116" y="202"/>
              <a:ext cx="38" cy="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8"/>
                </a:cxn>
                <a:cxn ang="0">
                  <a:pos x="11" y="11"/>
                </a:cxn>
                <a:cxn ang="0">
                  <a:pos x="14" y="2"/>
                </a:cxn>
                <a:cxn ang="0">
                  <a:pos x="5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6" name="Freeform 41"/>
            <p:cNvSpPr/>
            <p:nvPr/>
          </p:nvSpPr>
          <p:spPr>
            <a:xfrm>
              <a:off x="1132" y="0"/>
              <a:ext cx="696" cy="346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2" y="39"/>
                </a:cxn>
                <a:cxn ang="0">
                  <a:pos x="15" y="42"/>
                </a:cxn>
                <a:cxn ang="0">
                  <a:pos x="7" y="49"/>
                </a:cxn>
                <a:cxn ang="0">
                  <a:pos x="43" y="57"/>
                </a:cxn>
                <a:cxn ang="0">
                  <a:pos x="59" y="55"/>
                </a:cxn>
                <a:cxn ang="0">
                  <a:pos x="105" y="32"/>
                </a:cxn>
                <a:cxn ang="0">
                  <a:pos x="127" y="28"/>
                </a:cxn>
                <a:cxn ang="0">
                  <a:pos x="136" y="34"/>
                </a:cxn>
                <a:cxn ang="0">
                  <a:pos x="115" y="37"/>
                </a:cxn>
                <a:cxn ang="0">
                  <a:pos x="102" y="47"/>
                </a:cxn>
                <a:cxn ang="0">
                  <a:pos x="106" y="50"/>
                </a:cxn>
                <a:cxn ang="0">
                  <a:pos x="109" y="66"/>
                </a:cxn>
                <a:cxn ang="0">
                  <a:pos x="147" y="81"/>
                </a:cxn>
                <a:cxn ang="0">
                  <a:pos x="142" y="88"/>
                </a:cxn>
                <a:cxn ang="0">
                  <a:pos x="155" y="103"/>
                </a:cxn>
                <a:cxn ang="0">
                  <a:pos x="147" y="112"/>
                </a:cxn>
                <a:cxn ang="0">
                  <a:pos x="136" y="124"/>
                </a:cxn>
                <a:cxn ang="0">
                  <a:pos x="124" y="136"/>
                </a:cxn>
                <a:cxn ang="0">
                  <a:pos x="123" y="177"/>
                </a:cxn>
                <a:cxn ang="0">
                  <a:pos x="140" y="187"/>
                </a:cxn>
                <a:cxn ang="0">
                  <a:pos x="163" y="189"/>
                </a:cxn>
                <a:cxn ang="0">
                  <a:pos x="174" y="177"/>
                </a:cxn>
                <a:cxn ang="0">
                  <a:pos x="213" y="150"/>
                </a:cxn>
                <a:cxn ang="0">
                  <a:pos x="240" y="140"/>
                </a:cxn>
                <a:cxn ang="0">
                  <a:pos x="272" y="130"/>
                </a:cxn>
                <a:cxn ang="0">
                  <a:pos x="303" y="122"/>
                </a:cxn>
                <a:cxn ang="0">
                  <a:pos x="321" y="109"/>
                </a:cxn>
                <a:cxn ang="0">
                  <a:pos x="336" y="84"/>
                </a:cxn>
                <a:cxn ang="0">
                  <a:pos x="337" y="64"/>
                </a:cxn>
                <a:cxn ang="0">
                  <a:pos x="337" y="52"/>
                </a:cxn>
                <a:cxn ang="0">
                  <a:pos x="350" y="37"/>
                </a:cxn>
                <a:cxn ang="0">
                  <a:pos x="368" y="39"/>
                </a:cxn>
                <a:cxn ang="0">
                  <a:pos x="388" y="22"/>
                </a:cxn>
                <a:cxn ang="0">
                  <a:pos x="373" y="23"/>
                </a:cxn>
                <a:cxn ang="0">
                  <a:pos x="357" y="19"/>
                </a:cxn>
                <a:cxn ang="0">
                  <a:pos x="334" y="9"/>
                </a:cxn>
                <a:cxn ang="0">
                  <a:pos x="270" y="10"/>
                </a:cxn>
                <a:cxn ang="0">
                  <a:pos x="246" y="16"/>
                </a:cxn>
                <a:cxn ang="0">
                  <a:pos x="234" y="16"/>
                </a:cxn>
                <a:cxn ang="0">
                  <a:pos x="217" y="22"/>
                </a:cxn>
                <a:cxn ang="0">
                  <a:pos x="201" y="12"/>
                </a:cxn>
                <a:cxn ang="0">
                  <a:pos x="182" y="16"/>
                </a:cxn>
                <a:cxn ang="0">
                  <a:pos x="154" y="22"/>
                </a:cxn>
                <a:cxn ang="0">
                  <a:pos x="172" y="16"/>
                </a:cxn>
                <a:cxn ang="0">
                  <a:pos x="148" y="3"/>
                </a:cxn>
                <a:cxn ang="0">
                  <a:pos x="140" y="1"/>
                </a:cxn>
                <a:cxn ang="0">
                  <a:pos x="132" y="3"/>
                </a:cxn>
                <a:cxn ang="0">
                  <a:pos x="101" y="7"/>
                </a:cxn>
                <a:cxn ang="0">
                  <a:pos x="67" y="12"/>
                </a:cxn>
                <a:cxn ang="0">
                  <a:pos x="46" y="10"/>
                </a:cxn>
                <a:cxn ang="0">
                  <a:pos x="48" y="28"/>
                </a:cxn>
                <a:cxn ang="0">
                  <a:pos x="43" y="22"/>
                </a:cxn>
                <a:cxn ang="0">
                  <a:pos x="25" y="17"/>
                </a:cxn>
              </a:cxnLst>
              <a:rect l="0" t="0" r="0" b="0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7" name="Freeform 42"/>
            <p:cNvSpPr/>
            <p:nvPr/>
          </p:nvSpPr>
          <p:spPr>
            <a:xfrm>
              <a:off x="1345" y="184"/>
              <a:ext cx="39" cy="24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" y="8"/>
                </a:cxn>
                <a:cxn ang="0">
                  <a:pos x="11" y="14"/>
                </a:cxn>
                <a:cxn ang="0">
                  <a:pos x="18" y="13"/>
                </a:cxn>
                <a:cxn ang="0">
                  <a:pos x="15" y="0"/>
                </a:cxn>
              </a:cxnLst>
              <a:rect l="0" t="0" r="0" b="0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8" name="Freeform 43"/>
            <p:cNvSpPr/>
            <p:nvPr/>
          </p:nvSpPr>
          <p:spPr>
            <a:xfrm>
              <a:off x="1628" y="250"/>
              <a:ext cx="128" cy="54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27" y="2"/>
                </a:cxn>
                <a:cxn ang="0">
                  <a:pos x="22" y="0"/>
                </a:cxn>
                <a:cxn ang="0">
                  <a:pos x="0" y="12"/>
                </a:cxn>
                <a:cxn ang="0">
                  <a:pos x="12" y="17"/>
                </a:cxn>
                <a:cxn ang="0">
                  <a:pos x="17" y="26"/>
                </a:cxn>
                <a:cxn ang="0">
                  <a:pos x="27" y="29"/>
                </a:cxn>
                <a:cxn ang="0">
                  <a:pos x="32" y="31"/>
                </a:cxn>
                <a:cxn ang="0">
                  <a:pos x="54" y="26"/>
                </a:cxn>
                <a:cxn ang="0">
                  <a:pos x="71" y="19"/>
                </a:cxn>
                <a:cxn ang="0">
                  <a:pos x="61" y="8"/>
                </a:cxn>
                <a:cxn ang="0">
                  <a:pos x="56" y="2"/>
                </a:cxn>
                <a:cxn ang="0">
                  <a:pos x="42" y="4"/>
                </a:cxn>
              </a:cxnLst>
              <a:rect l="0" t="0" r="0" b="0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9" name="Freeform 44"/>
            <p:cNvSpPr/>
            <p:nvPr/>
          </p:nvSpPr>
          <p:spPr>
            <a:xfrm>
              <a:off x="1729" y="87"/>
              <a:ext cx="39" cy="24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" y="8"/>
                </a:cxn>
                <a:cxn ang="0">
                  <a:pos x="11" y="14"/>
                </a:cxn>
                <a:cxn ang="0">
                  <a:pos x="18" y="13"/>
                </a:cxn>
                <a:cxn ang="0">
                  <a:pos x="15" y="0"/>
                </a:cxn>
              </a:cxnLst>
              <a:rect l="0" t="0" r="0" b="0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0" name="Freeform 45"/>
            <p:cNvSpPr/>
            <p:nvPr/>
          </p:nvSpPr>
          <p:spPr>
            <a:xfrm>
              <a:off x="1998" y="55"/>
              <a:ext cx="155" cy="63"/>
            </a:xfrm>
            <a:custGeom>
              <a:avLst/>
              <a:gdLst/>
              <a:ahLst/>
              <a:cxnLst>
                <a:cxn ang="0">
                  <a:pos x="81" y="3"/>
                </a:cxn>
                <a:cxn ang="0">
                  <a:pos x="44" y="4"/>
                </a:cxn>
                <a:cxn ang="0">
                  <a:pos x="47" y="10"/>
                </a:cxn>
                <a:cxn ang="0">
                  <a:pos x="46" y="13"/>
                </a:cxn>
                <a:cxn ang="0">
                  <a:pos x="38" y="11"/>
                </a:cxn>
                <a:cxn ang="0">
                  <a:pos x="33" y="7"/>
                </a:cxn>
                <a:cxn ang="0">
                  <a:pos x="10" y="11"/>
                </a:cxn>
                <a:cxn ang="0">
                  <a:pos x="13" y="20"/>
                </a:cxn>
                <a:cxn ang="0">
                  <a:pos x="23" y="21"/>
                </a:cxn>
                <a:cxn ang="0">
                  <a:pos x="32" y="30"/>
                </a:cxn>
                <a:cxn ang="0">
                  <a:pos x="38" y="35"/>
                </a:cxn>
                <a:cxn ang="0">
                  <a:pos x="47" y="27"/>
                </a:cxn>
                <a:cxn ang="0">
                  <a:pos x="51" y="24"/>
                </a:cxn>
                <a:cxn ang="0">
                  <a:pos x="54" y="19"/>
                </a:cxn>
                <a:cxn ang="0">
                  <a:pos x="71" y="14"/>
                </a:cxn>
                <a:cxn ang="0">
                  <a:pos x="80" y="13"/>
                </a:cxn>
                <a:cxn ang="0">
                  <a:pos x="85" y="11"/>
                </a:cxn>
                <a:cxn ang="0">
                  <a:pos x="81" y="3"/>
                </a:cxn>
              </a:cxnLst>
              <a:rect l="0" t="0" r="0" b="0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1" name="Freeform 46"/>
            <p:cNvSpPr/>
            <p:nvPr/>
          </p:nvSpPr>
          <p:spPr>
            <a:xfrm>
              <a:off x="2095" y="88"/>
              <a:ext cx="48" cy="21"/>
            </a:xfrm>
            <a:custGeom>
              <a:avLst/>
              <a:gdLst/>
              <a:ahLst/>
              <a:cxnLst>
                <a:cxn ang="0">
                  <a:pos x="15" y="3"/>
                </a:cxn>
                <a:cxn ang="0">
                  <a:pos x="4" y="2"/>
                </a:cxn>
                <a:cxn ang="0">
                  <a:pos x="11" y="12"/>
                </a:cxn>
                <a:cxn ang="0">
                  <a:pos x="23" y="6"/>
                </a:cxn>
                <a:cxn ang="0">
                  <a:pos x="15" y="3"/>
                </a:cxn>
              </a:cxnLst>
              <a:rect l="0" t="0" r="0" b="0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2" name="Freeform 47"/>
            <p:cNvSpPr/>
            <p:nvPr/>
          </p:nvSpPr>
          <p:spPr>
            <a:xfrm>
              <a:off x="1803" y="360"/>
              <a:ext cx="109" cy="132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0" y="11"/>
                </a:cxn>
                <a:cxn ang="0">
                  <a:pos x="5" y="18"/>
                </a:cxn>
                <a:cxn ang="0">
                  <a:pos x="14" y="37"/>
                </a:cxn>
                <a:cxn ang="0">
                  <a:pos x="22" y="38"/>
                </a:cxn>
                <a:cxn ang="0">
                  <a:pos x="21" y="45"/>
                </a:cxn>
                <a:cxn ang="0">
                  <a:pos x="12" y="48"/>
                </a:cxn>
                <a:cxn ang="0">
                  <a:pos x="7" y="56"/>
                </a:cxn>
                <a:cxn ang="0">
                  <a:pos x="7" y="58"/>
                </a:cxn>
                <a:cxn ang="0">
                  <a:pos x="12" y="60"/>
                </a:cxn>
                <a:cxn ang="0">
                  <a:pos x="7" y="71"/>
                </a:cxn>
                <a:cxn ang="0">
                  <a:pos x="8" y="74"/>
                </a:cxn>
                <a:cxn ang="0">
                  <a:pos x="14" y="72"/>
                </a:cxn>
                <a:cxn ang="0">
                  <a:pos x="24" y="71"/>
                </a:cxn>
                <a:cxn ang="0">
                  <a:pos x="39" y="72"/>
                </a:cxn>
                <a:cxn ang="0">
                  <a:pos x="46" y="71"/>
                </a:cxn>
                <a:cxn ang="0">
                  <a:pos x="51" y="70"/>
                </a:cxn>
                <a:cxn ang="0">
                  <a:pos x="54" y="60"/>
                </a:cxn>
                <a:cxn ang="0">
                  <a:pos x="60" y="56"/>
                </a:cxn>
                <a:cxn ang="0">
                  <a:pos x="46" y="47"/>
                </a:cxn>
                <a:cxn ang="0">
                  <a:pos x="37" y="35"/>
                </a:cxn>
                <a:cxn ang="0">
                  <a:pos x="34" y="29"/>
                </a:cxn>
                <a:cxn ang="0">
                  <a:pos x="27" y="26"/>
                </a:cxn>
                <a:cxn ang="0">
                  <a:pos x="36" y="20"/>
                </a:cxn>
                <a:cxn ang="0">
                  <a:pos x="27" y="13"/>
                </a:cxn>
                <a:cxn ang="0">
                  <a:pos x="29" y="6"/>
                </a:cxn>
                <a:cxn ang="0">
                  <a:pos x="19" y="1"/>
                </a:cxn>
                <a:cxn ang="0">
                  <a:pos x="12" y="4"/>
                </a:cxn>
                <a:cxn ang="0">
                  <a:pos x="10" y="8"/>
                </a:cxn>
              </a:cxnLst>
              <a:rect l="0" t="0" r="0" b="0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" name="Freeform 48"/>
            <p:cNvSpPr/>
            <p:nvPr/>
          </p:nvSpPr>
          <p:spPr>
            <a:xfrm>
              <a:off x="1749" y="408"/>
              <a:ext cx="69" cy="68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35" y="3"/>
                </a:cxn>
                <a:cxn ang="0">
                  <a:pos x="39" y="10"/>
                </a:cxn>
                <a:cxn ang="0">
                  <a:pos x="33" y="19"/>
                </a:cxn>
                <a:cxn ang="0">
                  <a:pos x="20" y="30"/>
                </a:cxn>
                <a:cxn ang="0">
                  <a:pos x="8" y="37"/>
                </a:cxn>
                <a:cxn ang="0">
                  <a:pos x="4" y="29"/>
                </a:cxn>
                <a:cxn ang="0">
                  <a:pos x="8" y="26"/>
                </a:cxn>
                <a:cxn ang="0">
                  <a:pos x="6" y="18"/>
                </a:cxn>
                <a:cxn ang="0">
                  <a:pos x="17" y="12"/>
                </a:cxn>
                <a:cxn ang="0">
                  <a:pos x="25" y="2"/>
                </a:cxn>
              </a:cxnLst>
              <a:rect l="0" t="0" r="0" b="0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4" name="Freeform 49"/>
            <p:cNvSpPr/>
            <p:nvPr/>
          </p:nvSpPr>
          <p:spPr>
            <a:xfrm>
              <a:off x="3435" y="1551"/>
              <a:ext cx="474" cy="495"/>
            </a:xfrm>
            <a:custGeom>
              <a:avLst/>
              <a:gdLst/>
              <a:ahLst/>
              <a:cxnLst>
                <a:cxn ang="0">
                  <a:pos x="89" y="5"/>
                </a:cxn>
                <a:cxn ang="0">
                  <a:pos x="74" y="8"/>
                </a:cxn>
                <a:cxn ang="0">
                  <a:pos x="61" y="22"/>
                </a:cxn>
                <a:cxn ang="0">
                  <a:pos x="43" y="25"/>
                </a:cxn>
                <a:cxn ang="0">
                  <a:pos x="35" y="32"/>
                </a:cxn>
                <a:cxn ang="0">
                  <a:pos x="28" y="49"/>
                </a:cxn>
                <a:cxn ang="0">
                  <a:pos x="15" y="71"/>
                </a:cxn>
                <a:cxn ang="0">
                  <a:pos x="0" y="76"/>
                </a:cxn>
                <a:cxn ang="0">
                  <a:pos x="30" y="137"/>
                </a:cxn>
                <a:cxn ang="0">
                  <a:pos x="50" y="180"/>
                </a:cxn>
                <a:cxn ang="0">
                  <a:pos x="61" y="187"/>
                </a:cxn>
                <a:cxn ang="0">
                  <a:pos x="70" y="191"/>
                </a:cxn>
                <a:cxn ang="0">
                  <a:pos x="96" y="182"/>
                </a:cxn>
                <a:cxn ang="0">
                  <a:pos x="106" y="179"/>
                </a:cxn>
                <a:cxn ang="0">
                  <a:pos x="126" y="191"/>
                </a:cxn>
                <a:cxn ang="0">
                  <a:pos x="136" y="222"/>
                </a:cxn>
                <a:cxn ang="0">
                  <a:pos x="142" y="221"/>
                </a:cxn>
                <a:cxn ang="0">
                  <a:pos x="145" y="215"/>
                </a:cxn>
                <a:cxn ang="0">
                  <a:pos x="155" y="231"/>
                </a:cxn>
                <a:cxn ang="0">
                  <a:pos x="170" y="241"/>
                </a:cxn>
                <a:cxn ang="0">
                  <a:pos x="183" y="254"/>
                </a:cxn>
                <a:cxn ang="0">
                  <a:pos x="186" y="260"/>
                </a:cxn>
                <a:cxn ang="0">
                  <a:pos x="191" y="263"/>
                </a:cxn>
                <a:cxn ang="0">
                  <a:pos x="203" y="276"/>
                </a:cxn>
                <a:cxn ang="0">
                  <a:pos x="207" y="266"/>
                </a:cxn>
                <a:cxn ang="0">
                  <a:pos x="227" y="278"/>
                </a:cxn>
                <a:cxn ang="0">
                  <a:pos x="246" y="276"/>
                </a:cxn>
                <a:cxn ang="0">
                  <a:pos x="258" y="224"/>
                </a:cxn>
                <a:cxn ang="0">
                  <a:pos x="265" y="195"/>
                </a:cxn>
                <a:cxn ang="0">
                  <a:pos x="260" y="155"/>
                </a:cxn>
                <a:cxn ang="0">
                  <a:pos x="225" y="114"/>
                </a:cxn>
                <a:cxn ang="0">
                  <a:pos x="222" y="99"/>
                </a:cxn>
                <a:cxn ang="0">
                  <a:pos x="193" y="76"/>
                </a:cxn>
                <a:cxn ang="0">
                  <a:pos x="198" y="65"/>
                </a:cxn>
                <a:cxn ang="0">
                  <a:pos x="191" y="56"/>
                </a:cxn>
                <a:cxn ang="0">
                  <a:pos x="175" y="33"/>
                </a:cxn>
                <a:cxn ang="0">
                  <a:pos x="165" y="13"/>
                </a:cxn>
                <a:cxn ang="0">
                  <a:pos x="163" y="8"/>
                </a:cxn>
                <a:cxn ang="0">
                  <a:pos x="153" y="64"/>
                </a:cxn>
                <a:cxn ang="0">
                  <a:pos x="136" y="49"/>
                </a:cxn>
                <a:cxn ang="0">
                  <a:pos x="123" y="47"/>
                </a:cxn>
                <a:cxn ang="0">
                  <a:pos x="115" y="37"/>
                </a:cxn>
                <a:cxn ang="0">
                  <a:pos x="111" y="26"/>
                </a:cxn>
                <a:cxn ang="0">
                  <a:pos x="116" y="23"/>
                </a:cxn>
                <a:cxn ang="0">
                  <a:pos x="101" y="8"/>
                </a:cxn>
                <a:cxn ang="0">
                  <a:pos x="91" y="5"/>
                </a:cxn>
                <a:cxn ang="0">
                  <a:pos x="86" y="3"/>
                </a:cxn>
                <a:cxn ang="0">
                  <a:pos x="89" y="5"/>
                </a:cxn>
              </a:cxnLst>
              <a:rect l="0" t="0" r="0" b="0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" name="Freeform 50"/>
            <p:cNvSpPr/>
            <p:nvPr/>
          </p:nvSpPr>
          <p:spPr>
            <a:xfrm>
              <a:off x="3582" y="1290"/>
              <a:ext cx="319" cy="210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5"/>
                </a:cxn>
                <a:cxn ang="0">
                  <a:pos x="27" y="7"/>
                </a:cxn>
                <a:cxn ang="0">
                  <a:pos x="22" y="5"/>
                </a:cxn>
                <a:cxn ang="0">
                  <a:pos x="7" y="7"/>
                </a:cxn>
                <a:cxn ang="0">
                  <a:pos x="19" y="17"/>
                </a:cxn>
                <a:cxn ang="0">
                  <a:pos x="20" y="22"/>
                </a:cxn>
                <a:cxn ang="0">
                  <a:pos x="10" y="29"/>
                </a:cxn>
                <a:cxn ang="0">
                  <a:pos x="37" y="39"/>
                </a:cxn>
                <a:cxn ang="0">
                  <a:pos x="52" y="47"/>
                </a:cxn>
                <a:cxn ang="0">
                  <a:pos x="54" y="53"/>
                </a:cxn>
                <a:cxn ang="0">
                  <a:pos x="59" y="56"/>
                </a:cxn>
                <a:cxn ang="0">
                  <a:pos x="62" y="66"/>
                </a:cxn>
                <a:cxn ang="0">
                  <a:pos x="55" y="83"/>
                </a:cxn>
                <a:cxn ang="0">
                  <a:pos x="76" y="80"/>
                </a:cxn>
                <a:cxn ang="0">
                  <a:pos x="81" y="92"/>
                </a:cxn>
                <a:cxn ang="0">
                  <a:pos x="91" y="95"/>
                </a:cxn>
                <a:cxn ang="0">
                  <a:pos x="96" y="96"/>
                </a:cxn>
                <a:cxn ang="0">
                  <a:pos x="106" y="95"/>
                </a:cxn>
                <a:cxn ang="0">
                  <a:pos x="116" y="83"/>
                </a:cxn>
                <a:cxn ang="0">
                  <a:pos x="142" y="107"/>
                </a:cxn>
                <a:cxn ang="0">
                  <a:pos x="153" y="119"/>
                </a:cxn>
                <a:cxn ang="0">
                  <a:pos x="151" y="95"/>
                </a:cxn>
                <a:cxn ang="0">
                  <a:pos x="142" y="85"/>
                </a:cxn>
                <a:cxn ang="0">
                  <a:pos x="157" y="71"/>
                </a:cxn>
                <a:cxn ang="0">
                  <a:pos x="171" y="66"/>
                </a:cxn>
                <a:cxn ang="0">
                  <a:pos x="177" y="65"/>
                </a:cxn>
                <a:cxn ang="0">
                  <a:pos x="178" y="59"/>
                </a:cxn>
                <a:cxn ang="0">
                  <a:pos x="150" y="62"/>
                </a:cxn>
                <a:cxn ang="0">
                  <a:pos x="128" y="59"/>
                </a:cxn>
                <a:cxn ang="0">
                  <a:pos x="126" y="54"/>
                </a:cxn>
                <a:cxn ang="0">
                  <a:pos x="123" y="49"/>
                </a:cxn>
                <a:cxn ang="0">
                  <a:pos x="93" y="34"/>
                </a:cxn>
                <a:cxn ang="0">
                  <a:pos x="67" y="26"/>
                </a:cxn>
                <a:cxn ang="0">
                  <a:pos x="57" y="22"/>
                </a:cxn>
                <a:cxn ang="0">
                  <a:pos x="34" y="22"/>
                </a:cxn>
                <a:cxn ang="0">
                  <a:pos x="28" y="14"/>
                </a:cxn>
                <a:cxn ang="0">
                  <a:pos x="28" y="0"/>
                </a:cxn>
              </a:cxnLst>
              <a:rect l="0" t="0" r="0" b="0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6" name="Freeform 51"/>
            <p:cNvSpPr/>
            <p:nvPr/>
          </p:nvSpPr>
          <p:spPr>
            <a:xfrm>
              <a:off x="3591" y="1292"/>
              <a:ext cx="311" cy="21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8" y="16"/>
                </a:cxn>
                <a:cxn ang="0">
                  <a:pos x="12" y="21"/>
                </a:cxn>
                <a:cxn ang="0">
                  <a:pos x="35" y="37"/>
                </a:cxn>
                <a:cxn ang="0">
                  <a:pos x="50" y="48"/>
                </a:cxn>
                <a:cxn ang="0">
                  <a:pos x="55" y="51"/>
                </a:cxn>
                <a:cxn ang="0">
                  <a:pos x="57" y="70"/>
                </a:cxn>
                <a:cxn ang="0">
                  <a:pos x="49" y="84"/>
                </a:cxn>
                <a:cxn ang="0">
                  <a:pos x="57" y="82"/>
                </a:cxn>
                <a:cxn ang="0">
                  <a:pos x="62" y="79"/>
                </a:cxn>
                <a:cxn ang="0">
                  <a:pos x="67" y="84"/>
                </a:cxn>
                <a:cxn ang="0">
                  <a:pos x="77" y="91"/>
                </a:cxn>
                <a:cxn ang="0">
                  <a:pos x="87" y="97"/>
                </a:cxn>
                <a:cxn ang="0">
                  <a:pos x="100" y="92"/>
                </a:cxn>
                <a:cxn ang="0">
                  <a:pos x="103" y="82"/>
                </a:cxn>
                <a:cxn ang="0">
                  <a:pos x="112" y="84"/>
                </a:cxn>
                <a:cxn ang="0">
                  <a:pos x="122" y="88"/>
                </a:cxn>
                <a:cxn ang="0">
                  <a:pos x="142" y="117"/>
                </a:cxn>
                <a:cxn ang="0">
                  <a:pos x="149" y="116"/>
                </a:cxn>
                <a:cxn ang="0">
                  <a:pos x="147" y="106"/>
                </a:cxn>
                <a:cxn ang="0">
                  <a:pos x="132" y="82"/>
                </a:cxn>
                <a:cxn ang="0">
                  <a:pos x="150" y="73"/>
                </a:cxn>
                <a:cxn ang="0">
                  <a:pos x="170" y="61"/>
                </a:cxn>
                <a:cxn ang="0">
                  <a:pos x="171" y="50"/>
                </a:cxn>
                <a:cxn ang="0">
                  <a:pos x="153" y="58"/>
                </a:cxn>
                <a:cxn ang="0">
                  <a:pos x="129" y="58"/>
                </a:cxn>
                <a:cxn ang="0">
                  <a:pos x="110" y="41"/>
                </a:cxn>
                <a:cxn ang="0">
                  <a:pos x="76" y="25"/>
                </a:cxn>
                <a:cxn ang="0">
                  <a:pos x="55" y="14"/>
                </a:cxn>
                <a:cxn ang="0">
                  <a:pos x="39" y="17"/>
                </a:cxn>
                <a:cxn ang="0">
                  <a:pos x="32" y="24"/>
                </a:cxn>
                <a:cxn ang="0">
                  <a:pos x="23" y="7"/>
                </a:cxn>
                <a:cxn ang="0">
                  <a:pos x="0" y="1"/>
                </a:cxn>
              </a:cxnLst>
              <a:rect l="0" t="0" r="0" b="0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7" name="Freeform 52"/>
            <p:cNvSpPr/>
            <p:nvPr/>
          </p:nvSpPr>
          <p:spPr>
            <a:xfrm>
              <a:off x="3821" y="2062"/>
              <a:ext cx="45" cy="58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0" y="7"/>
                </a:cxn>
                <a:cxn ang="0">
                  <a:pos x="8" y="17"/>
                </a:cxn>
                <a:cxn ang="0">
                  <a:pos x="12" y="27"/>
                </a:cxn>
                <a:cxn ang="0">
                  <a:pos x="14" y="32"/>
                </a:cxn>
                <a:cxn ang="0">
                  <a:pos x="26" y="21"/>
                </a:cxn>
                <a:cxn ang="0">
                  <a:pos x="14" y="7"/>
                </a:cxn>
              </a:cxnLst>
              <a:rect l="0" t="0" r="0" b="0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8" name="Freeform 53"/>
            <p:cNvSpPr/>
            <p:nvPr/>
          </p:nvSpPr>
          <p:spPr>
            <a:xfrm>
              <a:off x="3957" y="1972"/>
              <a:ext cx="164" cy="85"/>
            </a:xfrm>
            <a:custGeom>
              <a:avLst/>
              <a:gdLst/>
              <a:ahLst/>
              <a:cxnLst>
                <a:cxn ang="0">
                  <a:pos x="19" y="31"/>
                </a:cxn>
                <a:cxn ang="0">
                  <a:pos x="16" y="26"/>
                </a:cxn>
                <a:cxn ang="0">
                  <a:pos x="6" y="29"/>
                </a:cxn>
                <a:cxn ang="0">
                  <a:pos x="16" y="48"/>
                </a:cxn>
                <a:cxn ang="0">
                  <a:pos x="52" y="38"/>
                </a:cxn>
                <a:cxn ang="0">
                  <a:pos x="61" y="31"/>
                </a:cxn>
                <a:cxn ang="0">
                  <a:pos x="72" y="28"/>
                </a:cxn>
                <a:cxn ang="0">
                  <a:pos x="92" y="8"/>
                </a:cxn>
                <a:cxn ang="0">
                  <a:pos x="88" y="0"/>
                </a:cxn>
                <a:cxn ang="0">
                  <a:pos x="75" y="8"/>
                </a:cxn>
                <a:cxn ang="0">
                  <a:pos x="45" y="17"/>
                </a:cxn>
                <a:cxn ang="0">
                  <a:pos x="34" y="20"/>
                </a:cxn>
                <a:cxn ang="0">
                  <a:pos x="25" y="23"/>
                </a:cxn>
                <a:cxn ang="0">
                  <a:pos x="19" y="31"/>
                </a:cxn>
              </a:cxnLst>
              <a:rect l="0" t="0" r="0" b="0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9" name="Freeform 54"/>
            <p:cNvSpPr/>
            <p:nvPr/>
          </p:nvSpPr>
          <p:spPr>
            <a:xfrm>
              <a:off x="4127" y="1922"/>
              <a:ext cx="104" cy="92"/>
            </a:xfrm>
            <a:custGeom>
              <a:avLst/>
              <a:gdLst/>
              <a:ahLst/>
              <a:cxnLst>
                <a:cxn ang="0">
                  <a:pos x="5" y="26"/>
                </a:cxn>
                <a:cxn ang="0">
                  <a:pos x="3" y="36"/>
                </a:cxn>
                <a:cxn ang="0">
                  <a:pos x="0" y="46"/>
                </a:cxn>
                <a:cxn ang="0">
                  <a:pos x="15" y="50"/>
                </a:cxn>
                <a:cxn ang="0">
                  <a:pos x="22" y="41"/>
                </a:cxn>
                <a:cxn ang="0">
                  <a:pos x="52" y="29"/>
                </a:cxn>
                <a:cxn ang="0">
                  <a:pos x="57" y="19"/>
                </a:cxn>
                <a:cxn ang="0">
                  <a:pos x="47" y="12"/>
                </a:cxn>
                <a:cxn ang="0">
                  <a:pos x="42" y="8"/>
                </a:cxn>
                <a:cxn ang="0">
                  <a:pos x="27" y="5"/>
                </a:cxn>
                <a:cxn ang="0">
                  <a:pos x="22" y="15"/>
                </a:cxn>
                <a:cxn ang="0">
                  <a:pos x="5" y="26"/>
                </a:cxn>
              </a:cxnLst>
              <a:rect l="0" t="0" r="0" b="0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0" name="Freeform 55"/>
            <p:cNvSpPr/>
            <p:nvPr/>
          </p:nvSpPr>
          <p:spPr>
            <a:xfrm>
              <a:off x="4182" y="1881"/>
              <a:ext cx="37" cy="26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" y="4"/>
                </a:cxn>
                <a:cxn ang="0">
                  <a:pos x="11" y="14"/>
                </a:cxn>
                <a:cxn ang="0">
                  <a:pos x="17" y="10"/>
                </a:cxn>
                <a:cxn ang="0">
                  <a:pos x="13" y="0"/>
                </a:cxn>
              </a:cxnLst>
              <a:rect l="0" t="0" r="0" b="0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1" name="Freeform 56"/>
            <p:cNvSpPr/>
            <p:nvPr/>
          </p:nvSpPr>
          <p:spPr>
            <a:xfrm>
              <a:off x="2459" y="1395"/>
              <a:ext cx="123" cy="201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4" y="12"/>
                </a:cxn>
                <a:cxn ang="0">
                  <a:pos x="38" y="27"/>
                </a:cxn>
                <a:cxn ang="0">
                  <a:pos x="15" y="35"/>
                </a:cxn>
                <a:cxn ang="0">
                  <a:pos x="12" y="41"/>
                </a:cxn>
                <a:cxn ang="0">
                  <a:pos x="7" y="42"/>
                </a:cxn>
                <a:cxn ang="0">
                  <a:pos x="8" y="56"/>
                </a:cxn>
                <a:cxn ang="0">
                  <a:pos x="12" y="66"/>
                </a:cxn>
                <a:cxn ang="0">
                  <a:pos x="0" y="85"/>
                </a:cxn>
                <a:cxn ang="0">
                  <a:pos x="12" y="110"/>
                </a:cxn>
                <a:cxn ang="0">
                  <a:pos x="22" y="113"/>
                </a:cxn>
                <a:cxn ang="0">
                  <a:pos x="38" y="92"/>
                </a:cxn>
                <a:cxn ang="0">
                  <a:pos x="44" y="81"/>
                </a:cxn>
                <a:cxn ang="0">
                  <a:pos x="54" y="49"/>
                </a:cxn>
                <a:cxn ang="0">
                  <a:pos x="59" y="32"/>
                </a:cxn>
                <a:cxn ang="0">
                  <a:pos x="69" y="31"/>
                </a:cxn>
                <a:cxn ang="0">
                  <a:pos x="54" y="0"/>
                </a:cxn>
              </a:cxnLst>
              <a:rect l="0" t="0" r="0" b="0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2" name="Freeform 57"/>
            <p:cNvSpPr/>
            <p:nvPr/>
          </p:nvSpPr>
          <p:spPr>
            <a:xfrm>
              <a:off x="2991" y="1083"/>
              <a:ext cx="49" cy="6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0" y="26"/>
                </a:cxn>
                <a:cxn ang="0">
                  <a:pos x="12" y="32"/>
                </a:cxn>
                <a:cxn ang="0">
                  <a:pos x="16" y="34"/>
                </a:cxn>
                <a:cxn ang="0">
                  <a:pos x="23" y="32"/>
                </a:cxn>
                <a:cxn ang="0">
                  <a:pos x="12" y="0"/>
                </a:cxn>
              </a:cxnLst>
              <a:rect l="0" t="0" r="0" b="0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3" name="Freeform 58"/>
            <p:cNvSpPr/>
            <p:nvPr/>
          </p:nvSpPr>
          <p:spPr>
            <a:xfrm>
              <a:off x="3324" y="1149"/>
              <a:ext cx="111" cy="183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6" y="35"/>
                </a:cxn>
                <a:cxn ang="0">
                  <a:pos x="15" y="39"/>
                </a:cxn>
                <a:cxn ang="0">
                  <a:pos x="5" y="46"/>
                </a:cxn>
                <a:cxn ang="0">
                  <a:pos x="17" y="80"/>
                </a:cxn>
                <a:cxn ang="0">
                  <a:pos x="22" y="95"/>
                </a:cxn>
                <a:cxn ang="0">
                  <a:pos x="26" y="100"/>
                </a:cxn>
                <a:cxn ang="0">
                  <a:pos x="35" y="103"/>
                </a:cxn>
                <a:cxn ang="0">
                  <a:pos x="41" y="83"/>
                </a:cxn>
                <a:cxn ang="0">
                  <a:pos x="53" y="71"/>
                </a:cxn>
                <a:cxn ang="0">
                  <a:pos x="47" y="29"/>
                </a:cxn>
                <a:cxn ang="0">
                  <a:pos x="59" y="20"/>
                </a:cxn>
                <a:cxn ang="0">
                  <a:pos x="47" y="8"/>
                </a:cxn>
                <a:cxn ang="0">
                  <a:pos x="41" y="0"/>
                </a:cxn>
              </a:cxnLst>
              <a:rect l="0" t="0" r="0" b="0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4" name="Freeform 59"/>
            <p:cNvSpPr/>
            <p:nvPr/>
          </p:nvSpPr>
          <p:spPr>
            <a:xfrm>
              <a:off x="3230" y="1092"/>
              <a:ext cx="72" cy="137"/>
            </a:xfrm>
            <a:custGeom>
              <a:avLst/>
              <a:gdLst/>
              <a:ahLst/>
              <a:cxnLst>
                <a:cxn ang="0">
                  <a:pos x="20" y="1"/>
                </a:cxn>
                <a:cxn ang="0">
                  <a:pos x="22" y="14"/>
                </a:cxn>
                <a:cxn ang="0">
                  <a:pos x="26" y="25"/>
                </a:cxn>
                <a:cxn ang="0">
                  <a:pos x="26" y="39"/>
                </a:cxn>
                <a:cxn ang="0">
                  <a:pos x="29" y="44"/>
                </a:cxn>
                <a:cxn ang="0">
                  <a:pos x="30" y="52"/>
                </a:cxn>
                <a:cxn ang="0">
                  <a:pos x="24" y="39"/>
                </a:cxn>
                <a:cxn ang="0">
                  <a:pos x="15" y="32"/>
                </a:cxn>
                <a:cxn ang="0">
                  <a:pos x="2" y="34"/>
                </a:cxn>
                <a:cxn ang="0">
                  <a:pos x="4" y="43"/>
                </a:cxn>
                <a:cxn ang="0">
                  <a:pos x="17" y="48"/>
                </a:cxn>
                <a:cxn ang="0">
                  <a:pos x="24" y="57"/>
                </a:cxn>
                <a:cxn ang="0">
                  <a:pos x="30" y="57"/>
                </a:cxn>
                <a:cxn ang="0">
                  <a:pos x="33" y="63"/>
                </a:cxn>
                <a:cxn ang="0">
                  <a:pos x="41" y="75"/>
                </a:cxn>
                <a:cxn ang="0">
                  <a:pos x="35" y="52"/>
                </a:cxn>
                <a:cxn ang="0">
                  <a:pos x="34" y="39"/>
                </a:cxn>
                <a:cxn ang="0">
                  <a:pos x="30" y="26"/>
                </a:cxn>
                <a:cxn ang="0">
                  <a:pos x="26" y="17"/>
                </a:cxn>
                <a:cxn ang="0">
                  <a:pos x="24" y="8"/>
                </a:cxn>
                <a:cxn ang="0">
                  <a:pos x="20" y="1"/>
                </a:cxn>
              </a:cxnLst>
              <a:rect l="0" t="0" r="0" b="0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" name="Freeform 60"/>
            <p:cNvSpPr/>
            <p:nvPr/>
          </p:nvSpPr>
          <p:spPr>
            <a:xfrm>
              <a:off x="3279" y="1202"/>
              <a:ext cx="40" cy="13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"/>
                </a:cxn>
                <a:cxn ang="0">
                  <a:pos x="4" y="22"/>
                </a:cxn>
                <a:cxn ang="0">
                  <a:pos x="7" y="39"/>
                </a:cxn>
                <a:cxn ang="0">
                  <a:pos x="14" y="55"/>
                </a:cxn>
                <a:cxn ang="0">
                  <a:pos x="22" y="73"/>
                </a:cxn>
                <a:cxn ang="0">
                  <a:pos x="16" y="48"/>
                </a:cxn>
                <a:cxn ang="0">
                  <a:pos x="14" y="39"/>
                </a:cxn>
                <a:cxn ang="0">
                  <a:pos x="12" y="25"/>
                </a:cxn>
                <a:cxn ang="0">
                  <a:pos x="10" y="19"/>
                </a:cxn>
                <a:cxn ang="0">
                  <a:pos x="7" y="16"/>
                </a:cxn>
                <a:cxn ang="0">
                  <a:pos x="2" y="0"/>
                </a:cxn>
              </a:cxnLst>
              <a:rect l="0" t="0" r="0" b="0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6" name="Freeform 61"/>
            <p:cNvSpPr/>
            <p:nvPr/>
          </p:nvSpPr>
          <p:spPr>
            <a:xfrm>
              <a:off x="3324" y="1339"/>
              <a:ext cx="65" cy="5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13"/>
                </a:cxn>
                <a:cxn ang="0">
                  <a:pos x="10" y="18"/>
                </a:cxn>
                <a:cxn ang="0">
                  <a:pos x="20" y="20"/>
                </a:cxn>
                <a:cxn ang="0">
                  <a:pos x="27" y="23"/>
                </a:cxn>
                <a:cxn ang="0">
                  <a:pos x="32" y="27"/>
                </a:cxn>
                <a:cxn ang="0">
                  <a:pos x="37" y="28"/>
                </a:cxn>
                <a:cxn ang="0">
                  <a:pos x="31" y="16"/>
                </a:cxn>
                <a:cxn ang="0">
                  <a:pos x="27" y="9"/>
                </a:cxn>
                <a:cxn ang="0">
                  <a:pos x="15" y="10"/>
                </a:cxn>
                <a:cxn ang="0">
                  <a:pos x="11" y="7"/>
                </a:cxn>
                <a:cxn ang="0">
                  <a:pos x="3" y="0"/>
                </a:cxn>
                <a:cxn ang="0">
                  <a:pos x="2" y="0"/>
                </a:cxn>
              </a:cxnLst>
              <a:rect l="0" t="0" r="0" b="0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7" name="Freeform 62"/>
            <p:cNvSpPr/>
            <p:nvPr/>
          </p:nvSpPr>
          <p:spPr>
            <a:xfrm>
              <a:off x="3428" y="1244"/>
              <a:ext cx="83" cy="117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1" y="5"/>
                </a:cxn>
                <a:cxn ang="0">
                  <a:pos x="10" y="6"/>
                </a:cxn>
                <a:cxn ang="0">
                  <a:pos x="5" y="14"/>
                </a:cxn>
                <a:cxn ang="0">
                  <a:pos x="4" y="26"/>
                </a:cxn>
                <a:cxn ang="0">
                  <a:pos x="5" y="32"/>
                </a:cxn>
                <a:cxn ang="0">
                  <a:pos x="1" y="38"/>
                </a:cxn>
                <a:cxn ang="0">
                  <a:pos x="5" y="47"/>
                </a:cxn>
                <a:cxn ang="0">
                  <a:pos x="10" y="53"/>
                </a:cxn>
                <a:cxn ang="0">
                  <a:pos x="6" y="61"/>
                </a:cxn>
                <a:cxn ang="0">
                  <a:pos x="10" y="66"/>
                </a:cxn>
                <a:cxn ang="0">
                  <a:pos x="17" y="61"/>
                </a:cxn>
                <a:cxn ang="0">
                  <a:pos x="21" y="40"/>
                </a:cxn>
                <a:cxn ang="0">
                  <a:pos x="23" y="53"/>
                </a:cxn>
                <a:cxn ang="0">
                  <a:pos x="28" y="62"/>
                </a:cxn>
                <a:cxn ang="0">
                  <a:pos x="25" y="47"/>
                </a:cxn>
                <a:cxn ang="0">
                  <a:pos x="30" y="31"/>
                </a:cxn>
                <a:cxn ang="0">
                  <a:pos x="29" y="22"/>
                </a:cxn>
                <a:cxn ang="0">
                  <a:pos x="22" y="26"/>
                </a:cxn>
                <a:cxn ang="0">
                  <a:pos x="14" y="23"/>
                </a:cxn>
                <a:cxn ang="0">
                  <a:pos x="17" y="15"/>
                </a:cxn>
                <a:cxn ang="0">
                  <a:pos x="25" y="15"/>
                </a:cxn>
                <a:cxn ang="0">
                  <a:pos x="32" y="17"/>
                </a:cxn>
                <a:cxn ang="0">
                  <a:pos x="41" y="13"/>
                </a:cxn>
                <a:cxn ang="0">
                  <a:pos x="46" y="6"/>
                </a:cxn>
                <a:cxn ang="0">
                  <a:pos x="41" y="0"/>
                </a:cxn>
              </a:cxnLst>
              <a:rect l="0" t="0" r="0" b="0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8" name="Freeform 63"/>
            <p:cNvSpPr/>
            <p:nvPr/>
          </p:nvSpPr>
          <p:spPr>
            <a:xfrm>
              <a:off x="3400" y="826"/>
              <a:ext cx="22" cy="7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7"/>
                </a:cxn>
                <a:cxn ang="0">
                  <a:pos x="2" y="16"/>
                </a:cxn>
                <a:cxn ang="0">
                  <a:pos x="1" y="26"/>
                </a:cxn>
                <a:cxn ang="0">
                  <a:pos x="7" y="41"/>
                </a:cxn>
                <a:cxn ang="0">
                  <a:pos x="12" y="36"/>
                </a:cxn>
                <a:cxn ang="0">
                  <a:pos x="9" y="26"/>
                </a:cxn>
                <a:cxn ang="0">
                  <a:pos x="5" y="0"/>
                </a:cxn>
              </a:cxnLst>
              <a:rect l="0" t="0" r="0" b="0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9" name="Freeform 64"/>
            <p:cNvSpPr/>
            <p:nvPr/>
          </p:nvSpPr>
          <p:spPr>
            <a:xfrm>
              <a:off x="3414" y="945"/>
              <a:ext cx="61" cy="118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0" y="8"/>
                </a:cxn>
                <a:cxn ang="0">
                  <a:pos x="4" y="21"/>
                </a:cxn>
                <a:cxn ang="0">
                  <a:pos x="3" y="45"/>
                </a:cxn>
                <a:cxn ang="0">
                  <a:pos x="8" y="43"/>
                </a:cxn>
                <a:cxn ang="0">
                  <a:pos x="8" y="48"/>
                </a:cxn>
                <a:cxn ang="0">
                  <a:pos x="13" y="51"/>
                </a:cxn>
                <a:cxn ang="0">
                  <a:pos x="17" y="58"/>
                </a:cxn>
                <a:cxn ang="0">
                  <a:pos x="20" y="54"/>
                </a:cxn>
                <a:cxn ang="0">
                  <a:pos x="28" y="56"/>
                </a:cxn>
                <a:cxn ang="0">
                  <a:pos x="26" y="45"/>
                </a:cxn>
                <a:cxn ang="0">
                  <a:pos x="20" y="43"/>
                </a:cxn>
                <a:cxn ang="0">
                  <a:pos x="17" y="38"/>
                </a:cxn>
                <a:cxn ang="0">
                  <a:pos x="14" y="31"/>
                </a:cxn>
                <a:cxn ang="0">
                  <a:pos x="17" y="22"/>
                </a:cxn>
                <a:cxn ang="0">
                  <a:pos x="15" y="14"/>
                </a:cxn>
                <a:cxn ang="0">
                  <a:pos x="18" y="8"/>
                </a:cxn>
                <a:cxn ang="0">
                  <a:pos x="13" y="1"/>
                </a:cxn>
                <a:cxn ang="0">
                  <a:pos x="8" y="3"/>
                </a:cxn>
                <a:cxn ang="0">
                  <a:pos x="5" y="1"/>
                </a:cxn>
              </a:cxnLst>
              <a:rect l="0" t="0" r="0" b="0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0" name="Freeform 65"/>
            <p:cNvSpPr/>
            <p:nvPr/>
          </p:nvSpPr>
          <p:spPr>
            <a:xfrm>
              <a:off x="3457" y="1101"/>
              <a:ext cx="64" cy="7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9" y="8"/>
                </a:cxn>
                <a:cxn ang="0">
                  <a:pos x="14" y="13"/>
                </a:cxn>
                <a:cxn ang="0">
                  <a:pos x="7" y="15"/>
                </a:cxn>
                <a:cxn ang="0">
                  <a:pos x="4" y="20"/>
                </a:cxn>
                <a:cxn ang="0">
                  <a:pos x="2" y="32"/>
                </a:cxn>
                <a:cxn ang="0">
                  <a:pos x="6" y="30"/>
                </a:cxn>
                <a:cxn ang="0">
                  <a:pos x="11" y="26"/>
                </a:cxn>
                <a:cxn ang="0">
                  <a:pos x="15" y="29"/>
                </a:cxn>
                <a:cxn ang="0">
                  <a:pos x="25" y="42"/>
                </a:cxn>
                <a:cxn ang="0">
                  <a:pos x="30" y="31"/>
                </a:cxn>
                <a:cxn ang="0">
                  <a:pos x="36" y="29"/>
                </a:cxn>
                <a:cxn ang="0">
                  <a:pos x="32" y="17"/>
                </a:cxn>
                <a:cxn ang="0">
                  <a:pos x="22" y="0"/>
                </a:cxn>
              </a:cxnLst>
              <a:rect l="0" t="0" r="0" b="0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1" name="Freeform 66"/>
            <p:cNvSpPr/>
            <p:nvPr/>
          </p:nvSpPr>
          <p:spPr>
            <a:xfrm>
              <a:off x="3533" y="1242"/>
              <a:ext cx="29" cy="49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11" y="27"/>
                </a:cxn>
                <a:cxn ang="0">
                  <a:pos x="14" y="22"/>
                </a:cxn>
                <a:cxn ang="0">
                  <a:pos x="17" y="16"/>
                </a:cxn>
                <a:cxn ang="0">
                  <a:pos x="14" y="10"/>
                </a:cxn>
                <a:cxn ang="0">
                  <a:pos x="8" y="5"/>
                </a:cxn>
                <a:cxn ang="0">
                  <a:pos x="5" y="1"/>
                </a:cxn>
                <a:cxn ang="0">
                  <a:pos x="2" y="5"/>
                </a:cxn>
                <a:cxn ang="0">
                  <a:pos x="3" y="11"/>
                </a:cxn>
              </a:cxnLst>
              <a:rect l="0" t="0" r="0" b="0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2" name="Freeform 67"/>
            <p:cNvSpPr/>
            <p:nvPr/>
          </p:nvSpPr>
          <p:spPr>
            <a:xfrm>
              <a:off x="3517" y="1324"/>
              <a:ext cx="18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0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0" b="0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3" name="Freeform 68"/>
            <p:cNvSpPr/>
            <p:nvPr/>
          </p:nvSpPr>
          <p:spPr>
            <a:xfrm>
              <a:off x="3544" y="1314"/>
              <a:ext cx="45" cy="3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8"/>
                </a:cxn>
                <a:cxn ang="0">
                  <a:pos x="12" y="14"/>
                </a:cxn>
                <a:cxn ang="0">
                  <a:pos x="18" y="20"/>
                </a:cxn>
                <a:cxn ang="0">
                  <a:pos x="26" y="18"/>
                </a:cxn>
                <a:cxn ang="0">
                  <a:pos x="21" y="11"/>
                </a:cxn>
                <a:cxn ang="0">
                  <a:pos x="12" y="2"/>
                </a:cxn>
                <a:cxn ang="0">
                  <a:pos x="8" y="7"/>
                </a:cxn>
                <a:cxn ang="0">
                  <a:pos x="4" y="0"/>
                </a:cxn>
              </a:cxnLst>
              <a:rect l="0" t="0" r="0" b="0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4" name="Freeform 69"/>
            <p:cNvSpPr/>
            <p:nvPr/>
          </p:nvSpPr>
          <p:spPr>
            <a:xfrm>
              <a:off x="3613" y="1384"/>
              <a:ext cx="24" cy="3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5" y="5"/>
                </a:cxn>
                <a:cxn ang="0">
                  <a:pos x="5" y="14"/>
                </a:cxn>
                <a:cxn ang="0">
                  <a:pos x="11" y="15"/>
                </a:cxn>
                <a:cxn ang="0">
                  <a:pos x="12" y="0"/>
                </a:cxn>
              </a:cxnLst>
              <a:rect l="0" t="0" r="0" b="0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5" name="Freeform 70"/>
            <p:cNvSpPr/>
            <p:nvPr/>
          </p:nvSpPr>
          <p:spPr>
            <a:xfrm>
              <a:off x="3880" y="1342"/>
              <a:ext cx="46" cy="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5"/>
                </a:cxn>
                <a:cxn ang="0">
                  <a:pos x="11" y="14"/>
                </a:cxn>
                <a:cxn ang="0">
                  <a:pos x="15" y="22"/>
                </a:cxn>
                <a:cxn ang="0">
                  <a:pos x="20" y="26"/>
                </a:cxn>
                <a:cxn ang="0">
                  <a:pos x="26" y="23"/>
                </a:cxn>
                <a:cxn ang="0">
                  <a:pos x="14" y="7"/>
                </a:cxn>
                <a:cxn ang="0">
                  <a:pos x="3" y="0"/>
                </a:cxn>
              </a:cxnLst>
              <a:rect l="0" t="0" r="0" b="0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6" name="Freeform 71"/>
            <p:cNvSpPr/>
            <p:nvPr/>
          </p:nvSpPr>
          <p:spPr>
            <a:xfrm>
              <a:off x="3483" y="1401"/>
              <a:ext cx="46" cy="50"/>
            </a:xfrm>
            <a:custGeom>
              <a:avLst/>
              <a:gdLst/>
              <a:ahLst/>
              <a:cxnLst>
                <a:cxn ang="0">
                  <a:pos x="12" y="3"/>
                </a:cxn>
                <a:cxn ang="0">
                  <a:pos x="13" y="14"/>
                </a:cxn>
                <a:cxn ang="0">
                  <a:pos x="7" y="18"/>
                </a:cxn>
                <a:cxn ang="0">
                  <a:pos x="10" y="28"/>
                </a:cxn>
                <a:cxn ang="0">
                  <a:pos x="20" y="24"/>
                </a:cxn>
                <a:cxn ang="0">
                  <a:pos x="26" y="19"/>
                </a:cxn>
                <a:cxn ang="0">
                  <a:pos x="22" y="12"/>
                </a:cxn>
                <a:cxn ang="0">
                  <a:pos x="24" y="5"/>
                </a:cxn>
                <a:cxn ang="0">
                  <a:pos x="23" y="1"/>
                </a:cxn>
                <a:cxn ang="0">
                  <a:pos x="20" y="1"/>
                </a:cxn>
                <a:cxn ang="0">
                  <a:pos x="22" y="2"/>
                </a:cxn>
                <a:cxn ang="0">
                  <a:pos x="21" y="7"/>
                </a:cxn>
                <a:cxn ang="0">
                  <a:pos x="18" y="10"/>
                </a:cxn>
                <a:cxn ang="0">
                  <a:pos x="12" y="3"/>
                </a:cxn>
              </a:cxnLst>
              <a:rect l="0" t="0" r="0" b="0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7" name="Freeform 72"/>
            <p:cNvSpPr/>
            <p:nvPr/>
          </p:nvSpPr>
          <p:spPr>
            <a:xfrm>
              <a:off x="3434" y="1420"/>
              <a:ext cx="32" cy="27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2" y="3"/>
                </a:cxn>
                <a:cxn ang="0">
                  <a:pos x="14" y="15"/>
                </a:cxn>
                <a:cxn ang="0">
                  <a:pos x="17" y="13"/>
                </a:cxn>
                <a:cxn ang="0">
                  <a:pos x="9" y="2"/>
                </a:cxn>
              </a:cxnLst>
              <a:rect l="0" t="0" r="0" b="0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8" name="Freeform 73"/>
            <p:cNvSpPr/>
            <p:nvPr/>
          </p:nvSpPr>
          <p:spPr>
            <a:xfrm>
              <a:off x="3413" y="1391"/>
              <a:ext cx="24" cy="3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8" y="13"/>
                </a:cxn>
                <a:cxn ang="0">
                  <a:pos x="7" y="15"/>
                </a:cxn>
                <a:cxn ang="0">
                  <a:pos x="13" y="9"/>
                </a:cxn>
                <a:cxn ang="0">
                  <a:pos x="11" y="4"/>
                </a:cxn>
                <a:cxn ang="0">
                  <a:pos x="9" y="0"/>
                </a:cxn>
              </a:cxnLst>
              <a:rect l="0" t="0" r="0" b="0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9" name="Freeform 74"/>
            <p:cNvSpPr/>
            <p:nvPr/>
          </p:nvSpPr>
          <p:spPr>
            <a:xfrm>
              <a:off x="3447" y="1402"/>
              <a:ext cx="34" cy="2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3"/>
                </a:cxn>
                <a:cxn ang="0">
                  <a:pos x="11" y="13"/>
                </a:cxn>
                <a:cxn ang="0">
                  <a:pos x="20" y="11"/>
                </a:cxn>
                <a:cxn ang="0">
                  <a:pos x="10" y="5"/>
                </a:cxn>
                <a:cxn ang="0">
                  <a:pos x="9" y="0"/>
                </a:cxn>
              </a:cxnLst>
              <a:rect l="0" t="0" r="0" b="0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0" name="Freeform 75"/>
            <p:cNvSpPr/>
            <p:nvPr/>
          </p:nvSpPr>
          <p:spPr>
            <a:xfrm>
              <a:off x="3398" y="1070"/>
              <a:ext cx="27" cy="5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9" y="6"/>
                </a:cxn>
                <a:cxn ang="0">
                  <a:pos x="4" y="15"/>
                </a:cxn>
                <a:cxn ang="0">
                  <a:pos x="0" y="25"/>
                </a:cxn>
                <a:cxn ang="0">
                  <a:pos x="4" y="30"/>
                </a:cxn>
                <a:cxn ang="0">
                  <a:pos x="9" y="25"/>
                </a:cxn>
                <a:cxn ang="0">
                  <a:pos x="16" y="13"/>
                </a:cxn>
                <a:cxn ang="0">
                  <a:pos x="14" y="0"/>
                </a:cxn>
              </a:cxnLst>
              <a:rect l="0" t="0" r="0" b="0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1" name="Freeform 76"/>
            <p:cNvSpPr/>
            <p:nvPr/>
          </p:nvSpPr>
          <p:spPr>
            <a:xfrm>
              <a:off x="3449" y="1061"/>
              <a:ext cx="19" cy="55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2" y="4"/>
                </a:cxn>
                <a:cxn ang="0">
                  <a:pos x="0" y="10"/>
                </a:cxn>
                <a:cxn ang="0">
                  <a:pos x="6" y="17"/>
                </a:cxn>
                <a:cxn ang="0">
                  <a:pos x="11" y="24"/>
                </a:cxn>
                <a:cxn ang="0">
                  <a:pos x="7" y="8"/>
                </a:cxn>
                <a:cxn ang="0">
                  <a:pos x="6" y="3"/>
                </a:cxn>
              </a:cxnLst>
              <a:rect l="0" t="0" r="0" b="0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2" name="Freeform 77"/>
            <p:cNvSpPr/>
            <p:nvPr/>
          </p:nvSpPr>
          <p:spPr>
            <a:xfrm>
              <a:off x="3471" y="1044"/>
              <a:ext cx="10" cy="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5"/>
                </a:cxn>
                <a:cxn ang="0">
                  <a:pos x="4" y="11"/>
                </a:cxn>
                <a:cxn ang="0">
                  <a:pos x="4" y="0"/>
                </a:cxn>
              </a:cxnLst>
              <a:rect l="0" t="0" r="0" b="0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3" name="Freeform 78"/>
            <p:cNvSpPr/>
            <p:nvPr/>
          </p:nvSpPr>
          <p:spPr>
            <a:xfrm>
              <a:off x="3481" y="1056"/>
              <a:ext cx="21" cy="4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5" y="6"/>
                </a:cxn>
                <a:cxn ang="0">
                  <a:pos x="8" y="9"/>
                </a:cxn>
                <a:cxn ang="0">
                  <a:pos x="4" y="17"/>
                </a:cxn>
                <a:cxn ang="0">
                  <a:pos x="0" y="24"/>
                </a:cxn>
                <a:cxn ang="0">
                  <a:pos x="5" y="24"/>
                </a:cxn>
                <a:cxn ang="0">
                  <a:pos x="11" y="11"/>
                </a:cxn>
                <a:cxn ang="0">
                  <a:pos x="2" y="0"/>
                </a:cxn>
              </a:cxnLst>
              <a:rect l="0" t="0" r="0" b="0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4" name="Freeform 79"/>
            <p:cNvSpPr/>
            <p:nvPr/>
          </p:nvSpPr>
          <p:spPr>
            <a:xfrm>
              <a:off x="3212" y="1125"/>
              <a:ext cx="12" cy="2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0" y="3"/>
                </a:cxn>
                <a:cxn ang="0">
                  <a:pos x="4" y="10"/>
                </a:cxn>
                <a:cxn ang="0">
                  <a:pos x="6" y="2"/>
                </a:cxn>
              </a:cxnLst>
              <a:rect l="0" t="0" r="0" b="0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5" name="Freeform 80"/>
            <p:cNvSpPr/>
            <p:nvPr/>
          </p:nvSpPr>
          <p:spPr>
            <a:xfrm>
              <a:off x="3202" y="1102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" name="Freeform 81"/>
            <p:cNvSpPr/>
            <p:nvPr/>
          </p:nvSpPr>
          <p:spPr>
            <a:xfrm>
              <a:off x="3198" y="1084"/>
              <a:ext cx="12" cy="14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0" y="4"/>
                </a:cxn>
                <a:cxn ang="0">
                  <a:pos x="5" y="7"/>
                </a:cxn>
                <a:cxn ang="0">
                  <a:pos x="5" y="2"/>
                </a:cxn>
              </a:cxnLst>
              <a:rect l="0" t="0" r="0" b="0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7" name="Freeform 82"/>
            <p:cNvSpPr/>
            <p:nvPr/>
          </p:nvSpPr>
          <p:spPr>
            <a:xfrm>
              <a:off x="3186" y="1044"/>
              <a:ext cx="11" cy="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6" y="11"/>
                </a:cxn>
                <a:cxn ang="0">
                  <a:pos x="3" y="0"/>
                </a:cxn>
              </a:cxnLst>
              <a:rect l="0" t="0" r="0" b="0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8" name="Freeform 83"/>
            <p:cNvSpPr/>
            <p:nvPr/>
          </p:nvSpPr>
          <p:spPr>
            <a:xfrm>
              <a:off x="3188" y="1069"/>
              <a:ext cx="16" cy="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7" y="7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0" b="0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9" name="Freeform 84"/>
            <p:cNvSpPr/>
            <p:nvPr/>
          </p:nvSpPr>
          <p:spPr>
            <a:xfrm>
              <a:off x="4024" y="1692"/>
              <a:ext cx="45" cy="60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2" y="7"/>
                </a:cxn>
                <a:cxn ang="0">
                  <a:pos x="6" y="16"/>
                </a:cxn>
                <a:cxn ang="0">
                  <a:pos x="11" y="22"/>
                </a:cxn>
                <a:cxn ang="0">
                  <a:pos x="17" y="26"/>
                </a:cxn>
                <a:cxn ang="0">
                  <a:pos x="22" y="33"/>
                </a:cxn>
                <a:cxn ang="0">
                  <a:pos x="22" y="23"/>
                </a:cxn>
                <a:cxn ang="0">
                  <a:pos x="18" y="15"/>
                </a:cxn>
                <a:cxn ang="0">
                  <a:pos x="11" y="7"/>
                </a:cxn>
                <a:cxn ang="0">
                  <a:pos x="5" y="3"/>
                </a:cxn>
              </a:cxnLst>
              <a:rect l="0" t="0" r="0" b="0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0" name="Freeform 85"/>
            <p:cNvSpPr/>
            <p:nvPr/>
          </p:nvSpPr>
          <p:spPr>
            <a:xfrm>
              <a:off x="4255" y="1643"/>
              <a:ext cx="53" cy="46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5" y="14"/>
                </a:cxn>
                <a:cxn ang="0">
                  <a:pos x="1" y="19"/>
                </a:cxn>
                <a:cxn ang="0">
                  <a:pos x="5" y="25"/>
                </a:cxn>
                <a:cxn ang="0">
                  <a:pos x="12" y="19"/>
                </a:cxn>
                <a:cxn ang="0">
                  <a:pos x="16" y="10"/>
                </a:cxn>
                <a:cxn ang="0">
                  <a:pos x="23" y="0"/>
                </a:cxn>
                <a:cxn ang="0">
                  <a:pos x="30" y="5"/>
                </a:cxn>
                <a:cxn ang="0">
                  <a:pos x="14" y="10"/>
                </a:cxn>
                <a:cxn ang="0">
                  <a:pos x="12" y="10"/>
                </a:cxn>
              </a:cxnLst>
              <a:rect l="0" t="0" r="0" b="0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1" name="Freeform 86"/>
            <p:cNvSpPr/>
            <p:nvPr/>
          </p:nvSpPr>
          <p:spPr>
            <a:xfrm>
              <a:off x="4095" y="1618"/>
              <a:ext cx="17" cy="2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6"/>
                </a:cxn>
                <a:cxn ang="0">
                  <a:pos x="5" y="14"/>
                </a:cxn>
                <a:cxn ang="0">
                  <a:pos x="4" y="0"/>
                </a:cxn>
              </a:cxnLst>
              <a:rect l="0" t="0" r="0" b="0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2" name="Freeform 87"/>
            <p:cNvSpPr/>
            <p:nvPr/>
          </p:nvSpPr>
          <p:spPr>
            <a:xfrm>
              <a:off x="4087" y="1596"/>
              <a:ext cx="20" cy="1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5"/>
                </a:cxn>
                <a:cxn ang="0">
                  <a:pos x="9" y="8"/>
                </a:cxn>
                <a:cxn ang="0">
                  <a:pos x="9" y="0"/>
                </a:cxn>
              </a:cxnLst>
              <a:rect l="0" t="0" r="0" b="0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3" name="Freeform 88"/>
            <p:cNvSpPr/>
            <p:nvPr/>
          </p:nvSpPr>
          <p:spPr>
            <a:xfrm>
              <a:off x="3934" y="1402"/>
              <a:ext cx="24" cy="3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5" y="5"/>
                </a:cxn>
                <a:cxn ang="0">
                  <a:pos x="5" y="14"/>
                </a:cxn>
                <a:cxn ang="0">
                  <a:pos x="11" y="15"/>
                </a:cxn>
                <a:cxn ang="0">
                  <a:pos x="12" y="0"/>
                </a:cxn>
              </a:cxnLst>
              <a:rect l="0" t="0" r="0" b="0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4" name="Freeform 89"/>
            <p:cNvSpPr/>
            <p:nvPr/>
          </p:nvSpPr>
          <p:spPr>
            <a:xfrm>
              <a:off x="3968" y="1445"/>
              <a:ext cx="26" cy="3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5" y="4"/>
                </a:cxn>
                <a:cxn ang="0">
                  <a:pos x="6" y="14"/>
                </a:cxn>
                <a:cxn ang="0">
                  <a:pos x="11" y="15"/>
                </a:cxn>
                <a:cxn ang="0">
                  <a:pos x="14" y="0"/>
                </a:cxn>
              </a:cxnLst>
              <a:rect l="0" t="0" r="0" b="0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5" name="Freeform 90"/>
            <p:cNvSpPr/>
            <p:nvPr/>
          </p:nvSpPr>
          <p:spPr>
            <a:xfrm>
              <a:off x="3995" y="1508"/>
              <a:ext cx="28" cy="28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4" y="2"/>
                </a:cxn>
                <a:cxn ang="0">
                  <a:pos x="5" y="11"/>
                </a:cxn>
                <a:cxn ang="0">
                  <a:pos x="10" y="13"/>
                </a:cxn>
                <a:cxn ang="0">
                  <a:pos x="13" y="2"/>
                </a:cxn>
              </a:cxnLst>
              <a:rect l="0" t="0" r="0" b="0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" name="Freeform 91"/>
            <p:cNvSpPr/>
            <p:nvPr/>
          </p:nvSpPr>
          <p:spPr>
            <a:xfrm>
              <a:off x="4029" y="1498"/>
              <a:ext cx="28" cy="26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4" y="2"/>
                </a:cxn>
                <a:cxn ang="0">
                  <a:pos x="7" y="10"/>
                </a:cxn>
                <a:cxn ang="0">
                  <a:pos x="11" y="10"/>
                </a:cxn>
                <a:cxn ang="0">
                  <a:pos x="13" y="2"/>
                </a:cxn>
              </a:cxnLst>
              <a:rect l="0" t="0" r="0" b="0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7" name="Freeform 92"/>
            <p:cNvSpPr/>
            <p:nvPr/>
          </p:nvSpPr>
          <p:spPr>
            <a:xfrm>
              <a:off x="4019" y="1462"/>
              <a:ext cx="26" cy="20"/>
            </a:xfrm>
            <a:custGeom>
              <a:avLst/>
              <a:gdLst/>
              <a:ahLst/>
              <a:cxnLst>
                <a:cxn ang="0">
                  <a:pos x="13" y="1"/>
                </a:cxn>
                <a:cxn ang="0">
                  <a:pos x="4" y="1"/>
                </a:cxn>
                <a:cxn ang="0">
                  <a:pos x="5" y="6"/>
                </a:cxn>
                <a:cxn ang="0">
                  <a:pos x="10" y="7"/>
                </a:cxn>
                <a:cxn ang="0">
                  <a:pos x="13" y="1"/>
                </a:cxn>
              </a:cxnLst>
              <a:rect l="0" t="0" r="0" b="0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8" name="Freeform 93"/>
            <p:cNvSpPr/>
            <p:nvPr/>
          </p:nvSpPr>
          <p:spPr>
            <a:xfrm>
              <a:off x="3993" y="1437"/>
              <a:ext cx="26" cy="35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7" y="1"/>
                </a:cxn>
                <a:cxn ang="0">
                  <a:pos x="4" y="10"/>
                </a:cxn>
                <a:cxn ang="0">
                  <a:pos x="7" y="14"/>
                </a:cxn>
                <a:cxn ang="0">
                  <a:pos x="11" y="12"/>
                </a:cxn>
                <a:cxn ang="0">
                  <a:pos x="12" y="7"/>
                </a:cxn>
              </a:cxnLst>
              <a:rect l="0" t="0" r="0" b="0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9" name="Freeform 94"/>
            <p:cNvSpPr/>
            <p:nvPr/>
          </p:nvSpPr>
          <p:spPr>
            <a:xfrm>
              <a:off x="3961" y="1421"/>
              <a:ext cx="24" cy="26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5" y="1"/>
                </a:cxn>
                <a:cxn ang="0">
                  <a:pos x="5" y="10"/>
                </a:cxn>
                <a:cxn ang="0">
                  <a:pos x="11" y="11"/>
                </a:cxn>
                <a:cxn ang="0">
                  <a:pos x="10" y="4"/>
                </a:cxn>
              </a:cxnLst>
              <a:rect l="0" t="0" r="0" b="0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0" name="Freeform 95"/>
            <p:cNvSpPr/>
            <p:nvPr/>
          </p:nvSpPr>
          <p:spPr>
            <a:xfrm>
              <a:off x="4001" y="1474"/>
              <a:ext cx="24" cy="26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5" y="1"/>
                </a:cxn>
                <a:cxn ang="0">
                  <a:pos x="5" y="10"/>
                </a:cxn>
                <a:cxn ang="0">
                  <a:pos x="11" y="11"/>
                </a:cxn>
                <a:cxn ang="0">
                  <a:pos x="10" y="4"/>
                </a:cxn>
              </a:cxnLst>
              <a:rect l="0" t="0" r="0" b="0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1" name="Freeform 96"/>
            <p:cNvSpPr/>
            <p:nvPr/>
          </p:nvSpPr>
          <p:spPr>
            <a:xfrm>
              <a:off x="2391" y="100"/>
              <a:ext cx="141" cy="108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7" y="2"/>
                </a:cxn>
                <a:cxn ang="0">
                  <a:pos x="78" y="7"/>
                </a:cxn>
                <a:cxn ang="0">
                  <a:pos x="78" y="11"/>
                </a:cxn>
                <a:cxn ang="0">
                  <a:pos x="54" y="19"/>
                </a:cxn>
                <a:cxn ang="0">
                  <a:pos x="45" y="25"/>
                </a:cxn>
                <a:cxn ang="0">
                  <a:pos x="40" y="26"/>
                </a:cxn>
                <a:cxn ang="0">
                  <a:pos x="30" y="35"/>
                </a:cxn>
                <a:cxn ang="0">
                  <a:pos x="31" y="39"/>
                </a:cxn>
                <a:cxn ang="0">
                  <a:pos x="34" y="49"/>
                </a:cxn>
                <a:cxn ang="0">
                  <a:pos x="45" y="53"/>
                </a:cxn>
                <a:cxn ang="0">
                  <a:pos x="38" y="59"/>
                </a:cxn>
                <a:cxn ang="0">
                  <a:pos x="34" y="56"/>
                </a:cxn>
                <a:cxn ang="0">
                  <a:pos x="30" y="57"/>
                </a:cxn>
                <a:cxn ang="0">
                  <a:pos x="9" y="52"/>
                </a:cxn>
                <a:cxn ang="0">
                  <a:pos x="7" y="45"/>
                </a:cxn>
                <a:cxn ang="0">
                  <a:pos x="19" y="38"/>
                </a:cxn>
                <a:cxn ang="0">
                  <a:pos x="21" y="32"/>
                </a:cxn>
                <a:cxn ang="0">
                  <a:pos x="19" y="27"/>
                </a:cxn>
                <a:cxn ang="0">
                  <a:pos x="30" y="20"/>
                </a:cxn>
                <a:cxn ang="0">
                  <a:pos x="40" y="15"/>
                </a:cxn>
                <a:cxn ang="0">
                  <a:pos x="47" y="11"/>
                </a:cxn>
                <a:cxn ang="0">
                  <a:pos x="71" y="2"/>
                </a:cxn>
              </a:cxnLst>
              <a:rect l="0" t="0" r="0" b="0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2" name="Freeform 97"/>
            <p:cNvSpPr/>
            <p:nvPr/>
          </p:nvSpPr>
          <p:spPr>
            <a:xfrm>
              <a:off x="2475" y="204"/>
              <a:ext cx="40" cy="1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5" y="1"/>
                </a:cxn>
                <a:cxn ang="0">
                  <a:pos x="14" y="6"/>
                </a:cxn>
                <a:cxn ang="0">
                  <a:pos x="19" y="5"/>
                </a:cxn>
                <a:cxn ang="0">
                  <a:pos x="11" y="0"/>
                </a:cxn>
              </a:cxnLst>
              <a:rect l="0" t="0" r="0" b="0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3" name="Freeform 98"/>
            <p:cNvSpPr/>
            <p:nvPr/>
          </p:nvSpPr>
          <p:spPr>
            <a:xfrm>
              <a:off x="2680" y="48"/>
              <a:ext cx="42" cy="28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10" y="11"/>
                </a:cxn>
                <a:cxn ang="0">
                  <a:pos x="4" y="15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23" y="2"/>
                </a:cxn>
              </a:cxnLst>
              <a:rect l="0" t="0" r="0" b="0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4" name="Freeform 99"/>
            <p:cNvSpPr/>
            <p:nvPr/>
          </p:nvSpPr>
          <p:spPr>
            <a:xfrm>
              <a:off x="2710" y="61"/>
              <a:ext cx="50" cy="2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3"/>
                </a:cxn>
                <a:cxn ang="0">
                  <a:pos x="23" y="12"/>
                </a:cxn>
                <a:cxn ang="0">
                  <a:pos x="25" y="11"/>
                </a:cxn>
                <a:cxn ang="0">
                  <a:pos x="11" y="0"/>
                </a:cxn>
              </a:cxnLst>
              <a:rect l="0" t="0" r="0" b="0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5" name="Freeform 100"/>
            <p:cNvSpPr/>
            <p:nvPr/>
          </p:nvSpPr>
          <p:spPr>
            <a:xfrm>
              <a:off x="2764" y="64"/>
              <a:ext cx="50" cy="32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11" y="4"/>
                </a:cxn>
                <a:cxn ang="0">
                  <a:pos x="5" y="4"/>
                </a:cxn>
                <a:cxn ang="0">
                  <a:pos x="4" y="14"/>
                </a:cxn>
                <a:cxn ang="0">
                  <a:pos x="14" y="18"/>
                </a:cxn>
                <a:cxn ang="0">
                  <a:pos x="27" y="11"/>
                </a:cxn>
                <a:cxn ang="0">
                  <a:pos x="22" y="4"/>
                </a:cxn>
              </a:cxnLst>
              <a:rect l="0" t="0" r="0" b="0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" name="Freeform 101"/>
            <p:cNvSpPr/>
            <p:nvPr/>
          </p:nvSpPr>
          <p:spPr>
            <a:xfrm>
              <a:off x="3113" y="91"/>
              <a:ext cx="88" cy="3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7"/>
                </a:cxn>
                <a:cxn ang="0">
                  <a:pos x="22" y="13"/>
                </a:cxn>
                <a:cxn ang="0">
                  <a:pos x="32" y="15"/>
                </a:cxn>
                <a:cxn ang="0">
                  <a:pos x="47" y="10"/>
                </a:cxn>
                <a:cxn ang="0">
                  <a:pos x="33" y="2"/>
                </a:cxn>
                <a:cxn ang="0">
                  <a:pos x="6" y="0"/>
                </a:cxn>
              </a:cxnLst>
              <a:rect l="0" t="0" r="0" b="0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" name="Freeform 102"/>
            <p:cNvSpPr/>
            <p:nvPr/>
          </p:nvSpPr>
          <p:spPr>
            <a:xfrm>
              <a:off x="3203" y="90"/>
              <a:ext cx="46" cy="24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25" y="5"/>
                </a:cxn>
                <a:cxn ang="0">
                  <a:pos x="12" y="14"/>
                </a:cxn>
                <a:cxn ang="0">
                  <a:pos x="2" y="10"/>
                </a:cxn>
                <a:cxn ang="0">
                  <a:pos x="13" y="2"/>
                </a:cxn>
              </a:cxnLst>
              <a:rect l="0" t="0" r="0" b="0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" name="Freeform 103"/>
            <p:cNvSpPr/>
            <p:nvPr/>
          </p:nvSpPr>
          <p:spPr>
            <a:xfrm>
              <a:off x="3182" y="119"/>
              <a:ext cx="37" cy="17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3" y="2"/>
                </a:cxn>
                <a:cxn ang="0">
                  <a:pos x="17" y="10"/>
                </a:cxn>
                <a:cxn ang="0">
                  <a:pos x="8" y="1"/>
                </a:cxn>
              </a:cxnLst>
              <a:rect l="0" t="0" r="0" b="0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" name="Freeform 104"/>
            <p:cNvSpPr/>
            <p:nvPr/>
          </p:nvSpPr>
          <p:spPr>
            <a:xfrm>
              <a:off x="3434" y="343"/>
              <a:ext cx="76" cy="11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8"/>
                </a:cxn>
                <a:cxn ang="0">
                  <a:pos x="5" y="18"/>
                </a:cxn>
                <a:cxn ang="0">
                  <a:pos x="13" y="31"/>
                </a:cxn>
                <a:cxn ang="0">
                  <a:pos x="15" y="44"/>
                </a:cxn>
                <a:cxn ang="0">
                  <a:pos x="34" y="65"/>
                </a:cxn>
                <a:cxn ang="0">
                  <a:pos x="36" y="53"/>
                </a:cxn>
                <a:cxn ang="0">
                  <a:pos x="31" y="44"/>
                </a:cxn>
                <a:cxn ang="0">
                  <a:pos x="25" y="39"/>
                </a:cxn>
                <a:cxn ang="0">
                  <a:pos x="22" y="32"/>
                </a:cxn>
                <a:cxn ang="0">
                  <a:pos x="17" y="19"/>
                </a:cxn>
                <a:cxn ang="0">
                  <a:pos x="1" y="5"/>
                </a:cxn>
                <a:cxn ang="0">
                  <a:pos x="2" y="0"/>
                </a:cxn>
              </a:cxnLst>
              <a:rect l="0" t="0" r="0" b="0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" name="Freeform 105"/>
            <p:cNvSpPr/>
            <p:nvPr/>
          </p:nvSpPr>
          <p:spPr>
            <a:xfrm>
              <a:off x="3495" y="461"/>
              <a:ext cx="55" cy="78"/>
            </a:xfrm>
            <a:custGeom>
              <a:avLst/>
              <a:gdLst/>
              <a:ahLst/>
              <a:cxnLst>
                <a:cxn ang="0">
                  <a:pos x="27" y="10"/>
                </a:cxn>
                <a:cxn ang="0">
                  <a:pos x="30" y="17"/>
                </a:cxn>
                <a:cxn ang="0">
                  <a:pos x="12" y="36"/>
                </a:cxn>
                <a:cxn ang="0">
                  <a:pos x="13" y="44"/>
                </a:cxn>
                <a:cxn ang="0">
                  <a:pos x="8" y="41"/>
                </a:cxn>
                <a:cxn ang="0">
                  <a:pos x="2" y="36"/>
                </a:cxn>
                <a:cxn ang="0">
                  <a:pos x="0" y="36"/>
                </a:cxn>
                <a:cxn ang="0">
                  <a:pos x="4" y="25"/>
                </a:cxn>
                <a:cxn ang="0">
                  <a:pos x="5" y="23"/>
                </a:cxn>
                <a:cxn ang="0">
                  <a:pos x="1" y="11"/>
                </a:cxn>
                <a:cxn ang="0">
                  <a:pos x="1" y="6"/>
                </a:cxn>
                <a:cxn ang="0">
                  <a:pos x="10" y="10"/>
                </a:cxn>
                <a:cxn ang="0">
                  <a:pos x="15" y="15"/>
                </a:cxn>
                <a:cxn ang="0">
                  <a:pos x="27" y="10"/>
                </a:cxn>
              </a:cxnLst>
              <a:rect l="0" t="0" r="0" b="0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" name="Freeform 106"/>
            <p:cNvSpPr/>
            <p:nvPr/>
          </p:nvSpPr>
          <p:spPr>
            <a:xfrm>
              <a:off x="3459" y="541"/>
              <a:ext cx="109" cy="189"/>
            </a:xfrm>
            <a:custGeom>
              <a:avLst/>
              <a:gdLst/>
              <a:ahLst/>
              <a:cxnLst>
                <a:cxn ang="0">
                  <a:pos x="34" y="42"/>
                </a:cxn>
                <a:cxn ang="0">
                  <a:pos x="28" y="45"/>
                </a:cxn>
                <a:cxn ang="0">
                  <a:pos x="27" y="56"/>
                </a:cxn>
                <a:cxn ang="0">
                  <a:pos x="9" y="62"/>
                </a:cxn>
                <a:cxn ang="0">
                  <a:pos x="3" y="71"/>
                </a:cxn>
                <a:cxn ang="0">
                  <a:pos x="8" y="77"/>
                </a:cxn>
                <a:cxn ang="0">
                  <a:pos x="3" y="84"/>
                </a:cxn>
                <a:cxn ang="0">
                  <a:pos x="10" y="107"/>
                </a:cxn>
                <a:cxn ang="0">
                  <a:pos x="12" y="91"/>
                </a:cxn>
                <a:cxn ang="0">
                  <a:pos x="9" y="81"/>
                </a:cxn>
                <a:cxn ang="0">
                  <a:pos x="17" y="74"/>
                </a:cxn>
                <a:cxn ang="0">
                  <a:pos x="22" y="67"/>
                </a:cxn>
                <a:cxn ang="0">
                  <a:pos x="28" y="74"/>
                </a:cxn>
                <a:cxn ang="0">
                  <a:pos x="19" y="80"/>
                </a:cxn>
                <a:cxn ang="0">
                  <a:pos x="23" y="85"/>
                </a:cxn>
                <a:cxn ang="0">
                  <a:pos x="28" y="76"/>
                </a:cxn>
                <a:cxn ang="0">
                  <a:pos x="35" y="78"/>
                </a:cxn>
                <a:cxn ang="0">
                  <a:pos x="43" y="62"/>
                </a:cxn>
                <a:cxn ang="0">
                  <a:pos x="47" y="66"/>
                </a:cxn>
                <a:cxn ang="0">
                  <a:pos x="57" y="62"/>
                </a:cxn>
                <a:cxn ang="0">
                  <a:pos x="60" y="56"/>
                </a:cxn>
                <a:cxn ang="0">
                  <a:pos x="59" y="47"/>
                </a:cxn>
                <a:cxn ang="0">
                  <a:pos x="56" y="42"/>
                </a:cxn>
                <a:cxn ang="0">
                  <a:pos x="51" y="17"/>
                </a:cxn>
                <a:cxn ang="0">
                  <a:pos x="39" y="0"/>
                </a:cxn>
                <a:cxn ang="0">
                  <a:pos x="32" y="5"/>
                </a:cxn>
                <a:cxn ang="0">
                  <a:pos x="40" y="15"/>
                </a:cxn>
                <a:cxn ang="0">
                  <a:pos x="40" y="27"/>
                </a:cxn>
                <a:cxn ang="0">
                  <a:pos x="34" y="42"/>
                </a:cxn>
              </a:cxnLst>
              <a:rect l="0" t="0" r="0" b="0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" name="Freeform 107"/>
            <p:cNvSpPr/>
            <p:nvPr/>
          </p:nvSpPr>
          <p:spPr>
            <a:xfrm>
              <a:off x="2398" y="37"/>
              <a:ext cx="52" cy="3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7" y="8"/>
                </a:cxn>
                <a:cxn ang="0">
                  <a:pos x="16" y="11"/>
                </a:cxn>
                <a:cxn ang="0">
                  <a:pos x="13" y="17"/>
                </a:cxn>
                <a:cxn ang="0">
                  <a:pos x="3" y="17"/>
                </a:cxn>
                <a:cxn ang="0">
                  <a:pos x="1" y="15"/>
                </a:cxn>
                <a:cxn ang="0">
                  <a:pos x="14" y="8"/>
                </a:cxn>
                <a:cxn ang="0">
                  <a:pos x="25" y="0"/>
                </a:cxn>
              </a:cxnLst>
              <a:rect l="0" t="0" r="0" b="0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" name="Freeform 108"/>
            <p:cNvSpPr/>
            <p:nvPr/>
          </p:nvSpPr>
          <p:spPr>
            <a:xfrm>
              <a:off x="2291" y="46"/>
              <a:ext cx="19" cy="22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1"/>
                </a:cxn>
                <a:cxn ang="0">
                  <a:pos x="7" y="0"/>
                </a:cxn>
              </a:cxnLst>
              <a:rect l="0" t="0" r="0" b="0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" name="Freeform 109"/>
            <p:cNvSpPr/>
            <p:nvPr/>
          </p:nvSpPr>
          <p:spPr>
            <a:xfrm>
              <a:off x="2315" y="45"/>
              <a:ext cx="37" cy="27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0" y="8"/>
                </a:cxn>
                <a:cxn ang="0">
                  <a:pos x="3" y="14"/>
                </a:cxn>
                <a:cxn ang="0">
                  <a:pos x="8" y="15"/>
                </a:cxn>
                <a:cxn ang="0">
                  <a:pos x="17" y="11"/>
                </a:cxn>
                <a:cxn ang="0">
                  <a:pos x="6" y="3"/>
                </a:cxn>
              </a:cxnLst>
              <a:rect l="0" t="0" r="0" b="0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" name="Freeform 110"/>
            <p:cNvSpPr/>
            <p:nvPr/>
          </p:nvSpPr>
          <p:spPr>
            <a:xfrm>
              <a:off x="2376" y="36"/>
              <a:ext cx="20" cy="1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5"/>
                </a:cxn>
                <a:cxn ang="0">
                  <a:pos x="7" y="9"/>
                </a:cxn>
                <a:cxn ang="0">
                  <a:pos x="4" y="0"/>
                </a:cxn>
              </a:cxnLst>
              <a:rect l="0" t="0" r="0" b="0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" name="Freeform 111"/>
            <p:cNvSpPr/>
            <p:nvPr/>
          </p:nvSpPr>
          <p:spPr>
            <a:xfrm>
              <a:off x="2358" y="54"/>
              <a:ext cx="15" cy="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4" y="7"/>
                </a:cxn>
                <a:cxn ang="0">
                  <a:pos x="5" y="0"/>
                </a:cxn>
              </a:cxnLst>
              <a:rect l="0" t="0" r="0" b="0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" name="Freeform 112"/>
            <p:cNvSpPr/>
            <p:nvPr/>
          </p:nvSpPr>
          <p:spPr>
            <a:xfrm>
              <a:off x="3498" y="70"/>
              <a:ext cx="18" cy="3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7"/>
                </a:cxn>
                <a:cxn ang="0">
                  <a:pos x="0" y="15"/>
                </a:cxn>
                <a:cxn ang="0">
                  <a:pos x="7" y="17"/>
                </a:cxn>
                <a:cxn ang="0">
                  <a:pos x="11" y="0"/>
                </a:cxn>
              </a:cxnLst>
              <a:rect l="0" t="0" r="0" b="0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" name="Freeform 113"/>
            <p:cNvSpPr/>
            <p:nvPr/>
          </p:nvSpPr>
          <p:spPr>
            <a:xfrm>
              <a:off x="2614" y="1522"/>
              <a:ext cx="31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1" y="11"/>
                </a:cxn>
                <a:cxn ang="0">
                  <a:pos x="13" y="0"/>
                </a:cxn>
              </a:cxnLst>
              <a:rect l="0" t="0" r="0" b="0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" name="Freeform 114"/>
            <p:cNvSpPr/>
            <p:nvPr/>
          </p:nvSpPr>
          <p:spPr>
            <a:xfrm>
              <a:off x="2654" y="1515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" name="Freeform 115"/>
            <p:cNvSpPr/>
            <p:nvPr/>
          </p:nvSpPr>
          <p:spPr>
            <a:xfrm>
              <a:off x="2587" y="1361"/>
              <a:ext cx="9" cy="1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" y="5"/>
                </a:cxn>
                <a:cxn ang="0">
                  <a:pos x="3" y="8"/>
                </a:cxn>
                <a:cxn ang="0">
                  <a:pos x="3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" name="Freeform 116"/>
            <p:cNvSpPr/>
            <p:nvPr/>
          </p:nvSpPr>
          <p:spPr>
            <a:xfrm>
              <a:off x="2647" y="1288"/>
              <a:ext cx="11" cy="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6" y="11"/>
                </a:cxn>
                <a:cxn ang="0">
                  <a:pos x="3" y="0"/>
                </a:cxn>
              </a:cxnLst>
              <a:rect l="0" t="0" r="0" b="0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" name="Freeform 117"/>
            <p:cNvSpPr/>
            <p:nvPr/>
          </p:nvSpPr>
          <p:spPr>
            <a:xfrm>
              <a:off x="2623" y="1287"/>
              <a:ext cx="11" cy="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6" y="11"/>
                </a:cxn>
                <a:cxn ang="0">
                  <a:pos x="3" y="0"/>
                </a:cxn>
              </a:cxnLst>
              <a:rect l="0" t="0" r="0" b="0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" name="Freeform 118"/>
            <p:cNvSpPr/>
            <p:nvPr/>
          </p:nvSpPr>
          <p:spPr>
            <a:xfrm>
              <a:off x="2612" y="1309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" name="Freeform 119"/>
            <p:cNvSpPr/>
            <p:nvPr/>
          </p:nvSpPr>
          <p:spPr>
            <a:xfrm>
              <a:off x="2587" y="1343"/>
              <a:ext cx="9" cy="1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" y="5"/>
                </a:cxn>
                <a:cxn ang="0">
                  <a:pos x="3" y="8"/>
                </a:cxn>
                <a:cxn ang="0">
                  <a:pos x="3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5" name="Freeform 120"/>
            <p:cNvSpPr/>
            <p:nvPr/>
          </p:nvSpPr>
          <p:spPr>
            <a:xfrm>
              <a:off x="2606" y="1330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6" name="Freeform 121"/>
            <p:cNvSpPr/>
            <p:nvPr/>
          </p:nvSpPr>
          <p:spPr>
            <a:xfrm>
              <a:off x="1873" y="342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7" name="Freeform 122"/>
            <p:cNvSpPr/>
            <p:nvPr/>
          </p:nvSpPr>
          <p:spPr>
            <a:xfrm>
              <a:off x="1812" y="308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8" name="Freeform 123"/>
            <p:cNvSpPr/>
            <p:nvPr/>
          </p:nvSpPr>
          <p:spPr>
            <a:xfrm>
              <a:off x="1574" y="91"/>
              <a:ext cx="2060" cy="1644"/>
            </a:xfrm>
            <a:custGeom>
              <a:avLst/>
              <a:gdLst/>
              <a:ahLst/>
              <a:cxnLst>
                <a:cxn ang="0">
                  <a:pos x="452" y="653"/>
                </a:cxn>
                <a:cxn ang="0">
                  <a:pos x="333" y="595"/>
                </a:cxn>
                <a:cxn ang="0">
                  <a:pos x="158" y="645"/>
                </a:cxn>
                <a:cxn ang="0">
                  <a:pos x="46" y="759"/>
                </a:cxn>
                <a:cxn ang="0">
                  <a:pos x="12" y="941"/>
                </a:cxn>
                <a:cxn ang="0">
                  <a:pos x="146" y="1059"/>
                </a:cxn>
                <a:cxn ang="0">
                  <a:pos x="308" y="1041"/>
                </a:cxn>
                <a:cxn ang="0">
                  <a:pos x="396" y="1138"/>
                </a:cxn>
                <a:cxn ang="0">
                  <a:pos x="452" y="1447"/>
                </a:cxn>
                <a:cxn ang="0">
                  <a:pos x="497" y="1628"/>
                </a:cxn>
                <a:cxn ang="0">
                  <a:pos x="704" y="1574"/>
                </a:cxn>
                <a:cxn ang="0">
                  <a:pos x="817" y="1380"/>
                </a:cxn>
                <a:cxn ang="0">
                  <a:pos x="885" y="1153"/>
                </a:cxn>
                <a:cxn ang="0">
                  <a:pos x="998" y="999"/>
                </a:cxn>
                <a:cxn ang="0">
                  <a:pos x="796" y="856"/>
                </a:cxn>
                <a:cxn ang="0">
                  <a:pos x="817" y="819"/>
                </a:cxn>
                <a:cxn ang="0">
                  <a:pos x="1003" y="916"/>
                </a:cxn>
                <a:cxn ang="0">
                  <a:pos x="1098" y="792"/>
                </a:cxn>
                <a:cxn ang="0">
                  <a:pos x="1046" y="763"/>
                </a:cxn>
                <a:cxn ang="0">
                  <a:pos x="929" y="716"/>
                </a:cxn>
                <a:cxn ang="0">
                  <a:pos x="1141" y="761"/>
                </a:cxn>
                <a:cxn ang="0">
                  <a:pos x="1296" y="852"/>
                </a:cxn>
                <a:cxn ang="0">
                  <a:pos x="1373" y="1033"/>
                </a:cxn>
                <a:cxn ang="0">
                  <a:pos x="1608" y="847"/>
                </a:cxn>
                <a:cxn ang="0">
                  <a:pos x="1704" y="1030"/>
                </a:cxn>
                <a:cxn ang="0">
                  <a:pos x="1707" y="874"/>
                </a:cxn>
                <a:cxn ang="0">
                  <a:pos x="1759" y="800"/>
                </a:cxn>
                <a:cxn ang="0">
                  <a:pos x="1783" y="544"/>
                </a:cxn>
                <a:cxn ang="0">
                  <a:pos x="1824" y="528"/>
                </a:cxn>
                <a:cxn ang="0">
                  <a:pos x="1844" y="427"/>
                </a:cxn>
                <a:cxn ang="0">
                  <a:pos x="1805" y="226"/>
                </a:cxn>
                <a:cxn ang="0">
                  <a:pos x="1899" y="108"/>
                </a:cxn>
                <a:cxn ang="0">
                  <a:pos x="1947" y="209"/>
                </a:cxn>
                <a:cxn ang="0">
                  <a:pos x="1943" y="123"/>
                </a:cxn>
                <a:cxn ang="0">
                  <a:pos x="1975" y="51"/>
                </a:cxn>
                <a:cxn ang="0">
                  <a:pos x="2038" y="0"/>
                </a:cxn>
                <a:cxn ang="0">
                  <a:pos x="1820" y="63"/>
                </a:cxn>
                <a:cxn ang="0">
                  <a:pos x="1583" y="83"/>
                </a:cxn>
                <a:cxn ang="0">
                  <a:pos x="1349" y="30"/>
                </a:cxn>
                <a:cxn ang="0">
                  <a:pos x="1132" y="65"/>
                </a:cxn>
                <a:cxn ang="0">
                  <a:pos x="1040" y="170"/>
                </a:cxn>
                <a:cxn ang="0">
                  <a:pos x="926" y="137"/>
                </a:cxn>
                <a:cxn ang="0">
                  <a:pos x="758" y="183"/>
                </a:cxn>
                <a:cxn ang="0">
                  <a:pos x="667" y="140"/>
                </a:cxn>
                <a:cxn ang="0">
                  <a:pos x="364" y="248"/>
                </a:cxn>
                <a:cxn ang="0">
                  <a:pos x="535" y="213"/>
                </a:cxn>
                <a:cxn ang="0">
                  <a:pos x="638" y="276"/>
                </a:cxn>
                <a:cxn ang="0">
                  <a:pos x="443" y="357"/>
                </a:cxn>
                <a:cxn ang="0">
                  <a:pos x="275" y="416"/>
                </a:cxn>
                <a:cxn ang="0">
                  <a:pos x="167" y="537"/>
                </a:cxn>
                <a:cxn ang="0">
                  <a:pos x="283" y="552"/>
                </a:cxn>
                <a:cxn ang="0">
                  <a:pos x="381" y="573"/>
                </a:cxn>
                <a:cxn ang="0">
                  <a:pos x="493" y="590"/>
                </a:cxn>
                <a:cxn ang="0">
                  <a:pos x="487" y="512"/>
                </a:cxn>
                <a:cxn ang="0">
                  <a:pos x="592" y="548"/>
                </a:cxn>
                <a:cxn ang="0">
                  <a:pos x="686" y="470"/>
                </a:cxn>
                <a:cxn ang="0">
                  <a:pos x="772" y="480"/>
                </a:cxn>
                <a:cxn ang="0">
                  <a:pos x="639" y="598"/>
                </a:cxn>
              </a:cxnLst>
              <a:rect l="0" t="0" r="0" b="0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49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50" name="Rectangle 3"/>
          <p:cNvSpPr>
            <a:spLocks noGrp="1"/>
          </p:cNvSpPr>
          <p:nvPr>
            <p:ph type="body" idx="1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51" name="日期占位符 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Verdana" panose="020B0604030504040204" pitchFamily="2" charset="0"/>
              </a:defRPr>
            </a:lvl1pPr>
          </a:lstStyle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1152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1153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Verdana" panose="020B060403050404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0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9900" lvl="0" indent="-469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08050" lvl="1" indent="-4362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04925" lvl="2" indent="-39497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94180" lvl="3" indent="-3873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94230" lvl="4" indent="-39878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4"/>
          <p:cNvSpPr/>
          <p:nvPr/>
        </p:nvSpPr>
        <p:spPr>
          <a:xfrm>
            <a:off x="576263" y="1182688"/>
            <a:ext cx="7958137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1314263702"/>
              </a:cxn>
              <a:cxn ang="0">
                <a:pos x="0" y="1314263702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</a:cxnLst>
            <a:rect l="0" t="0" r="0" b="0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1" name="Line 5"/>
          <p:cNvSpPr/>
          <p:nvPr/>
        </p:nvSpPr>
        <p:spPr>
          <a:xfrm flipV="1">
            <a:off x="609600" y="6172200"/>
            <a:ext cx="79248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52" name="Group 279"/>
          <p:cNvGrpSpPr/>
          <p:nvPr/>
        </p:nvGrpSpPr>
        <p:grpSpPr>
          <a:xfrm>
            <a:off x="8275638" y="1046163"/>
            <a:ext cx="265112" cy="265112"/>
            <a:chOff x="0" y="0"/>
            <a:chExt cx="860" cy="860"/>
          </a:xfrm>
        </p:grpSpPr>
        <p:sp>
          <p:nvSpPr>
            <p:cNvPr id="2053" name="Oval 280"/>
            <p:cNvSpPr/>
            <p:nvPr userDrawn="1"/>
          </p:nvSpPr>
          <p:spPr>
            <a:xfrm>
              <a:off x="0" y="0"/>
              <a:ext cx="860" cy="860"/>
            </a:xfrm>
            <a:prstGeom prst="ellipse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2054" name="Oval 281"/>
            <p:cNvSpPr/>
            <p:nvPr userDrawn="1"/>
          </p:nvSpPr>
          <p:spPr>
            <a:xfrm>
              <a:off x="237" y="278"/>
              <a:ext cx="474" cy="47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2055" name="Oval 282"/>
            <p:cNvSpPr/>
            <p:nvPr userDrawn="1"/>
          </p:nvSpPr>
          <p:spPr>
            <a:xfrm rot="19033561">
              <a:off x="72" y="134"/>
              <a:ext cx="360" cy="20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</p:grpSp>
      <p:grpSp>
        <p:nvGrpSpPr>
          <p:cNvPr id="2056" name="Group 283"/>
          <p:cNvGrpSpPr/>
          <p:nvPr/>
        </p:nvGrpSpPr>
        <p:grpSpPr>
          <a:xfrm>
            <a:off x="201613" y="6076950"/>
            <a:ext cx="625475" cy="625475"/>
            <a:chOff x="0" y="0"/>
            <a:chExt cx="748" cy="748"/>
          </a:xfrm>
        </p:grpSpPr>
        <p:sp>
          <p:nvSpPr>
            <p:cNvPr id="2057" name="Oval 284"/>
            <p:cNvSpPr/>
            <p:nvPr userDrawn="1"/>
          </p:nvSpPr>
          <p:spPr>
            <a:xfrm>
              <a:off x="0" y="0"/>
              <a:ext cx="748" cy="74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2058" name="Oval 285"/>
            <p:cNvSpPr/>
            <p:nvPr userDrawn="1"/>
          </p:nvSpPr>
          <p:spPr>
            <a:xfrm>
              <a:off x="207" y="241"/>
              <a:ext cx="414" cy="41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2059" name="Oval 286"/>
            <p:cNvSpPr/>
            <p:nvPr userDrawn="1"/>
          </p:nvSpPr>
          <p:spPr>
            <a:xfrm rot="19033561">
              <a:off x="63" y="116"/>
              <a:ext cx="315" cy="17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</p:grpSp>
      <p:grpSp>
        <p:nvGrpSpPr>
          <p:cNvPr id="2060" name="Group 287"/>
          <p:cNvGrpSpPr/>
          <p:nvPr/>
        </p:nvGrpSpPr>
        <p:grpSpPr>
          <a:xfrm>
            <a:off x="7610475" y="1012825"/>
            <a:ext cx="414338" cy="414338"/>
            <a:chOff x="0" y="0"/>
            <a:chExt cx="860" cy="860"/>
          </a:xfrm>
        </p:grpSpPr>
        <p:sp>
          <p:nvSpPr>
            <p:cNvPr id="2061" name="Oval 288"/>
            <p:cNvSpPr/>
            <p:nvPr userDrawn="1"/>
          </p:nvSpPr>
          <p:spPr>
            <a:xfrm>
              <a:off x="0" y="0"/>
              <a:ext cx="860" cy="860"/>
            </a:xfrm>
            <a:prstGeom prst="ellipse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2062" name="Oval 289"/>
            <p:cNvSpPr/>
            <p:nvPr userDrawn="1"/>
          </p:nvSpPr>
          <p:spPr>
            <a:xfrm>
              <a:off x="237" y="277"/>
              <a:ext cx="474" cy="47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2063" name="Oval 290"/>
            <p:cNvSpPr/>
            <p:nvPr userDrawn="1"/>
          </p:nvSpPr>
          <p:spPr>
            <a:xfrm rot="19033561">
              <a:off x="72" y="132"/>
              <a:ext cx="362" cy="20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</p:grpSp>
      <p:grpSp>
        <p:nvGrpSpPr>
          <p:cNvPr id="2064" name="Group 15"/>
          <p:cNvGrpSpPr/>
          <p:nvPr/>
        </p:nvGrpSpPr>
        <p:grpSpPr>
          <a:xfrm>
            <a:off x="1789113" y="182563"/>
            <a:ext cx="6838950" cy="3365500"/>
            <a:chOff x="0" y="0"/>
            <a:chExt cx="4308" cy="2120"/>
          </a:xfrm>
        </p:grpSpPr>
        <p:sp>
          <p:nvSpPr>
            <p:cNvPr id="2065" name="Freeform 16"/>
            <p:cNvSpPr/>
            <p:nvPr/>
          </p:nvSpPr>
          <p:spPr>
            <a:xfrm>
              <a:off x="79" y="94"/>
              <a:ext cx="1267" cy="1938"/>
            </a:xfrm>
            <a:custGeom>
              <a:avLst/>
              <a:gdLst/>
              <a:ahLst/>
              <a:cxnLst>
                <a:cxn ang="0">
                  <a:pos x="49" y="109"/>
                </a:cxn>
                <a:cxn ang="0">
                  <a:pos x="135" y="88"/>
                </a:cxn>
                <a:cxn ang="0">
                  <a:pos x="182" y="101"/>
                </a:cxn>
                <a:cxn ang="0">
                  <a:pos x="175" y="187"/>
                </a:cxn>
                <a:cxn ang="0">
                  <a:pos x="115" y="245"/>
                </a:cxn>
                <a:cxn ang="0">
                  <a:pos x="91" y="301"/>
                </a:cxn>
                <a:cxn ang="0">
                  <a:pos x="119" y="405"/>
                </a:cxn>
                <a:cxn ang="0">
                  <a:pos x="133" y="404"/>
                </a:cxn>
                <a:cxn ang="0">
                  <a:pos x="138" y="381"/>
                </a:cxn>
                <a:cxn ang="0">
                  <a:pos x="201" y="486"/>
                </a:cxn>
                <a:cxn ang="0">
                  <a:pos x="273" y="505"/>
                </a:cxn>
                <a:cxn ang="0">
                  <a:pos x="334" y="568"/>
                </a:cxn>
                <a:cxn ang="0">
                  <a:pos x="358" y="599"/>
                </a:cxn>
                <a:cxn ang="0">
                  <a:pos x="323" y="677"/>
                </a:cxn>
                <a:cxn ang="0">
                  <a:pos x="385" y="749"/>
                </a:cxn>
                <a:cxn ang="0">
                  <a:pos x="434" y="851"/>
                </a:cxn>
                <a:cxn ang="0">
                  <a:pos x="459" y="972"/>
                </a:cxn>
                <a:cxn ang="0">
                  <a:pos x="501" y="1069"/>
                </a:cxn>
                <a:cxn ang="0">
                  <a:pos x="537" y="1061"/>
                </a:cxn>
                <a:cxn ang="0">
                  <a:pos x="523" y="1007"/>
                </a:cxn>
                <a:cxn ang="0">
                  <a:pos x="541" y="970"/>
                </a:cxn>
                <a:cxn ang="0">
                  <a:pos x="574" y="938"/>
                </a:cxn>
                <a:cxn ang="0">
                  <a:pos x="608" y="874"/>
                </a:cxn>
                <a:cxn ang="0">
                  <a:pos x="658" y="821"/>
                </a:cxn>
                <a:cxn ang="0">
                  <a:pos x="681" y="734"/>
                </a:cxn>
                <a:cxn ang="0">
                  <a:pos x="651" y="647"/>
                </a:cxn>
                <a:cxn ang="0">
                  <a:pos x="577" y="594"/>
                </a:cxn>
                <a:cxn ang="0">
                  <a:pos x="464" y="539"/>
                </a:cxn>
                <a:cxn ang="0">
                  <a:pos x="409" y="530"/>
                </a:cxn>
                <a:cxn ang="0">
                  <a:pos x="380" y="534"/>
                </a:cxn>
                <a:cxn ang="0">
                  <a:pos x="334" y="550"/>
                </a:cxn>
                <a:cxn ang="0">
                  <a:pos x="318" y="494"/>
                </a:cxn>
                <a:cxn ang="0">
                  <a:pos x="309" y="447"/>
                </a:cxn>
                <a:cxn ang="0">
                  <a:pos x="265" y="465"/>
                </a:cxn>
                <a:cxn ang="0">
                  <a:pos x="238" y="400"/>
                </a:cxn>
                <a:cxn ang="0">
                  <a:pos x="311" y="384"/>
                </a:cxn>
                <a:cxn ang="0">
                  <a:pos x="354" y="381"/>
                </a:cxn>
                <a:cxn ang="0">
                  <a:pos x="376" y="378"/>
                </a:cxn>
                <a:cxn ang="0">
                  <a:pos x="444" y="316"/>
                </a:cxn>
                <a:cxn ang="0">
                  <a:pos x="497" y="286"/>
                </a:cxn>
                <a:cxn ang="0">
                  <a:pos x="537" y="268"/>
                </a:cxn>
                <a:cxn ang="0">
                  <a:pos x="562" y="226"/>
                </a:cxn>
                <a:cxn ang="0">
                  <a:pos x="541" y="216"/>
                </a:cxn>
                <a:cxn ang="0">
                  <a:pos x="641" y="192"/>
                </a:cxn>
                <a:cxn ang="0">
                  <a:pos x="591" y="144"/>
                </a:cxn>
                <a:cxn ang="0">
                  <a:pos x="557" y="111"/>
                </a:cxn>
                <a:cxn ang="0">
                  <a:pos x="513" y="154"/>
                </a:cxn>
                <a:cxn ang="0">
                  <a:pos x="466" y="187"/>
                </a:cxn>
                <a:cxn ang="0">
                  <a:pos x="429" y="128"/>
                </a:cxn>
                <a:cxn ang="0">
                  <a:pos x="509" y="101"/>
                </a:cxn>
                <a:cxn ang="0">
                  <a:pos x="532" y="83"/>
                </a:cxn>
                <a:cxn ang="0">
                  <a:pos x="557" y="73"/>
                </a:cxn>
                <a:cxn ang="0">
                  <a:pos x="540" y="61"/>
                </a:cxn>
                <a:cxn ang="0">
                  <a:pos x="530" y="50"/>
                </a:cxn>
                <a:cxn ang="0">
                  <a:pos x="505" y="43"/>
                </a:cxn>
                <a:cxn ang="0">
                  <a:pos x="464" y="57"/>
                </a:cxn>
                <a:cxn ang="0">
                  <a:pos x="398" y="50"/>
                </a:cxn>
                <a:cxn ang="0">
                  <a:pos x="231" y="0"/>
                </a:cxn>
                <a:cxn ang="0">
                  <a:pos x="145" y="13"/>
                </a:cxn>
                <a:cxn ang="0">
                  <a:pos x="121" y="43"/>
                </a:cxn>
                <a:cxn ang="0">
                  <a:pos x="54" y="73"/>
                </a:cxn>
                <a:cxn ang="0">
                  <a:pos x="54" y="91"/>
                </a:cxn>
                <a:cxn ang="0">
                  <a:pos x="1" y="106"/>
                </a:cxn>
              </a:cxnLst>
              <a:rect l="0" t="0" r="0" b="0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Freeform 17"/>
            <p:cNvSpPr/>
            <p:nvPr/>
          </p:nvSpPr>
          <p:spPr>
            <a:xfrm>
              <a:off x="39" y="279"/>
              <a:ext cx="34" cy="28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0" y="9"/>
                </a:cxn>
                <a:cxn ang="0">
                  <a:pos x="9" y="15"/>
                </a:cxn>
                <a:cxn ang="0">
                  <a:pos x="18" y="10"/>
                </a:cxn>
                <a:cxn ang="0">
                  <a:pos x="12" y="0"/>
                </a:cxn>
                <a:cxn ang="0">
                  <a:pos x="7" y="1"/>
                </a:cxn>
              </a:cxnLst>
              <a:rect l="0" t="0" r="0" b="0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Freeform 18"/>
            <p:cNvSpPr/>
            <p:nvPr/>
          </p:nvSpPr>
          <p:spPr>
            <a:xfrm>
              <a:off x="346" y="402"/>
              <a:ext cx="39" cy="3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1" y="17"/>
                </a:cxn>
                <a:cxn ang="0">
                  <a:pos x="18" y="17"/>
                </a:cxn>
                <a:cxn ang="0">
                  <a:pos x="17" y="7"/>
                </a:cxn>
                <a:cxn ang="0">
                  <a:pos x="11" y="1"/>
                </a:cxn>
                <a:cxn ang="0">
                  <a:pos x="5" y="0"/>
                </a:cxn>
              </a:cxnLst>
              <a:rect l="0" t="0" r="0" b="0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Freeform 19"/>
            <p:cNvSpPr/>
            <p:nvPr/>
          </p:nvSpPr>
          <p:spPr>
            <a:xfrm>
              <a:off x="1128" y="458"/>
              <a:ext cx="98" cy="74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3" y="4"/>
                </a:cxn>
                <a:cxn ang="0">
                  <a:pos x="22" y="11"/>
                </a:cxn>
                <a:cxn ang="0">
                  <a:pos x="16" y="17"/>
                </a:cxn>
                <a:cxn ang="0">
                  <a:pos x="9" y="22"/>
                </a:cxn>
                <a:cxn ang="0">
                  <a:pos x="26" y="35"/>
                </a:cxn>
                <a:cxn ang="0">
                  <a:pos x="33" y="41"/>
                </a:cxn>
                <a:cxn ang="0">
                  <a:pos x="36" y="39"/>
                </a:cxn>
                <a:cxn ang="0">
                  <a:pos x="37" y="37"/>
                </a:cxn>
                <a:cxn ang="0">
                  <a:pos x="41" y="42"/>
                </a:cxn>
                <a:cxn ang="0">
                  <a:pos x="52" y="37"/>
                </a:cxn>
                <a:cxn ang="0">
                  <a:pos x="55" y="32"/>
                </a:cxn>
                <a:cxn ang="0">
                  <a:pos x="43" y="17"/>
                </a:cxn>
                <a:cxn ang="0">
                  <a:pos x="48" y="11"/>
                </a:cxn>
                <a:cxn ang="0">
                  <a:pos x="46" y="2"/>
                </a:cxn>
                <a:cxn ang="0">
                  <a:pos x="41" y="0"/>
                </a:cxn>
              </a:cxnLst>
              <a:rect l="0" t="0" r="0" b="0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Freeform 20"/>
            <p:cNvSpPr/>
            <p:nvPr/>
          </p:nvSpPr>
          <p:spPr>
            <a:xfrm>
              <a:off x="654" y="842"/>
              <a:ext cx="158" cy="84"/>
            </a:xfrm>
            <a:custGeom>
              <a:avLst/>
              <a:gdLst/>
              <a:ahLst/>
              <a:cxnLst>
                <a:cxn ang="0">
                  <a:pos x="19" y="5"/>
                </a:cxn>
                <a:cxn ang="0">
                  <a:pos x="7" y="5"/>
                </a:cxn>
                <a:cxn ang="0">
                  <a:pos x="2" y="7"/>
                </a:cxn>
                <a:cxn ang="0">
                  <a:pos x="10" y="22"/>
                </a:cxn>
                <a:cxn ang="0">
                  <a:pos x="21" y="19"/>
                </a:cxn>
                <a:cxn ang="0">
                  <a:pos x="38" y="23"/>
                </a:cxn>
                <a:cxn ang="0">
                  <a:pos x="46" y="26"/>
                </a:cxn>
                <a:cxn ang="0">
                  <a:pos x="55" y="38"/>
                </a:cxn>
                <a:cxn ang="0">
                  <a:pos x="58" y="47"/>
                </a:cxn>
                <a:cxn ang="0">
                  <a:pos x="65" y="42"/>
                </a:cxn>
                <a:cxn ang="0">
                  <a:pos x="70" y="41"/>
                </a:cxn>
                <a:cxn ang="0">
                  <a:pos x="78" y="44"/>
                </a:cxn>
                <a:cxn ang="0">
                  <a:pos x="80" y="34"/>
                </a:cxn>
                <a:cxn ang="0">
                  <a:pos x="63" y="23"/>
                </a:cxn>
                <a:cxn ang="0">
                  <a:pos x="43" y="8"/>
                </a:cxn>
                <a:cxn ang="0">
                  <a:pos x="22" y="11"/>
                </a:cxn>
                <a:cxn ang="0">
                  <a:pos x="19" y="5"/>
                </a:cxn>
              </a:cxnLst>
              <a:rect l="0" t="0" r="0" b="0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Freeform 21"/>
            <p:cNvSpPr/>
            <p:nvPr/>
          </p:nvSpPr>
          <p:spPr>
            <a:xfrm>
              <a:off x="784" y="906"/>
              <a:ext cx="99" cy="4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8" y="3"/>
                </a:cxn>
                <a:cxn ang="0">
                  <a:pos x="13" y="13"/>
                </a:cxn>
                <a:cxn ang="0">
                  <a:pos x="6" y="15"/>
                </a:cxn>
                <a:cxn ang="0">
                  <a:pos x="1" y="18"/>
                </a:cxn>
                <a:cxn ang="0">
                  <a:pos x="5" y="24"/>
                </a:cxn>
                <a:cxn ang="0">
                  <a:pos x="55" y="15"/>
                </a:cxn>
                <a:cxn ang="0">
                  <a:pos x="51" y="7"/>
                </a:cxn>
                <a:cxn ang="0">
                  <a:pos x="43" y="4"/>
                </a:cxn>
                <a:cxn ang="0">
                  <a:pos x="42" y="11"/>
                </a:cxn>
                <a:cxn ang="0">
                  <a:pos x="36" y="8"/>
                </a:cxn>
                <a:cxn ang="0">
                  <a:pos x="28" y="6"/>
                </a:cxn>
                <a:cxn ang="0">
                  <a:pos x="23" y="0"/>
                </a:cxn>
              </a:cxnLst>
              <a:rect l="0" t="0" r="0" b="0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Freeform 22"/>
            <p:cNvSpPr/>
            <p:nvPr/>
          </p:nvSpPr>
          <p:spPr>
            <a:xfrm>
              <a:off x="889" y="932"/>
              <a:ext cx="38" cy="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8"/>
                </a:cxn>
                <a:cxn ang="0">
                  <a:pos x="11" y="11"/>
                </a:cxn>
                <a:cxn ang="0">
                  <a:pos x="14" y="2"/>
                </a:cxn>
                <a:cxn ang="0">
                  <a:pos x="5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Freeform 23"/>
            <p:cNvSpPr/>
            <p:nvPr/>
          </p:nvSpPr>
          <p:spPr>
            <a:xfrm>
              <a:off x="945" y="935"/>
              <a:ext cx="12" cy="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7" y="13"/>
                </a:cxn>
                <a:cxn ang="0">
                  <a:pos x="5" y="7"/>
                </a:cxn>
                <a:cxn ang="0">
                  <a:pos x="7" y="2"/>
                </a:cxn>
                <a:cxn ang="0">
                  <a:pos x="6" y="0"/>
                </a:cxn>
              </a:cxnLst>
              <a:rect l="0" t="0" r="0" b="0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Freeform 24"/>
            <p:cNvSpPr/>
            <p:nvPr/>
          </p:nvSpPr>
          <p:spPr>
            <a:xfrm>
              <a:off x="762" y="89"/>
              <a:ext cx="180" cy="88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11" y="13"/>
                </a:cxn>
                <a:cxn ang="0">
                  <a:pos x="3" y="16"/>
                </a:cxn>
                <a:cxn ang="0">
                  <a:pos x="0" y="17"/>
                </a:cxn>
                <a:cxn ang="0">
                  <a:pos x="11" y="25"/>
                </a:cxn>
                <a:cxn ang="0">
                  <a:pos x="17" y="26"/>
                </a:cxn>
                <a:cxn ang="0">
                  <a:pos x="29" y="20"/>
                </a:cxn>
                <a:cxn ang="0">
                  <a:pos x="34" y="18"/>
                </a:cxn>
                <a:cxn ang="0">
                  <a:pos x="35" y="23"/>
                </a:cxn>
                <a:cxn ang="0">
                  <a:pos x="27" y="26"/>
                </a:cxn>
                <a:cxn ang="0">
                  <a:pos x="31" y="31"/>
                </a:cxn>
                <a:cxn ang="0">
                  <a:pos x="17" y="37"/>
                </a:cxn>
                <a:cxn ang="0">
                  <a:pos x="30" y="47"/>
                </a:cxn>
                <a:cxn ang="0">
                  <a:pos x="35" y="48"/>
                </a:cxn>
                <a:cxn ang="0">
                  <a:pos x="50" y="44"/>
                </a:cxn>
                <a:cxn ang="0">
                  <a:pos x="64" y="44"/>
                </a:cxn>
                <a:cxn ang="0">
                  <a:pos x="71" y="50"/>
                </a:cxn>
                <a:cxn ang="0">
                  <a:pos x="86" y="47"/>
                </a:cxn>
                <a:cxn ang="0">
                  <a:pos x="95" y="44"/>
                </a:cxn>
                <a:cxn ang="0">
                  <a:pos x="94" y="33"/>
                </a:cxn>
                <a:cxn ang="0">
                  <a:pos x="99" y="29"/>
                </a:cxn>
                <a:cxn ang="0">
                  <a:pos x="101" y="20"/>
                </a:cxn>
                <a:cxn ang="0">
                  <a:pos x="89" y="24"/>
                </a:cxn>
                <a:cxn ang="0">
                  <a:pos x="85" y="18"/>
                </a:cxn>
                <a:cxn ang="0">
                  <a:pos x="73" y="20"/>
                </a:cxn>
                <a:cxn ang="0">
                  <a:pos x="57" y="4"/>
                </a:cxn>
                <a:cxn ang="0">
                  <a:pos x="40" y="5"/>
                </a:cxn>
                <a:cxn ang="0">
                  <a:pos x="35" y="1"/>
                </a:cxn>
                <a:cxn ang="0">
                  <a:pos x="27" y="1"/>
                </a:cxn>
              </a:cxnLst>
              <a:rect l="0" t="0" r="0" b="0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Freeform 25"/>
            <p:cNvSpPr/>
            <p:nvPr/>
          </p:nvSpPr>
          <p:spPr>
            <a:xfrm>
              <a:off x="842" y="48"/>
              <a:ext cx="146" cy="60"/>
            </a:xfrm>
            <a:custGeom>
              <a:avLst/>
              <a:gdLst/>
              <a:ahLst/>
              <a:cxnLst>
                <a:cxn ang="0">
                  <a:pos x="41" y="5"/>
                </a:cxn>
                <a:cxn ang="0">
                  <a:pos x="6" y="11"/>
                </a:cxn>
                <a:cxn ang="0">
                  <a:pos x="4" y="15"/>
                </a:cxn>
                <a:cxn ang="0">
                  <a:pos x="24" y="22"/>
                </a:cxn>
                <a:cxn ang="0">
                  <a:pos x="58" y="32"/>
                </a:cxn>
                <a:cxn ang="0">
                  <a:pos x="75" y="29"/>
                </a:cxn>
                <a:cxn ang="0">
                  <a:pos x="80" y="27"/>
                </a:cxn>
                <a:cxn ang="0">
                  <a:pos x="75" y="19"/>
                </a:cxn>
                <a:cxn ang="0">
                  <a:pos x="70" y="15"/>
                </a:cxn>
                <a:cxn ang="0">
                  <a:pos x="55" y="11"/>
                </a:cxn>
                <a:cxn ang="0">
                  <a:pos x="41" y="5"/>
                </a:cxn>
              </a:cxnLst>
              <a:rect l="0" t="0" r="0" b="0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Freeform 26"/>
            <p:cNvSpPr/>
            <p:nvPr/>
          </p:nvSpPr>
          <p:spPr>
            <a:xfrm>
              <a:off x="1047" y="118"/>
              <a:ext cx="233" cy="190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2" y="10"/>
                </a:cxn>
                <a:cxn ang="0">
                  <a:pos x="9" y="16"/>
                </a:cxn>
                <a:cxn ang="0">
                  <a:pos x="23" y="32"/>
                </a:cxn>
                <a:cxn ang="0">
                  <a:pos x="33" y="36"/>
                </a:cxn>
                <a:cxn ang="0">
                  <a:pos x="44" y="41"/>
                </a:cxn>
                <a:cxn ang="0">
                  <a:pos x="53" y="36"/>
                </a:cxn>
                <a:cxn ang="0">
                  <a:pos x="60" y="43"/>
                </a:cxn>
                <a:cxn ang="0">
                  <a:pos x="63" y="53"/>
                </a:cxn>
                <a:cxn ang="0">
                  <a:pos x="49" y="64"/>
                </a:cxn>
                <a:cxn ang="0">
                  <a:pos x="38" y="72"/>
                </a:cxn>
                <a:cxn ang="0">
                  <a:pos x="29" y="70"/>
                </a:cxn>
                <a:cxn ang="0">
                  <a:pos x="24" y="69"/>
                </a:cxn>
                <a:cxn ang="0">
                  <a:pos x="18" y="79"/>
                </a:cxn>
                <a:cxn ang="0">
                  <a:pos x="17" y="83"/>
                </a:cxn>
                <a:cxn ang="0">
                  <a:pos x="31" y="85"/>
                </a:cxn>
                <a:cxn ang="0">
                  <a:pos x="40" y="85"/>
                </a:cxn>
                <a:cxn ang="0">
                  <a:pos x="49" y="96"/>
                </a:cxn>
                <a:cxn ang="0">
                  <a:pos x="53" y="99"/>
                </a:cxn>
                <a:cxn ang="0">
                  <a:pos x="59" y="100"/>
                </a:cxn>
                <a:cxn ang="0">
                  <a:pos x="66" y="105"/>
                </a:cxn>
                <a:cxn ang="0">
                  <a:pos x="77" y="99"/>
                </a:cxn>
                <a:cxn ang="0">
                  <a:pos x="86" y="99"/>
                </a:cxn>
                <a:cxn ang="0">
                  <a:pos x="97" y="89"/>
                </a:cxn>
                <a:cxn ang="0">
                  <a:pos x="95" y="77"/>
                </a:cxn>
                <a:cxn ang="0">
                  <a:pos x="92" y="72"/>
                </a:cxn>
                <a:cxn ang="0">
                  <a:pos x="99" y="70"/>
                </a:cxn>
                <a:cxn ang="0">
                  <a:pos x="104" y="76"/>
                </a:cxn>
                <a:cxn ang="0">
                  <a:pos x="105" y="82"/>
                </a:cxn>
                <a:cxn ang="0">
                  <a:pos x="110" y="81"/>
                </a:cxn>
                <a:cxn ang="0">
                  <a:pos x="129" y="70"/>
                </a:cxn>
                <a:cxn ang="0">
                  <a:pos x="124" y="61"/>
                </a:cxn>
                <a:cxn ang="0">
                  <a:pos x="110" y="52"/>
                </a:cxn>
                <a:cxn ang="0">
                  <a:pos x="113" y="45"/>
                </a:cxn>
                <a:cxn ang="0">
                  <a:pos x="117" y="43"/>
                </a:cxn>
                <a:cxn ang="0">
                  <a:pos x="107" y="26"/>
                </a:cxn>
                <a:cxn ang="0">
                  <a:pos x="99" y="25"/>
                </a:cxn>
                <a:cxn ang="0">
                  <a:pos x="94" y="23"/>
                </a:cxn>
                <a:cxn ang="0">
                  <a:pos x="85" y="14"/>
                </a:cxn>
                <a:cxn ang="0">
                  <a:pos x="66" y="19"/>
                </a:cxn>
                <a:cxn ang="0">
                  <a:pos x="71" y="10"/>
                </a:cxn>
                <a:cxn ang="0">
                  <a:pos x="59" y="7"/>
                </a:cxn>
                <a:cxn ang="0">
                  <a:pos x="50" y="7"/>
                </a:cxn>
                <a:cxn ang="0">
                  <a:pos x="29" y="4"/>
                </a:cxn>
              </a:cxnLst>
              <a:rect l="0" t="0" r="0" b="0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Freeform 27"/>
            <p:cNvSpPr/>
            <p:nvPr/>
          </p:nvSpPr>
          <p:spPr>
            <a:xfrm>
              <a:off x="1045" y="36"/>
              <a:ext cx="44" cy="37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4"/>
                </a:cxn>
                <a:cxn ang="0">
                  <a:pos x="12" y="16"/>
                </a:cxn>
                <a:cxn ang="0">
                  <a:pos x="20" y="20"/>
                </a:cxn>
                <a:cxn ang="0">
                  <a:pos x="24" y="12"/>
                </a:cxn>
                <a:cxn ang="0">
                  <a:pos x="19" y="3"/>
                </a:cxn>
                <a:cxn ang="0">
                  <a:pos x="10" y="0"/>
                </a:cxn>
              </a:cxnLst>
              <a:rect l="0" t="0" r="0" b="0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Freeform 28"/>
            <p:cNvSpPr/>
            <p:nvPr/>
          </p:nvSpPr>
          <p:spPr>
            <a:xfrm>
              <a:off x="961" y="106"/>
              <a:ext cx="65" cy="42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1" y="10"/>
                </a:cxn>
                <a:cxn ang="0">
                  <a:pos x="2" y="11"/>
                </a:cxn>
                <a:cxn ang="0">
                  <a:pos x="7" y="23"/>
                </a:cxn>
                <a:cxn ang="0">
                  <a:pos x="32" y="14"/>
                </a:cxn>
                <a:cxn ang="0">
                  <a:pos x="37" y="7"/>
                </a:cxn>
                <a:cxn ang="0">
                  <a:pos x="24" y="3"/>
                </a:cxn>
                <a:cxn ang="0">
                  <a:pos x="19" y="3"/>
                </a:cxn>
              </a:cxnLst>
              <a:rect l="0" t="0" r="0" b="0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Freeform 29"/>
            <p:cNvSpPr/>
            <p:nvPr/>
          </p:nvSpPr>
          <p:spPr>
            <a:xfrm>
              <a:off x="1029" y="114"/>
              <a:ext cx="54" cy="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" y="7"/>
                </a:cxn>
                <a:cxn ang="0">
                  <a:pos x="10" y="13"/>
                </a:cxn>
                <a:cxn ang="0">
                  <a:pos x="21" y="11"/>
                </a:cxn>
                <a:cxn ang="0">
                  <a:pos x="26" y="8"/>
                </a:cxn>
                <a:cxn ang="0">
                  <a:pos x="16" y="0"/>
                </a:cxn>
              </a:cxnLst>
              <a:rect l="0" t="0" r="0" b="0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Freeform 30"/>
            <p:cNvSpPr/>
            <p:nvPr/>
          </p:nvSpPr>
          <p:spPr>
            <a:xfrm>
              <a:off x="1000" y="78"/>
              <a:ext cx="64" cy="34"/>
            </a:xfrm>
            <a:custGeom>
              <a:avLst/>
              <a:gdLst/>
              <a:ahLst/>
              <a:cxnLst>
                <a:cxn ang="0">
                  <a:pos x="25" y="5"/>
                </a:cxn>
                <a:cxn ang="0">
                  <a:pos x="12" y="2"/>
                </a:cxn>
                <a:cxn ang="0">
                  <a:pos x="0" y="8"/>
                </a:cxn>
                <a:cxn ang="0">
                  <a:pos x="17" y="14"/>
                </a:cxn>
                <a:cxn ang="0">
                  <a:pos x="27" y="17"/>
                </a:cxn>
                <a:cxn ang="0">
                  <a:pos x="35" y="8"/>
                </a:cxn>
                <a:cxn ang="0">
                  <a:pos x="35" y="3"/>
                </a:cxn>
                <a:cxn ang="0">
                  <a:pos x="27" y="0"/>
                </a:cxn>
                <a:cxn ang="0">
                  <a:pos x="25" y="5"/>
                </a:cxn>
              </a:cxnLst>
              <a:rect l="0" t="0" r="0" b="0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" name="Freeform 31"/>
            <p:cNvSpPr/>
            <p:nvPr/>
          </p:nvSpPr>
          <p:spPr>
            <a:xfrm>
              <a:off x="973" y="46"/>
              <a:ext cx="44" cy="24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0" y="9"/>
                </a:cxn>
                <a:cxn ang="0">
                  <a:pos x="8" y="13"/>
                </a:cxn>
                <a:cxn ang="0">
                  <a:pos x="12" y="9"/>
                </a:cxn>
                <a:cxn ang="0">
                  <a:pos x="23" y="5"/>
                </a:cxn>
                <a:cxn ang="0">
                  <a:pos x="19" y="0"/>
                </a:cxn>
                <a:cxn ang="0">
                  <a:pos x="7" y="2"/>
                </a:cxn>
              </a:cxnLst>
              <a:rect l="0" t="0" r="0" b="0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" name="Freeform 32"/>
            <p:cNvSpPr/>
            <p:nvPr/>
          </p:nvSpPr>
          <p:spPr>
            <a:xfrm>
              <a:off x="1087" y="49"/>
              <a:ext cx="114" cy="77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6" y="3"/>
                </a:cxn>
                <a:cxn ang="0">
                  <a:pos x="2" y="17"/>
                </a:cxn>
                <a:cxn ang="0">
                  <a:pos x="5" y="24"/>
                </a:cxn>
                <a:cxn ang="0">
                  <a:pos x="0" y="31"/>
                </a:cxn>
                <a:cxn ang="0">
                  <a:pos x="24" y="37"/>
                </a:cxn>
                <a:cxn ang="0">
                  <a:pos x="35" y="39"/>
                </a:cxn>
                <a:cxn ang="0">
                  <a:pos x="65" y="37"/>
                </a:cxn>
                <a:cxn ang="0">
                  <a:pos x="32" y="30"/>
                </a:cxn>
                <a:cxn ang="0">
                  <a:pos x="23" y="26"/>
                </a:cxn>
                <a:cxn ang="0">
                  <a:pos x="19" y="22"/>
                </a:cxn>
                <a:cxn ang="0">
                  <a:pos x="22" y="15"/>
                </a:cxn>
                <a:cxn ang="0">
                  <a:pos x="17" y="0"/>
                </a:cxn>
              </a:cxnLst>
              <a:rect l="0" t="0" r="0" b="0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" name="Freeform 33"/>
            <p:cNvSpPr/>
            <p:nvPr/>
          </p:nvSpPr>
          <p:spPr>
            <a:xfrm>
              <a:off x="0" y="294"/>
              <a:ext cx="25" cy="1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0" y="8"/>
                </a:cxn>
                <a:cxn ang="0">
                  <a:pos x="1" y="8"/>
                </a:cxn>
                <a:cxn ang="0">
                  <a:pos x="1" y="3"/>
                </a:cxn>
                <a:cxn ang="0">
                  <a:pos x="13" y="0"/>
                </a:cxn>
              </a:cxnLst>
              <a:rect l="0" t="0" r="0" b="0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" name="Freeform 34"/>
            <p:cNvSpPr/>
            <p:nvPr/>
          </p:nvSpPr>
          <p:spPr>
            <a:xfrm>
              <a:off x="757" y="805"/>
              <a:ext cx="16" cy="1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" y="7"/>
                </a:cxn>
                <a:cxn ang="0">
                  <a:pos x="2" y="0"/>
                </a:cxn>
              </a:cxnLst>
              <a:rect l="0" t="0" r="0" b="0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" name="Freeform 35"/>
            <p:cNvSpPr/>
            <p:nvPr/>
          </p:nvSpPr>
          <p:spPr>
            <a:xfrm>
              <a:off x="760" y="830"/>
              <a:ext cx="16" cy="1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" y="7"/>
                </a:cxn>
                <a:cxn ang="0">
                  <a:pos x="2" y="0"/>
                </a:cxn>
              </a:cxnLst>
              <a:rect l="0" t="0" r="0" b="0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" name="Freeform 36"/>
            <p:cNvSpPr/>
            <p:nvPr/>
          </p:nvSpPr>
          <p:spPr>
            <a:xfrm>
              <a:off x="964" y="962"/>
              <a:ext cx="15" cy="1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7"/>
                </a:cxn>
                <a:cxn ang="0">
                  <a:pos x="1" y="0"/>
                </a:cxn>
              </a:cxnLst>
              <a:rect l="0" t="0" r="0" b="0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" name="Freeform 37"/>
            <p:cNvSpPr/>
            <p:nvPr/>
          </p:nvSpPr>
          <p:spPr>
            <a:xfrm>
              <a:off x="1088" y="478"/>
              <a:ext cx="38" cy="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8"/>
                </a:cxn>
                <a:cxn ang="0">
                  <a:pos x="11" y="11"/>
                </a:cxn>
                <a:cxn ang="0">
                  <a:pos x="14" y="2"/>
                </a:cxn>
                <a:cxn ang="0">
                  <a:pos x="5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" name="Freeform 38"/>
            <p:cNvSpPr/>
            <p:nvPr/>
          </p:nvSpPr>
          <p:spPr>
            <a:xfrm>
              <a:off x="988" y="273"/>
              <a:ext cx="38" cy="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8"/>
                </a:cxn>
                <a:cxn ang="0">
                  <a:pos x="11" y="11"/>
                </a:cxn>
                <a:cxn ang="0">
                  <a:pos x="14" y="2"/>
                </a:cxn>
                <a:cxn ang="0">
                  <a:pos x="5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" name="Freeform 39"/>
            <p:cNvSpPr/>
            <p:nvPr/>
          </p:nvSpPr>
          <p:spPr>
            <a:xfrm>
              <a:off x="1053" y="94"/>
              <a:ext cx="39" cy="1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" y="8"/>
                </a:cxn>
                <a:cxn ang="0">
                  <a:pos x="12" y="11"/>
                </a:cxn>
                <a:cxn ang="0">
                  <a:pos x="15" y="2"/>
                </a:cxn>
                <a:cxn ang="0">
                  <a:pos x="6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" name="Freeform 40"/>
            <p:cNvSpPr/>
            <p:nvPr/>
          </p:nvSpPr>
          <p:spPr>
            <a:xfrm>
              <a:off x="1116" y="202"/>
              <a:ext cx="38" cy="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8"/>
                </a:cxn>
                <a:cxn ang="0">
                  <a:pos x="11" y="11"/>
                </a:cxn>
                <a:cxn ang="0">
                  <a:pos x="14" y="2"/>
                </a:cxn>
                <a:cxn ang="0">
                  <a:pos x="5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" name="Freeform 41"/>
            <p:cNvSpPr/>
            <p:nvPr/>
          </p:nvSpPr>
          <p:spPr>
            <a:xfrm>
              <a:off x="1132" y="0"/>
              <a:ext cx="696" cy="346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2" y="39"/>
                </a:cxn>
                <a:cxn ang="0">
                  <a:pos x="15" y="42"/>
                </a:cxn>
                <a:cxn ang="0">
                  <a:pos x="7" y="49"/>
                </a:cxn>
                <a:cxn ang="0">
                  <a:pos x="43" y="57"/>
                </a:cxn>
                <a:cxn ang="0">
                  <a:pos x="59" y="55"/>
                </a:cxn>
                <a:cxn ang="0">
                  <a:pos x="105" y="32"/>
                </a:cxn>
                <a:cxn ang="0">
                  <a:pos x="127" y="28"/>
                </a:cxn>
                <a:cxn ang="0">
                  <a:pos x="136" y="34"/>
                </a:cxn>
                <a:cxn ang="0">
                  <a:pos x="115" y="37"/>
                </a:cxn>
                <a:cxn ang="0">
                  <a:pos x="102" y="47"/>
                </a:cxn>
                <a:cxn ang="0">
                  <a:pos x="106" y="50"/>
                </a:cxn>
                <a:cxn ang="0">
                  <a:pos x="109" y="66"/>
                </a:cxn>
                <a:cxn ang="0">
                  <a:pos x="147" y="81"/>
                </a:cxn>
                <a:cxn ang="0">
                  <a:pos x="142" y="88"/>
                </a:cxn>
                <a:cxn ang="0">
                  <a:pos x="155" y="103"/>
                </a:cxn>
                <a:cxn ang="0">
                  <a:pos x="147" y="112"/>
                </a:cxn>
                <a:cxn ang="0">
                  <a:pos x="136" y="124"/>
                </a:cxn>
                <a:cxn ang="0">
                  <a:pos x="124" y="136"/>
                </a:cxn>
                <a:cxn ang="0">
                  <a:pos x="123" y="177"/>
                </a:cxn>
                <a:cxn ang="0">
                  <a:pos x="140" y="187"/>
                </a:cxn>
                <a:cxn ang="0">
                  <a:pos x="163" y="189"/>
                </a:cxn>
                <a:cxn ang="0">
                  <a:pos x="174" y="177"/>
                </a:cxn>
                <a:cxn ang="0">
                  <a:pos x="213" y="150"/>
                </a:cxn>
                <a:cxn ang="0">
                  <a:pos x="240" y="140"/>
                </a:cxn>
                <a:cxn ang="0">
                  <a:pos x="272" y="130"/>
                </a:cxn>
                <a:cxn ang="0">
                  <a:pos x="303" y="122"/>
                </a:cxn>
                <a:cxn ang="0">
                  <a:pos x="321" y="109"/>
                </a:cxn>
                <a:cxn ang="0">
                  <a:pos x="336" y="84"/>
                </a:cxn>
                <a:cxn ang="0">
                  <a:pos x="337" y="64"/>
                </a:cxn>
                <a:cxn ang="0">
                  <a:pos x="337" y="52"/>
                </a:cxn>
                <a:cxn ang="0">
                  <a:pos x="350" y="37"/>
                </a:cxn>
                <a:cxn ang="0">
                  <a:pos x="368" y="39"/>
                </a:cxn>
                <a:cxn ang="0">
                  <a:pos x="388" y="22"/>
                </a:cxn>
                <a:cxn ang="0">
                  <a:pos x="373" y="23"/>
                </a:cxn>
                <a:cxn ang="0">
                  <a:pos x="357" y="19"/>
                </a:cxn>
                <a:cxn ang="0">
                  <a:pos x="334" y="9"/>
                </a:cxn>
                <a:cxn ang="0">
                  <a:pos x="270" y="10"/>
                </a:cxn>
                <a:cxn ang="0">
                  <a:pos x="246" y="16"/>
                </a:cxn>
                <a:cxn ang="0">
                  <a:pos x="234" y="16"/>
                </a:cxn>
                <a:cxn ang="0">
                  <a:pos x="217" y="22"/>
                </a:cxn>
                <a:cxn ang="0">
                  <a:pos x="201" y="12"/>
                </a:cxn>
                <a:cxn ang="0">
                  <a:pos x="182" y="16"/>
                </a:cxn>
                <a:cxn ang="0">
                  <a:pos x="154" y="22"/>
                </a:cxn>
                <a:cxn ang="0">
                  <a:pos x="172" y="16"/>
                </a:cxn>
                <a:cxn ang="0">
                  <a:pos x="148" y="3"/>
                </a:cxn>
                <a:cxn ang="0">
                  <a:pos x="140" y="1"/>
                </a:cxn>
                <a:cxn ang="0">
                  <a:pos x="132" y="3"/>
                </a:cxn>
                <a:cxn ang="0">
                  <a:pos x="101" y="7"/>
                </a:cxn>
                <a:cxn ang="0">
                  <a:pos x="67" y="12"/>
                </a:cxn>
                <a:cxn ang="0">
                  <a:pos x="46" y="10"/>
                </a:cxn>
                <a:cxn ang="0">
                  <a:pos x="48" y="28"/>
                </a:cxn>
                <a:cxn ang="0">
                  <a:pos x="43" y="22"/>
                </a:cxn>
                <a:cxn ang="0">
                  <a:pos x="25" y="17"/>
                </a:cxn>
              </a:cxnLst>
              <a:rect l="0" t="0" r="0" b="0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" name="Freeform 42"/>
            <p:cNvSpPr/>
            <p:nvPr/>
          </p:nvSpPr>
          <p:spPr>
            <a:xfrm>
              <a:off x="1345" y="184"/>
              <a:ext cx="39" cy="24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" y="8"/>
                </a:cxn>
                <a:cxn ang="0">
                  <a:pos x="11" y="14"/>
                </a:cxn>
                <a:cxn ang="0">
                  <a:pos x="18" y="13"/>
                </a:cxn>
                <a:cxn ang="0">
                  <a:pos x="15" y="0"/>
                </a:cxn>
              </a:cxnLst>
              <a:rect l="0" t="0" r="0" b="0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" name="Freeform 43"/>
            <p:cNvSpPr/>
            <p:nvPr/>
          </p:nvSpPr>
          <p:spPr>
            <a:xfrm>
              <a:off x="1628" y="250"/>
              <a:ext cx="128" cy="54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27" y="2"/>
                </a:cxn>
                <a:cxn ang="0">
                  <a:pos x="22" y="0"/>
                </a:cxn>
                <a:cxn ang="0">
                  <a:pos x="0" y="12"/>
                </a:cxn>
                <a:cxn ang="0">
                  <a:pos x="12" y="17"/>
                </a:cxn>
                <a:cxn ang="0">
                  <a:pos x="17" y="26"/>
                </a:cxn>
                <a:cxn ang="0">
                  <a:pos x="27" y="29"/>
                </a:cxn>
                <a:cxn ang="0">
                  <a:pos x="32" y="31"/>
                </a:cxn>
                <a:cxn ang="0">
                  <a:pos x="54" y="26"/>
                </a:cxn>
                <a:cxn ang="0">
                  <a:pos x="71" y="19"/>
                </a:cxn>
                <a:cxn ang="0">
                  <a:pos x="61" y="8"/>
                </a:cxn>
                <a:cxn ang="0">
                  <a:pos x="56" y="2"/>
                </a:cxn>
                <a:cxn ang="0">
                  <a:pos x="42" y="4"/>
                </a:cxn>
              </a:cxnLst>
              <a:rect l="0" t="0" r="0" b="0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" name="Freeform 44"/>
            <p:cNvSpPr/>
            <p:nvPr/>
          </p:nvSpPr>
          <p:spPr>
            <a:xfrm>
              <a:off x="1729" y="87"/>
              <a:ext cx="39" cy="24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" y="8"/>
                </a:cxn>
                <a:cxn ang="0">
                  <a:pos x="11" y="14"/>
                </a:cxn>
                <a:cxn ang="0">
                  <a:pos x="18" y="13"/>
                </a:cxn>
                <a:cxn ang="0">
                  <a:pos x="15" y="0"/>
                </a:cxn>
              </a:cxnLst>
              <a:rect l="0" t="0" r="0" b="0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" name="Freeform 45"/>
            <p:cNvSpPr/>
            <p:nvPr/>
          </p:nvSpPr>
          <p:spPr>
            <a:xfrm>
              <a:off x="1998" y="55"/>
              <a:ext cx="155" cy="63"/>
            </a:xfrm>
            <a:custGeom>
              <a:avLst/>
              <a:gdLst/>
              <a:ahLst/>
              <a:cxnLst>
                <a:cxn ang="0">
                  <a:pos x="81" y="3"/>
                </a:cxn>
                <a:cxn ang="0">
                  <a:pos x="44" y="4"/>
                </a:cxn>
                <a:cxn ang="0">
                  <a:pos x="47" y="10"/>
                </a:cxn>
                <a:cxn ang="0">
                  <a:pos x="46" y="13"/>
                </a:cxn>
                <a:cxn ang="0">
                  <a:pos x="38" y="11"/>
                </a:cxn>
                <a:cxn ang="0">
                  <a:pos x="33" y="7"/>
                </a:cxn>
                <a:cxn ang="0">
                  <a:pos x="10" y="11"/>
                </a:cxn>
                <a:cxn ang="0">
                  <a:pos x="13" y="20"/>
                </a:cxn>
                <a:cxn ang="0">
                  <a:pos x="23" y="21"/>
                </a:cxn>
                <a:cxn ang="0">
                  <a:pos x="32" y="30"/>
                </a:cxn>
                <a:cxn ang="0">
                  <a:pos x="38" y="35"/>
                </a:cxn>
                <a:cxn ang="0">
                  <a:pos x="47" y="27"/>
                </a:cxn>
                <a:cxn ang="0">
                  <a:pos x="51" y="24"/>
                </a:cxn>
                <a:cxn ang="0">
                  <a:pos x="54" y="19"/>
                </a:cxn>
                <a:cxn ang="0">
                  <a:pos x="71" y="14"/>
                </a:cxn>
                <a:cxn ang="0">
                  <a:pos x="80" y="13"/>
                </a:cxn>
                <a:cxn ang="0">
                  <a:pos x="85" y="11"/>
                </a:cxn>
                <a:cxn ang="0">
                  <a:pos x="81" y="3"/>
                </a:cxn>
              </a:cxnLst>
              <a:rect l="0" t="0" r="0" b="0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" name="Freeform 46"/>
            <p:cNvSpPr/>
            <p:nvPr/>
          </p:nvSpPr>
          <p:spPr>
            <a:xfrm>
              <a:off x="2095" y="88"/>
              <a:ext cx="48" cy="21"/>
            </a:xfrm>
            <a:custGeom>
              <a:avLst/>
              <a:gdLst/>
              <a:ahLst/>
              <a:cxnLst>
                <a:cxn ang="0">
                  <a:pos x="15" y="3"/>
                </a:cxn>
                <a:cxn ang="0">
                  <a:pos x="4" y="2"/>
                </a:cxn>
                <a:cxn ang="0">
                  <a:pos x="11" y="12"/>
                </a:cxn>
                <a:cxn ang="0">
                  <a:pos x="23" y="6"/>
                </a:cxn>
                <a:cxn ang="0">
                  <a:pos x="15" y="3"/>
                </a:cxn>
              </a:cxnLst>
              <a:rect l="0" t="0" r="0" b="0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" name="Freeform 47"/>
            <p:cNvSpPr/>
            <p:nvPr/>
          </p:nvSpPr>
          <p:spPr>
            <a:xfrm>
              <a:off x="1803" y="360"/>
              <a:ext cx="109" cy="132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0" y="11"/>
                </a:cxn>
                <a:cxn ang="0">
                  <a:pos x="5" y="18"/>
                </a:cxn>
                <a:cxn ang="0">
                  <a:pos x="14" y="37"/>
                </a:cxn>
                <a:cxn ang="0">
                  <a:pos x="22" y="38"/>
                </a:cxn>
                <a:cxn ang="0">
                  <a:pos x="21" y="45"/>
                </a:cxn>
                <a:cxn ang="0">
                  <a:pos x="12" y="48"/>
                </a:cxn>
                <a:cxn ang="0">
                  <a:pos x="7" y="56"/>
                </a:cxn>
                <a:cxn ang="0">
                  <a:pos x="7" y="58"/>
                </a:cxn>
                <a:cxn ang="0">
                  <a:pos x="12" y="60"/>
                </a:cxn>
                <a:cxn ang="0">
                  <a:pos x="7" y="71"/>
                </a:cxn>
                <a:cxn ang="0">
                  <a:pos x="8" y="74"/>
                </a:cxn>
                <a:cxn ang="0">
                  <a:pos x="14" y="72"/>
                </a:cxn>
                <a:cxn ang="0">
                  <a:pos x="24" y="71"/>
                </a:cxn>
                <a:cxn ang="0">
                  <a:pos x="39" y="72"/>
                </a:cxn>
                <a:cxn ang="0">
                  <a:pos x="46" y="71"/>
                </a:cxn>
                <a:cxn ang="0">
                  <a:pos x="51" y="70"/>
                </a:cxn>
                <a:cxn ang="0">
                  <a:pos x="54" y="60"/>
                </a:cxn>
                <a:cxn ang="0">
                  <a:pos x="60" y="56"/>
                </a:cxn>
                <a:cxn ang="0">
                  <a:pos x="46" y="47"/>
                </a:cxn>
                <a:cxn ang="0">
                  <a:pos x="37" y="35"/>
                </a:cxn>
                <a:cxn ang="0">
                  <a:pos x="34" y="29"/>
                </a:cxn>
                <a:cxn ang="0">
                  <a:pos x="27" y="26"/>
                </a:cxn>
                <a:cxn ang="0">
                  <a:pos x="36" y="20"/>
                </a:cxn>
                <a:cxn ang="0">
                  <a:pos x="27" y="13"/>
                </a:cxn>
                <a:cxn ang="0">
                  <a:pos x="29" y="6"/>
                </a:cxn>
                <a:cxn ang="0">
                  <a:pos x="19" y="1"/>
                </a:cxn>
                <a:cxn ang="0">
                  <a:pos x="12" y="4"/>
                </a:cxn>
                <a:cxn ang="0">
                  <a:pos x="10" y="8"/>
                </a:cxn>
              </a:cxnLst>
              <a:rect l="0" t="0" r="0" b="0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48"/>
            <p:cNvSpPr/>
            <p:nvPr/>
          </p:nvSpPr>
          <p:spPr>
            <a:xfrm>
              <a:off x="1749" y="408"/>
              <a:ext cx="69" cy="68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35" y="3"/>
                </a:cxn>
                <a:cxn ang="0">
                  <a:pos x="39" y="10"/>
                </a:cxn>
                <a:cxn ang="0">
                  <a:pos x="33" y="19"/>
                </a:cxn>
                <a:cxn ang="0">
                  <a:pos x="20" y="30"/>
                </a:cxn>
                <a:cxn ang="0">
                  <a:pos x="8" y="37"/>
                </a:cxn>
                <a:cxn ang="0">
                  <a:pos x="4" y="29"/>
                </a:cxn>
                <a:cxn ang="0">
                  <a:pos x="8" y="26"/>
                </a:cxn>
                <a:cxn ang="0">
                  <a:pos x="6" y="18"/>
                </a:cxn>
                <a:cxn ang="0">
                  <a:pos x="17" y="12"/>
                </a:cxn>
                <a:cxn ang="0">
                  <a:pos x="25" y="2"/>
                </a:cxn>
              </a:cxnLst>
              <a:rect l="0" t="0" r="0" b="0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49"/>
            <p:cNvSpPr/>
            <p:nvPr/>
          </p:nvSpPr>
          <p:spPr>
            <a:xfrm>
              <a:off x="3435" y="1551"/>
              <a:ext cx="474" cy="495"/>
            </a:xfrm>
            <a:custGeom>
              <a:avLst/>
              <a:gdLst/>
              <a:ahLst/>
              <a:cxnLst>
                <a:cxn ang="0">
                  <a:pos x="89" y="5"/>
                </a:cxn>
                <a:cxn ang="0">
                  <a:pos x="74" y="8"/>
                </a:cxn>
                <a:cxn ang="0">
                  <a:pos x="61" y="22"/>
                </a:cxn>
                <a:cxn ang="0">
                  <a:pos x="43" y="25"/>
                </a:cxn>
                <a:cxn ang="0">
                  <a:pos x="35" y="32"/>
                </a:cxn>
                <a:cxn ang="0">
                  <a:pos x="28" y="49"/>
                </a:cxn>
                <a:cxn ang="0">
                  <a:pos x="15" y="71"/>
                </a:cxn>
                <a:cxn ang="0">
                  <a:pos x="0" y="76"/>
                </a:cxn>
                <a:cxn ang="0">
                  <a:pos x="30" y="137"/>
                </a:cxn>
                <a:cxn ang="0">
                  <a:pos x="50" y="180"/>
                </a:cxn>
                <a:cxn ang="0">
                  <a:pos x="61" y="187"/>
                </a:cxn>
                <a:cxn ang="0">
                  <a:pos x="70" y="191"/>
                </a:cxn>
                <a:cxn ang="0">
                  <a:pos x="96" y="182"/>
                </a:cxn>
                <a:cxn ang="0">
                  <a:pos x="106" y="179"/>
                </a:cxn>
                <a:cxn ang="0">
                  <a:pos x="126" y="191"/>
                </a:cxn>
                <a:cxn ang="0">
                  <a:pos x="136" y="222"/>
                </a:cxn>
                <a:cxn ang="0">
                  <a:pos x="142" y="221"/>
                </a:cxn>
                <a:cxn ang="0">
                  <a:pos x="145" y="215"/>
                </a:cxn>
                <a:cxn ang="0">
                  <a:pos x="155" y="231"/>
                </a:cxn>
                <a:cxn ang="0">
                  <a:pos x="170" y="241"/>
                </a:cxn>
                <a:cxn ang="0">
                  <a:pos x="183" y="254"/>
                </a:cxn>
                <a:cxn ang="0">
                  <a:pos x="186" y="260"/>
                </a:cxn>
                <a:cxn ang="0">
                  <a:pos x="191" y="263"/>
                </a:cxn>
                <a:cxn ang="0">
                  <a:pos x="203" y="276"/>
                </a:cxn>
                <a:cxn ang="0">
                  <a:pos x="207" y="266"/>
                </a:cxn>
                <a:cxn ang="0">
                  <a:pos x="227" y="278"/>
                </a:cxn>
                <a:cxn ang="0">
                  <a:pos x="246" y="276"/>
                </a:cxn>
                <a:cxn ang="0">
                  <a:pos x="258" y="224"/>
                </a:cxn>
                <a:cxn ang="0">
                  <a:pos x="265" y="195"/>
                </a:cxn>
                <a:cxn ang="0">
                  <a:pos x="260" y="155"/>
                </a:cxn>
                <a:cxn ang="0">
                  <a:pos x="225" y="114"/>
                </a:cxn>
                <a:cxn ang="0">
                  <a:pos x="222" y="99"/>
                </a:cxn>
                <a:cxn ang="0">
                  <a:pos x="193" y="76"/>
                </a:cxn>
                <a:cxn ang="0">
                  <a:pos x="198" y="65"/>
                </a:cxn>
                <a:cxn ang="0">
                  <a:pos x="191" y="56"/>
                </a:cxn>
                <a:cxn ang="0">
                  <a:pos x="175" y="33"/>
                </a:cxn>
                <a:cxn ang="0">
                  <a:pos x="165" y="13"/>
                </a:cxn>
                <a:cxn ang="0">
                  <a:pos x="163" y="8"/>
                </a:cxn>
                <a:cxn ang="0">
                  <a:pos x="153" y="64"/>
                </a:cxn>
                <a:cxn ang="0">
                  <a:pos x="136" y="49"/>
                </a:cxn>
                <a:cxn ang="0">
                  <a:pos x="123" y="47"/>
                </a:cxn>
                <a:cxn ang="0">
                  <a:pos x="115" y="37"/>
                </a:cxn>
                <a:cxn ang="0">
                  <a:pos x="111" y="26"/>
                </a:cxn>
                <a:cxn ang="0">
                  <a:pos x="116" y="23"/>
                </a:cxn>
                <a:cxn ang="0">
                  <a:pos x="101" y="8"/>
                </a:cxn>
                <a:cxn ang="0">
                  <a:pos x="91" y="5"/>
                </a:cxn>
                <a:cxn ang="0">
                  <a:pos x="86" y="3"/>
                </a:cxn>
                <a:cxn ang="0">
                  <a:pos x="89" y="5"/>
                </a:cxn>
              </a:cxnLst>
              <a:rect l="0" t="0" r="0" b="0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50"/>
            <p:cNvSpPr/>
            <p:nvPr/>
          </p:nvSpPr>
          <p:spPr>
            <a:xfrm>
              <a:off x="3582" y="1290"/>
              <a:ext cx="319" cy="210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5"/>
                </a:cxn>
                <a:cxn ang="0">
                  <a:pos x="27" y="7"/>
                </a:cxn>
                <a:cxn ang="0">
                  <a:pos x="22" y="5"/>
                </a:cxn>
                <a:cxn ang="0">
                  <a:pos x="7" y="7"/>
                </a:cxn>
                <a:cxn ang="0">
                  <a:pos x="19" y="17"/>
                </a:cxn>
                <a:cxn ang="0">
                  <a:pos x="20" y="22"/>
                </a:cxn>
                <a:cxn ang="0">
                  <a:pos x="10" y="29"/>
                </a:cxn>
                <a:cxn ang="0">
                  <a:pos x="37" y="39"/>
                </a:cxn>
                <a:cxn ang="0">
                  <a:pos x="52" y="47"/>
                </a:cxn>
                <a:cxn ang="0">
                  <a:pos x="54" y="53"/>
                </a:cxn>
                <a:cxn ang="0">
                  <a:pos x="59" y="56"/>
                </a:cxn>
                <a:cxn ang="0">
                  <a:pos x="62" y="66"/>
                </a:cxn>
                <a:cxn ang="0">
                  <a:pos x="55" y="83"/>
                </a:cxn>
                <a:cxn ang="0">
                  <a:pos x="76" y="80"/>
                </a:cxn>
                <a:cxn ang="0">
                  <a:pos x="81" y="92"/>
                </a:cxn>
                <a:cxn ang="0">
                  <a:pos x="91" y="95"/>
                </a:cxn>
                <a:cxn ang="0">
                  <a:pos x="96" y="96"/>
                </a:cxn>
                <a:cxn ang="0">
                  <a:pos x="106" y="95"/>
                </a:cxn>
                <a:cxn ang="0">
                  <a:pos x="116" y="83"/>
                </a:cxn>
                <a:cxn ang="0">
                  <a:pos x="142" y="107"/>
                </a:cxn>
                <a:cxn ang="0">
                  <a:pos x="153" y="119"/>
                </a:cxn>
                <a:cxn ang="0">
                  <a:pos x="151" y="95"/>
                </a:cxn>
                <a:cxn ang="0">
                  <a:pos x="142" y="85"/>
                </a:cxn>
                <a:cxn ang="0">
                  <a:pos x="157" y="71"/>
                </a:cxn>
                <a:cxn ang="0">
                  <a:pos x="171" y="66"/>
                </a:cxn>
                <a:cxn ang="0">
                  <a:pos x="177" y="65"/>
                </a:cxn>
                <a:cxn ang="0">
                  <a:pos x="178" y="59"/>
                </a:cxn>
                <a:cxn ang="0">
                  <a:pos x="150" y="62"/>
                </a:cxn>
                <a:cxn ang="0">
                  <a:pos x="128" y="59"/>
                </a:cxn>
                <a:cxn ang="0">
                  <a:pos x="126" y="54"/>
                </a:cxn>
                <a:cxn ang="0">
                  <a:pos x="123" y="49"/>
                </a:cxn>
                <a:cxn ang="0">
                  <a:pos x="93" y="34"/>
                </a:cxn>
                <a:cxn ang="0">
                  <a:pos x="67" y="26"/>
                </a:cxn>
                <a:cxn ang="0">
                  <a:pos x="57" y="22"/>
                </a:cxn>
                <a:cxn ang="0">
                  <a:pos x="34" y="22"/>
                </a:cxn>
                <a:cxn ang="0">
                  <a:pos x="28" y="14"/>
                </a:cxn>
                <a:cxn ang="0">
                  <a:pos x="28" y="0"/>
                </a:cxn>
              </a:cxnLst>
              <a:rect l="0" t="0" r="0" b="0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" name="Freeform 51"/>
            <p:cNvSpPr/>
            <p:nvPr/>
          </p:nvSpPr>
          <p:spPr>
            <a:xfrm>
              <a:off x="3591" y="1292"/>
              <a:ext cx="311" cy="21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8" y="16"/>
                </a:cxn>
                <a:cxn ang="0">
                  <a:pos x="12" y="21"/>
                </a:cxn>
                <a:cxn ang="0">
                  <a:pos x="35" y="37"/>
                </a:cxn>
                <a:cxn ang="0">
                  <a:pos x="50" y="48"/>
                </a:cxn>
                <a:cxn ang="0">
                  <a:pos x="55" y="51"/>
                </a:cxn>
                <a:cxn ang="0">
                  <a:pos x="57" y="70"/>
                </a:cxn>
                <a:cxn ang="0">
                  <a:pos x="49" y="84"/>
                </a:cxn>
                <a:cxn ang="0">
                  <a:pos x="57" y="82"/>
                </a:cxn>
                <a:cxn ang="0">
                  <a:pos x="62" y="79"/>
                </a:cxn>
                <a:cxn ang="0">
                  <a:pos x="67" y="84"/>
                </a:cxn>
                <a:cxn ang="0">
                  <a:pos x="77" y="91"/>
                </a:cxn>
                <a:cxn ang="0">
                  <a:pos x="87" y="97"/>
                </a:cxn>
                <a:cxn ang="0">
                  <a:pos x="100" y="92"/>
                </a:cxn>
                <a:cxn ang="0">
                  <a:pos x="103" y="82"/>
                </a:cxn>
                <a:cxn ang="0">
                  <a:pos x="112" y="84"/>
                </a:cxn>
                <a:cxn ang="0">
                  <a:pos x="122" y="88"/>
                </a:cxn>
                <a:cxn ang="0">
                  <a:pos x="142" y="117"/>
                </a:cxn>
                <a:cxn ang="0">
                  <a:pos x="149" y="116"/>
                </a:cxn>
                <a:cxn ang="0">
                  <a:pos x="147" y="106"/>
                </a:cxn>
                <a:cxn ang="0">
                  <a:pos x="132" y="82"/>
                </a:cxn>
                <a:cxn ang="0">
                  <a:pos x="150" y="73"/>
                </a:cxn>
                <a:cxn ang="0">
                  <a:pos x="170" y="61"/>
                </a:cxn>
                <a:cxn ang="0">
                  <a:pos x="171" y="50"/>
                </a:cxn>
                <a:cxn ang="0">
                  <a:pos x="153" y="58"/>
                </a:cxn>
                <a:cxn ang="0">
                  <a:pos x="129" y="58"/>
                </a:cxn>
                <a:cxn ang="0">
                  <a:pos x="110" y="41"/>
                </a:cxn>
                <a:cxn ang="0">
                  <a:pos x="76" y="25"/>
                </a:cxn>
                <a:cxn ang="0">
                  <a:pos x="55" y="14"/>
                </a:cxn>
                <a:cxn ang="0">
                  <a:pos x="39" y="17"/>
                </a:cxn>
                <a:cxn ang="0">
                  <a:pos x="32" y="24"/>
                </a:cxn>
                <a:cxn ang="0">
                  <a:pos x="23" y="7"/>
                </a:cxn>
                <a:cxn ang="0">
                  <a:pos x="0" y="1"/>
                </a:cxn>
              </a:cxnLst>
              <a:rect l="0" t="0" r="0" b="0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" name="Freeform 52"/>
            <p:cNvSpPr/>
            <p:nvPr/>
          </p:nvSpPr>
          <p:spPr>
            <a:xfrm>
              <a:off x="3821" y="2062"/>
              <a:ext cx="45" cy="58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0" y="7"/>
                </a:cxn>
                <a:cxn ang="0">
                  <a:pos x="8" y="17"/>
                </a:cxn>
                <a:cxn ang="0">
                  <a:pos x="12" y="27"/>
                </a:cxn>
                <a:cxn ang="0">
                  <a:pos x="14" y="32"/>
                </a:cxn>
                <a:cxn ang="0">
                  <a:pos x="26" y="21"/>
                </a:cxn>
                <a:cxn ang="0">
                  <a:pos x="14" y="7"/>
                </a:cxn>
              </a:cxnLst>
              <a:rect l="0" t="0" r="0" b="0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" name="Freeform 53"/>
            <p:cNvSpPr/>
            <p:nvPr/>
          </p:nvSpPr>
          <p:spPr>
            <a:xfrm>
              <a:off x="3957" y="1972"/>
              <a:ext cx="164" cy="85"/>
            </a:xfrm>
            <a:custGeom>
              <a:avLst/>
              <a:gdLst/>
              <a:ahLst/>
              <a:cxnLst>
                <a:cxn ang="0">
                  <a:pos x="19" y="31"/>
                </a:cxn>
                <a:cxn ang="0">
                  <a:pos x="16" y="26"/>
                </a:cxn>
                <a:cxn ang="0">
                  <a:pos x="6" y="29"/>
                </a:cxn>
                <a:cxn ang="0">
                  <a:pos x="16" y="48"/>
                </a:cxn>
                <a:cxn ang="0">
                  <a:pos x="52" y="38"/>
                </a:cxn>
                <a:cxn ang="0">
                  <a:pos x="61" y="31"/>
                </a:cxn>
                <a:cxn ang="0">
                  <a:pos x="72" y="28"/>
                </a:cxn>
                <a:cxn ang="0">
                  <a:pos x="92" y="8"/>
                </a:cxn>
                <a:cxn ang="0">
                  <a:pos x="88" y="0"/>
                </a:cxn>
                <a:cxn ang="0">
                  <a:pos x="75" y="8"/>
                </a:cxn>
                <a:cxn ang="0">
                  <a:pos x="45" y="17"/>
                </a:cxn>
                <a:cxn ang="0">
                  <a:pos x="34" y="20"/>
                </a:cxn>
                <a:cxn ang="0">
                  <a:pos x="25" y="23"/>
                </a:cxn>
                <a:cxn ang="0">
                  <a:pos x="19" y="31"/>
                </a:cxn>
              </a:cxnLst>
              <a:rect l="0" t="0" r="0" b="0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" name="Freeform 54"/>
            <p:cNvSpPr/>
            <p:nvPr/>
          </p:nvSpPr>
          <p:spPr>
            <a:xfrm>
              <a:off x="4127" y="1922"/>
              <a:ext cx="104" cy="92"/>
            </a:xfrm>
            <a:custGeom>
              <a:avLst/>
              <a:gdLst/>
              <a:ahLst/>
              <a:cxnLst>
                <a:cxn ang="0">
                  <a:pos x="5" y="26"/>
                </a:cxn>
                <a:cxn ang="0">
                  <a:pos x="3" y="36"/>
                </a:cxn>
                <a:cxn ang="0">
                  <a:pos x="0" y="46"/>
                </a:cxn>
                <a:cxn ang="0">
                  <a:pos x="15" y="50"/>
                </a:cxn>
                <a:cxn ang="0">
                  <a:pos x="22" y="41"/>
                </a:cxn>
                <a:cxn ang="0">
                  <a:pos x="52" y="29"/>
                </a:cxn>
                <a:cxn ang="0">
                  <a:pos x="57" y="19"/>
                </a:cxn>
                <a:cxn ang="0">
                  <a:pos x="47" y="12"/>
                </a:cxn>
                <a:cxn ang="0">
                  <a:pos x="42" y="8"/>
                </a:cxn>
                <a:cxn ang="0">
                  <a:pos x="27" y="5"/>
                </a:cxn>
                <a:cxn ang="0">
                  <a:pos x="22" y="15"/>
                </a:cxn>
                <a:cxn ang="0">
                  <a:pos x="5" y="26"/>
                </a:cxn>
              </a:cxnLst>
              <a:rect l="0" t="0" r="0" b="0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" name="Freeform 55"/>
            <p:cNvSpPr/>
            <p:nvPr/>
          </p:nvSpPr>
          <p:spPr>
            <a:xfrm>
              <a:off x="4182" y="1881"/>
              <a:ext cx="37" cy="26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" y="4"/>
                </a:cxn>
                <a:cxn ang="0">
                  <a:pos x="11" y="14"/>
                </a:cxn>
                <a:cxn ang="0">
                  <a:pos x="17" y="10"/>
                </a:cxn>
                <a:cxn ang="0">
                  <a:pos x="13" y="0"/>
                </a:cxn>
              </a:cxnLst>
              <a:rect l="0" t="0" r="0" b="0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" name="Freeform 56"/>
            <p:cNvSpPr/>
            <p:nvPr/>
          </p:nvSpPr>
          <p:spPr>
            <a:xfrm>
              <a:off x="2459" y="1395"/>
              <a:ext cx="123" cy="201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4" y="12"/>
                </a:cxn>
                <a:cxn ang="0">
                  <a:pos x="38" y="27"/>
                </a:cxn>
                <a:cxn ang="0">
                  <a:pos x="15" y="35"/>
                </a:cxn>
                <a:cxn ang="0">
                  <a:pos x="12" y="41"/>
                </a:cxn>
                <a:cxn ang="0">
                  <a:pos x="7" y="42"/>
                </a:cxn>
                <a:cxn ang="0">
                  <a:pos x="8" y="56"/>
                </a:cxn>
                <a:cxn ang="0">
                  <a:pos x="12" y="66"/>
                </a:cxn>
                <a:cxn ang="0">
                  <a:pos x="0" y="85"/>
                </a:cxn>
                <a:cxn ang="0">
                  <a:pos x="12" y="110"/>
                </a:cxn>
                <a:cxn ang="0">
                  <a:pos x="22" y="113"/>
                </a:cxn>
                <a:cxn ang="0">
                  <a:pos x="38" y="92"/>
                </a:cxn>
                <a:cxn ang="0">
                  <a:pos x="44" y="81"/>
                </a:cxn>
                <a:cxn ang="0">
                  <a:pos x="54" y="49"/>
                </a:cxn>
                <a:cxn ang="0">
                  <a:pos x="59" y="32"/>
                </a:cxn>
                <a:cxn ang="0">
                  <a:pos x="69" y="31"/>
                </a:cxn>
                <a:cxn ang="0">
                  <a:pos x="54" y="0"/>
                </a:cxn>
              </a:cxnLst>
              <a:rect l="0" t="0" r="0" b="0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" name="Freeform 57"/>
            <p:cNvSpPr/>
            <p:nvPr/>
          </p:nvSpPr>
          <p:spPr>
            <a:xfrm>
              <a:off x="2991" y="1083"/>
              <a:ext cx="49" cy="6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0" y="26"/>
                </a:cxn>
                <a:cxn ang="0">
                  <a:pos x="12" y="32"/>
                </a:cxn>
                <a:cxn ang="0">
                  <a:pos x="16" y="34"/>
                </a:cxn>
                <a:cxn ang="0">
                  <a:pos x="23" y="32"/>
                </a:cxn>
                <a:cxn ang="0">
                  <a:pos x="12" y="0"/>
                </a:cxn>
              </a:cxnLst>
              <a:rect l="0" t="0" r="0" b="0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" name="Freeform 58"/>
            <p:cNvSpPr/>
            <p:nvPr/>
          </p:nvSpPr>
          <p:spPr>
            <a:xfrm>
              <a:off x="3324" y="1149"/>
              <a:ext cx="111" cy="183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6" y="35"/>
                </a:cxn>
                <a:cxn ang="0">
                  <a:pos x="15" y="39"/>
                </a:cxn>
                <a:cxn ang="0">
                  <a:pos x="5" y="46"/>
                </a:cxn>
                <a:cxn ang="0">
                  <a:pos x="17" y="80"/>
                </a:cxn>
                <a:cxn ang="0">
                  <a:pos x="22" y="95"/>
                </a:cxn>
                <a:cxn ang="0">
                  <a:pos x="26" y="100"/>
                </a:cxn>
                <a:cxn ang="0">
                  <a:pos x="35" y="103"/>
                </a:cxn>
                <a:cxn ang="0">
                  <a:pos x="41" y="83"/>
                </a:cxn>
                <a:cxn ang="0">
                  <a:pos x="53" y="71"/>
                </a:cxn>
                <a:cxn ang="0">
                  <a:pos x="47" y="29"/>
                </a:cxn>
                <a:cxn ang="0">
                  <a:pos x="59" y="20"/>
                </a:cxn>
                <a:cxn ang="0">
                  <a:pos x="47" y="8"/>
                </a:cxn>
                <a:cxn ang="0">
                  <a:pos x="41" y="0"/>
                </a:cxn>
              </a:cxnLst>
              <a:rect l="0" t="0" r="0" b="0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" name="Freeform 59"/>
            <p:cNvSpPr/>
            <p:nvPr/>
          </p:nvSpPr>
          <p:spPr>
            <a:xfrm>
              <a:off x="3230" y="1092"/>
              <a:ext cx="72" cy="137"/>
            </a:xfrm>
            <a:custGeom>
              <a:avLst/>
              <a:gdLst/>
              <a:ahLst/>
              <a:cxnLst>
                <a:cxn ang="0">
                  <a:pos x="20" y="1"/>
                </a:cxn>
                <a:cxn ang="0">
                  <a:pos x="22" y="14"/>
                </a:cxn>
                <a:cxn ang="0">
                  <a:pos x="26" y="25"/>
                </a:cxn>
                <a:cxn ang="0">
                  <a:pos x="26" y="39"/>
                </a:cxn>
                <a:cxn ang="0">
                  <a:pos x="29" y="44"/>
                </a:cxn>
                <a:cxn ang="0">
                  <a:pos x="30" y="52"/>
                </a:cxn>
                <a:cxn ang="0">
                  <a:pos x="24" y="39"/>
                </a:cxn>
                <a:cxn ang="0">
                  <a:pos x="15" y="32"/>
                </a:cxn>
                <a:cxn ang="0">
                  <a:pos x="2" y="34"/>
                </a:cxn>
                <a:cxn ang="0">
                  <a:pos x="4" y="43"/>
                </a:cxn>
                <a:cxn ang="0">
                  <a:pos x="17" y="48"/>
                </a:cxn>
                <a:cxn ang="0">
                  <a:pos x="24" y="57"/>
                </a:cxn>
                <a:cxn ang="0">
                  <a:pos x="30" y="57"/>
                </a:cxn>
                <a:cxn ang="0">
                  <a:pos x="33" y="63"/>
                </a:cxn>
                <a:cxn ang="0">
                  <a:pos x="41" y="75"/>
                </a:cxn>
                <a:cxn ang="0">
                  <a:pos x="35" y="52"/>
                </a:cxn>
                <a:cxn ang="0">
                  <a:pos x="34" y="39"/>
                </a:cxn>
                <a:cxn ang="0">
                  <a:pos x="30" y="26"/>
                </a:cxn>
                <a:cxn ang="0">
                  <a:pos x="26" y="17"/>
                </a:cxn>
                <a:cxn ang="0">
                  <a:pos x="24" y="8"/>
                </a:cxn>
                <a:cxn ang="0">
                  <a:pos x="20" y="1"/>
                </a:cxn>
              </a:cxnLst>
              <a:rect l="0" t="0" r="0" b="0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" name="Freeform 60"/>
            <p:cNvSpPr/>
            <p:nvPr/>
          </p:nvSpPr>
          <p:spPr>
            <a:xfrm>
              <a:off x="3279" y="1202"/>
              <a:ext cx="40" cy="13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"/>
                </a:cxn>
                <a:cxn ang="0">
                  <a:pos x="4" y="22"/>
                </a:cxn>
                <a:cxn ang="0">
                  <a:pos x="7" y="39"/>
                </a:cxn>
                <a:cxn ang="0">
                  <a:pos x="14" y="55"/>
                </a:cxn>
                <a:cxn ang="0">
                  <a:pos x="22" y="73"/>
                </a:cxn>
                <a:cxn ang="0">
                  <a:pos x="16" y="48"/>
                </a:cxn>
                <a:cxn ang="0">
                  <a:pos x="14" y="39"/>
                </a:cxn>
                <a:cxn ang="0">
                  <a:pos x="12" y="25"/>
                </a:cxn>
                <a:cxn ang="0">
                  <a:pos x="10" y="19"/>
                </a:cxn>
                <a:cxn ang="0">
                  <a:pos x="7" y="16"/>
                </a:cxn>
                <a:cxn ang="0">
                  <a:pos x="2" y="0"/>
                </a:cxn>
              </a:cxnLst>
              <a:rect l="0" t="0" r="0" b="0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" name="Freeform 61"/>
            <p:cNvSpPr/>
            <p:nvPr/>
          </p:nvSpPr>
          <p:spPr>
            <a:xfrm>
              <a:off x="3324" y="1339"/>
              <a:ext cx="65" cy="5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13"/>
                </a:cxn>
                <a:cxn ang="0">
                  <a:pos x="10" y="18"/>
                </a:cxn>
                <a:cxn ang="0">
                  <a:pos x="20" y="20"/>
                </a:cxn>
                <a:cxn ang="0">
                  <a:pos x="27" y="23"/>
                </a:cxn>
                <a:cxn ang="0">
                  <a:pos x="32" y="27"/>
                </a:cxn>
                <a:cxn ang="0">
                  <a:pos x="37" y="28"/>
                </a:cxn>
                <a:cxn ang="0">
                  <a:pos x="31" y="16"/>
                </a:cxn>
                <a:cxn ang="0">
                  <a:pos x="27" y="9"/>
                </a:cxn>
                <a:cxn ang="0">
                  <a:pos x="15" y="10"/>
                </a:cxn>
                <a:cxn ang="0">
                  <a:pos x="11" y="7"/>
                </a:cxn>
                <a:cxn ang="0">
                  <a:pos x="3" y="0"/>
                </a:cxn>
                <a:cxn ang="0">
                  <a:pos x="2" y="0"/>
                </a:cxn>
              </a:cxnLst>
              <a:rect l="0" t="0" r="0" b="0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" name="Freeform 62"/>
            <p:cNvSpPr/>
            <p:nvPr/>
          </p:nvSpPr>
          <p:spPr>
            <a:xfrm>
              <a:off x="3428" y="1244"/>
              <a:ext cx="83" cy="117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1" y="5"/>
                </a:cxn>
                <a:cxn ang="0">
                  <a:pos x="10" y="6"/>
                </a:cxn>
                <a:cxn ang="0">
                  <a:pos x="5" y="14"/>
                </a:cxn>
                <a:cxn ang="0">
                  <a:pos x="4" y="26"/>
                </a:cxn>
                <a:cxn ang="0">
                  <a:pos x="5" y="32"/>
                </a:cxn>
                <a:cxn ang="0">
                  <a:pos x="1" y="38"/>
                </a:cxn>
                <a:cxn ang="0">
                  <a:pos x="5" y="47"/>
                </a:cxn>
                <a:cxn ang="0">
                  <a:pos x="10" y="53"/>
                </a:cxn>
                <a:cxn ang="0">
                  <a:pos x="6" y="61"/>
                </a:cxn>
                <a:cxn ang="0">
                  <a:pos x="10" y="66"/>
                </a:cxn>
                <a:cxn ang="0">
                  <a:pos x="17" y="61"/>
                </a:cxn>
                <a:cxn ang="0">
                  <a:pos x="21" y="40"/>
                </a:cxn>
                <a:cxn ang="0">
                  <a:pos x="23" y="53"/>
                </a:cxn>
                <a:cxn ang="0">
                  <a:pos x="28" y="62"/>
                </a:cxn>
                <a:cxn ang="0">
                  <a:pos x="25" y="47"/>
                </a:cxn>
                <a:cxn ang="0">
                  <a:pos x="30" y="31"/>
                </a:cxn>
                <a:cxn ang="0">
                  <a:pos x="29" y="22"/>
                </a:cxn>
                <a:cxn ang="0">
                  <a:pos x="22" y="26"/>
                </a:cxn>
                <a:cxn ang="0">
                  <a:pos x="14" y="23"/>
                </a:cxn>
                <a:cxn ang="0">
                  <a:pos x="17" y="15"/>
                </a:cxn>
                <a:cxn ang="0">
                  <a:pos x="25" y="15"/>
                </a:cxn>
                <a:cxn ang="0">
                  <a:pos x="32" y="17"/>
                </a:cxn>
                <a:cxn ang="0">
                  <a:pos x="41" y="13"/>
                </a:cxn>
                <a:cxn ang="0">
                  <a:pos x="46" y="6"/>
                </a:cxn>
                <a:cxn ang="0">
                  <a:pos x="41" y="0"/>
                </a:cxn>
              </a:cxnLst>
              <a:rect l="0" t="0" r="0" b="0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" name="Freeform 63"/>
            <p:cNvSpPr/>
            <p:nvPr/>
          </p:nvSpPr>
          <p:spPr>
            <a:xfrm>
              <a:off x="3400" y="826"/>
              <a:ext cx="22" cy="7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7"/>
                </a:cxn>
                <a:cxn ang="0">
                  <a:pos x="2" y="16"/>
                </a:cxn>
                <a:cxn ang="0">
                  <a:pos x="1" y="26"/>
                </a:cxn>
                <a:cxn ang="0">
                  <a:pos x="7" y="41"/>
                </a:cxn>
                <a:cxn ang="0">
                  <a:pos x="12" y="36"/>
                </a:cxn>
                <a:cxn ang="0">
                  <a:pos x="9" y="26"/>
                </a:cxn>
                <a:cxn ang="0">
                  <a:pos x="5" y="0"/>
                </a:cxn>
              </a:cxnLst>
              <a:rect l="0" t="0" r="0" b="0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" name="Freeform 64"/>
            <p:cNvSpPr/>
            <p:nvPr/>
          </p:nvSpPr>
          <p:spPr>
            <a:xfrm>
              <a:off x="3414" y="945"/>
              <a:ext cx="61" cy="118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0" y="8"/>
                </a:cxn>
                <a:cxn ang="0">
                  <a:pos x="4" y="21"/>
                </a:cxn>
                <a:cxn ang="0">
                  <a:pos x="3" y="45"/>
                </a:cxn>
                <a:cxn ang="0">
                  <a:pos x="8" y="43"/>
                </a:cxn>
                <a:cxn ang="0">
                  <a:pos x="8" y="48"/>
                </a:cxn>
                <a:cxn ang="0">
                  <a:pos x="13" y="51"/>
                </a:cxn>
                <a:cxn ang="0">
                  <a:pos x="17" y="58"/>
                </a:cxn>
                <a:cxn ang="0">
                  <a:pos x="20" y="54"/>
                </a:cxn>
                <a:cxn ang="0">
                  <a:pos x="28" y="56"/>
                </a:cxn>
                <a:cxn ang="0">
                  <a:pos x="26" y="45"/>
                </a:cxn>
                <a:cxn ang="0">
                  <a:pos x="20" y="43"/>
                </a:cxn>
                <a:cxn ang="0">
                  <a:pos x="17" y="38"/>
                </a:cxn>
                <a:cxn ang="0">
                  <a:pos x="14" y="31"/>
                </a:cxn>
                <a:cxn ang="0">
                  <a:pos x="17" y="22"/>
                </a:cxn>
                <a:cxn ang="0">
                  <a:pos x="15" y="14"/>
                </a:cxn>
                <a:cxn ang="0">
                  <a:pos x="18" y="8"/>
                </a:cxn>
                <a:cxn ang="0">
                  <a:pos x="13" y="1"/>
                </a:cxn>
                <a:cxn ang="0">
                  <a:pos x="8" y="3"/>
                </a:cxn>
                <a:cxn ang="0">
                  <a:pos x="5" y="1"/>
                </a:cxn>
              </a:cxnLst>
              <a:rect l="0" t="0" r="0" b="0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" name="Freeform 65"/>
            <p:cNvSpPr/>
            <p:nvPr/>
          </p:nvSpPr>
          <p:spPr>
            <a:xfrm>
              <a:off x="3457" y="1101"/>
              <a:ext cx="64" cy="7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9" y="8"/>
                </a:cxn>
                <a:cxn ang="0">
                  <a:pos x="14" y="13"/>
                </a:cxn>
                <a:cxn ang="0">
                  <a:pos x="7" y="15"/>
                </a:cxn>
                <a:cxn ang="0">
                  <a:pos x="4" y="20"/>
                </a:cxn>
                <a:cxn ang="0">
                  <a:pos x="2" y="32"/>
                </a:cxn>
                <a:cxn ang="0">
                  <a:pos x="6" y="30"/>
                </a:cxn>
                <a:cxn ang="0">
                  <a:pos x="11" y="26"/>
                </a:cxn>
                <a:cxn ang="0">
                  <a:pos x="15" y="29"/>
                </a:cxn>
                <a:cxn ang="0">
                  <a:pos x="25" y="42"/>
                </a:cxn>
                <a:cxn ang="0">
                  <a:pos x="30" y="31"/>
                </a:cxn>
                <a:cxn ang="0">
                  <a:pos x="36" y="29"/>
                </a:cxn>
                <a:cxn ang="0">
                  <a:pos x="32" y="17"/>
                </a:cxn>
                <a:cxn ang="0">
                  <a:pos x="22" y="0"/>
                </a:cxn>
              </a:cxnLst>
              <a:rect l="0" t="0" r="0" b="0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" name="Freeform 66"/>
            <p:cNvSpPr/>
            <p:nvPr/>
          </p:nvSpPr>
          <p:spPr>
            <a:xfrm>
              <a:off x="3533" y="1242"/>
              <a:ext cx="29" cy="49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11" y="27"/>
                </a:cxn>
                <a:cxn ang="0">
                  <a:pos x="14" y="22"/>
                </a:cxn>
                <a:cxn ang="0">
                  <a:pos x="17" y="16"/>
                </a:cxn>
                <a:cxn ang="0">
                  <a:pos x="14" y="10"/>
                </a:cxn>
                <a:cxn ang="0">
                  <a:pos x="8" y="5"/>
                </a:cxn>
                <a:cxn ang="0">
                  <a:pos x="5" y="1"/>
                </a:cxn>
                <a:cxn ang="0">
                  <a:pos x="2" y="5"/>
                </a:cxn>
                <a:cxn ang="0">
                  <a:pos x="3" y="11"/>
                </a:cxn>
              </a:cxnLst>
              <a:rect l="0" t="0" r="0" b="0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" name="Freeform 67"/>
            <p:cNvSpPr/>
            <p:nvPr/>
          </p:nvSpPr>
          <p:spPr>
            <a:xfrm>
              <a:off x="3517" y="1324"/>
              <a:ext cx="18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0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0" b="0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" name="Freeform 68"/>
            <p:cNvSpPr/>
            <p:nvPr/>
          </p:nvSpPr>
          <p:spPr>
            <a:xfrm>
              <a:off x="3544" y="1314"/>
              <a:ext cx="45" cy="3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8"/>
                </a:cxn>
                <a:cxn ang="0">
                  <a:pos x="12" y="14"/>
                </a:cxn>
                <a:cxn ang="0">
                  <a:pos x="18" y="20"/>
                </a:cxn>
                <a:cxn ang="0">
                  <a:pos x="26" y="18"/>
                </a:cxn>
                <a:cxn ang="0">
                  <a:pos x="21" y="11"/>
                </a:cxn>
                <a:cxn ang="0">
                  <a:pos x="12" y="2"/>
                </a:cxn>
                <a:cxn ang="0">
                  <a:pos x="8" y="7"/>
                </a:cxn>
                <a:cxn ang="0">
                  <a:pos x="4" y="0"/>
                </a:cxn>
              </a:cxnLst>
              <a:rect l="0" t="0" r="0" b="0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" name="Freeform 69"/>
            <p:cNvSpPr/>
            <p:nvPr/>
          </p:nvSpPr>
          <p:spPr>
            <a:xfrm>
              <a:off x="3613" y="1384"/>
              <a:ext cx="24" cy="3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5" y="5"/>
                </a:cxn>
                <a:cxn ang="0">
                  <a:pos x="5" y="14"/>
                </a:cxn>
                <a:cxn ang="0">
                  <a:pos x="11" y="15"/>
                </a:cxn>
                <a:cxn ang="0">
                  <a:pos x="12" y="0"/>
                </a:cxn>
              </a:cxnLst>
              <a:rect l="0" t="0" r="0" b="0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" name="Freeform 70"/>
            <p:cNvSpPr/>
            <p:nvPr/>
          </p:nvSpPr>
          <p:spPr>
            <a:xfrm>
              <a:off x="3880" y="1342"/>
              <a:ext cx="46" cy="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5"/>
                </a:cxn>
                <a:cxn ang="0">
                  <a:pos x="11" y="14"/>
                </a:cxn>
                <a:cxn ang="0">
                  <a:pos x="15" y="22"/>
                </a:cxn>
                <a:cxn ang="0">
                  <a:pos x="20" y="26"/>
                </a:cxn>
                <a:cxn ang="0">
                  <a:pos x="26" y="23"/>
                </a:cxn>
                <a:cxn ang="0">
                  <a:pos x="14" y="7"/>
                </a:cxn>
                <a:cxn ang="0">
                  <a:pos x="3" y="0"/>
                </a:cxn>
              </a:cxnLst>
              <a:rect l="0" t="0" r="0" b="0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" name="Freeform 71"/>
            <p:cNvSpPr/>
            <p:nvPr/>
          </p:nvSpPr>
          <p:spPr>
            <a:xfrm>
              <a:off x="3483" y="1401"/>
              <a:ext cx="46" cy="50"/>
            </a:xfrm>
            <a:custGeom>
              <a:avLst/>
              <a:gdLst/>
              <a:ahLst/>
              <a:cxnLst>
                <a:cxn ang="0">
                  <a:pos x="12" y="3"/>
                </a:cxn>
                <a:cxn ang="0">
                  <a:pos x="13" y="14"/>
                </a:cxn>
                <a:cxn ang="0">
                  <a:pos x="7" y="18"/>
                </a:cxn>
                <a:cxn ang="0">
                  <a:pos x="10" y="28"/>
                </a:cxn>
                <a:cxn ang="0">
                  <a:pos x="20" y="24"/>
                </a:cxn>
                <a:cxn ang="0">
                  <a:pos x="26" y="19"/>
                </a:cxn>
                <a:cxn ang="0">
                  <a:pos x="22" y="12"/>
                </a:cxn>
                <a:cxn ang="0">
                  <a:pos x="24" y="5"/>
                </a:cxn>
                <a:cxn ang="0">
                  <a:pos x="23" y="1"/>
                </a:cxn>
                <a:cxn ang="0">
                  <a:pos x="20" y="1"/>
                </a:cxn>
                <a:cxn ang="0">
                  <a:pos x="22" y="2"/>
                </a:cxn>
                <a:cxn ang="0">
                  <a:pos x="21" y="7"/>
                </a:cxn>
                <a:cxn ang="0">
                  <a:pos x="18" y="10"/>
                </a:cxn>
                <a:cxn ang="0">
                  <a:pos x="12" y="3"/>
                </a:cxn>
              </a:cxnLst>
              <a:rect l="0" t="0" r="0" b="0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" name="Freeform 72"/>
            <p:cNvSpPr/>
            <p:nvPr/>
          </p:nvSpPr>
          <p:spPr>
            <a:xfrm>
              <a:off x="3434" y="1420"/>
              <a:ext cx="32" cy="27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2" y="3"/>
                </a:cxn>
                <a:cxn ang="0">
                  <a:pos x="14" y="15"/>
                </a:cxn>
                <a:cxn ang="0">
                  <a:pos x="17" y="13"/>
                </a:cxn>
                <a:cxn ang="0">
                  <a:pos x="9" y="2"/>
                </a:cxn>
              </a:cxnLst>
              <a:rect l="0" t="0" r="0" b="0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" name="Freeform 73"/>
            <p:cNvSpPr/>
            <p:nvPr/>
          </p:nvSpPr>
          <p:spPr>
            <a:xfrm>
              <a:off x="3413" y="1391"/>
              <a:ext cx="24" cy="3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8" y="13"/>
                </a:cxn>
                <a:cxn ang="0">
                  <a:pos x="7" y="15"/>
                </a:cxn>
                <a:cxn ang="0">
                  <a:pos x="13" y="9"/>
                </a:cxn>
                <a:cxn ang="0">
                  <a:pos x="11" y="4"/>
                </a:cxn>
                <a:cxn ang="0">
                  <a:pos x="9" y="0"/>
                </a:cxn>
              </a:cxnLst>
              <a:rect l="0" t="0" r="0" b="0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" name="Freeform 74"/>
            <p:cNvSpPr/>
            <p:nvPr/>
          </p:nvSpPr>
          <p:spPr>
            <a:xfrm>
              <a:off x="3447" y="1402"/>
              <a:ext cx="34" cy="2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3"/>
                </a:cxn>
                <a:cxn ang="0">
                  <a:pos x="11" y="13"/>
                </a:cxn>
                <a:cxn ang="0">
                  <a:pos x="20" y="11"/>
                </a:cxn>
                <a:cxn ang="0">
                  <a:pos x="10" y="5"/>
                </a:cxn>
                <a:cxn ang="0">
                  <a:pos x="9" y="0"/>
                </a:cxn>
              </a:cxnLst>
              <a:rect l="0" t="0" r="0" b="0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" name="Freeform 75"/>
            <p:cNvSpPr/>
            <p:nvPr/>
          </p:nvSpPr>
          <p:spPr>
            <a:xfrm>
              <a:off x="3398" y="1070"/>
              <a:ext cx="27" cy="5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9" y="6"/>
                </a:cxn>
                <a:cxn ang="0">
                  <a:pos x="4" y="15"/>
                </a:cxn>
                <a:cxn ang="0">
                  <a:pos x="0" y="25"/>
                </a:cxn>
                <a:cxn ang="0">
                  <a:pos x="4" y="30"/>
                </a:cxn>
                <a:cxn ang="0">
                  <a:pos x="9" y="25"/>
                </a:cxn>
                <a:cxn ang="0">
                  <a:pos x="16" y="13"/>
                </a:cxn>
                <a:cxn ang="0">
                  <a:pos x="14" y="0"/>
                </a:cxn>
              </a:cxnLst>
              <a:rect l="0" t="0" r="0" b="0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" name="Freeform 76"/>
            <p:cNvSpPr/>
            <p:nvPr/>
          </p:nvSpPr>
          <p:spPr>
            <a:xfrm>
              <a:off x="3449" y="1061"/>
              <a:ext cx="19" cy="55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2" y="4"/>
                </a:cxn>
                <a:cxn ang="0">
                  <a:pos x="0" y="10"/>
                </a:cxn>
                <a:cxn ang="0">
                  <a:pos x="6" y="17"/>
                </a:cxn>
                <a:cxn ang="0">
                  <a:pos x="11" y="24"/>
                </a:cxn>
                <a:cxn ang="0">
                  <a:pos x="7" y="8"/>
                </a:cxn>
                <a:cxn ang="0">
                  <a:pos x="6" y="3"/>
                </a:cxn>
              </a:cxnLst>
              <a:rect l="0" t="0" r="0" b="0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" name="Freeform 77"/>
            <p:cNvSpPr/>
            <p:nvPr/>
          </p:nvSpPr>
          <p:spPr>
            <a:xfrm>
              <a:off x="3471" y="1044"/>
              <a:ext cx="10" cy="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5"/>
                </a:cxn>
                <a:cxn ang="0">
                  <a:pos x="4" y="11"/>
                </a:cxn>
                <a:cxn ang="0">
                  <a:pos x="4" y="0"/>
                </a:cxn>
              </a:cxnLst>
              <a:rect l="0" t="0" r="0" b="0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" name="Freeform 78"/>
            <p:cNvSpPr/>
            <p:nvPr/>
          </p:nvSpPr>
          <p:spPr>
            <a:xfrm>
              <a:off x="3481" y="1056"/>
              <a:ext cx="21" cy="4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5" y="6"/>
                </a:cxn>
                <a:cxn ang="0">
                  <a:pos x="8" y="9"/>
                </a:cxn>
                <a:cxn ang="0">
                  <a:pos x="4" y="17"/>
                </a:cxn>
                <a:cxn ang="0">
                  <a:pos x="0" y="24"/>
                </a:cxn>
                <a:cxn ang="0">
                  <a:pos x="5" y="24"/>
                </a:cxn>
                <a:cxn ang="0">
                  <a:pos x="11" y="11"/>
                </a:cxn>
                <a:cxn ang="0">
                  <a:pos x="2" y="0"/>
                </a:cxn>
              </a:cxnLst>
              <a:rect l="0" t="0" r="0" b="0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" name="Freeform 79"/>
            <p:cNvSpPr/>
            <p:nvPr/>
          </p:nvSpPr>
          <p:spPr>
            <a:xfrm>
              <a:off x="3212" y="1125"/>
              <a:ext cx="12" cy="2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0" y="3"/>
                </a:cxn>
                <a:cxn ang="0">
                  <a:pos x="4" y="10"/>
                </a:cxn>
                <a:cxn ang="0">
                  <a:pos x="6" y="2"/>
                </a:cxn>
              </a:cxnLst>
              <a:rect l="0" t="0" r="0" b="0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" name="Freeform 80"/>
            <p:cNvSpPr/>
            <p:nvPr/>
          </p:nvSpPr>
          <p:spPr>
            <a:xfrm>
              <a:off x="3202" y="1102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" name="Freeform 81"/>
            <p:cNvSpPr/>
            <p:nvPr/>
          </p:nvSpPr>
          <p:spPr>
            <a:xfrm>
              <a:off x="3198" y="1084"/>
              <a:ext cx="12" cy="14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0" y="4"/>
                </a:cxn>
                <a:cxn ang="0">
                  <a:pos x="5" y="7"/>
                </a:cxn>
                <a:cxn ang="0">
                  <a:pos x="5" y="2"/>
                </a:cxn>
              </a:cxnLst>
              <a:rect l="0" t="0" r="0" b="0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" name="Freeform 82"/>
            <p:cNvSpPr/>
            <p:nvPr/>
          </p:nvSpPr>
          <p:spPr>
            <a:xfrm>
              <a:off x="3186" y="1044"/>
              <a:ext cx="11" cy="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6" y="11"/>
                </a:cxn>
                <a:cxn ang="0">
                  <a:pos x="3" y="0"/>
                </a:cxn>
              </a:cxnLst>
              <a:rect l="0" t="0" r="0" b="0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" name="Freeform 83"/>
            <p:cNvSpPr/>
            <p:nvPr/>
          </p:nvSpPr>
          <p:spPr>
            <a:xfrm>
              <a:off x="3188" y="1069"/>
              <a:ext cx="16" cy="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7" y="7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0" b="0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" name="Freeform 84"/>
            <p:cNvSpPr/>
            <p:nvPr/>
          </p:nvSpPr>
          <p:spPr>
            <a:xfrm>
              <a:off x="4024" y="1692"/>
              <a:ext cx="45" cy="60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2" y="7"/>
                </a:cxn>
                <a:cxn ang="0">
                  <a:pos x="6" y="16"/>
                </a:cxn>
                <a:cxn ang="0">
                  <a:pos x="11" y="22"/>
                </a:cxn>
                <a:cxn ang="0">
                  <a:pos x="17" y="26"/>
                </a:cxn>
                <a:cxn ang="0">
                  <a:pos x="22" y="33"/>
                </a:cxn>
                <a:cxn ang="0">
                  <a:pos x="22" y="23"/>
                </a:cxn>
                <a:cxn ang="0">
                  <a:pos x="18" y="15"/>
                </a:cxn>
                <a:cxn ang="0">
                  <a:pos x="11" y="7"/>
                </a:cxn>
                <a:cxn ang="0">
                  <a:pos x="5" y="3"/>
                </a:cxn>
              </a:cxnLst>
              <a:rect l="0" t="0" r="0" b="0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" name="Freeform 85"/>
            <p:cNvSpPr/>
            <p:nvPr/>
          </p:nvSpPr>
          <p:spPr>
            <a:xfrm>
              <a:off x="4255" y="1643"/>
              <a:ext cx="53" cy="46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5" y="14"/>
                </a:cxn>
                <a:cxn ang="0">
                  <a:pos x="1" y="19"/>
                </a:cxn>
                <a:cxn ang="0">
                  <a:pos x="5" y="25"/>
                </a:cxn>
                <a:cxn ang="0">
                  <a:pos x="12" y="19"/>
                </a:cxn>
                <a:cxn ang="0">
                  <a:pos x="16" y="10"/>
                </a:cxn>
                <a:cxn ang="0">
                  <a:pos x="23" y="0"/>
                </a:cxn>
                <a:cxn ang="0">
                  <a:pos x="30" y="5"/>
                </a:cxn>
                <a:cxn ang="0">
                  <a:pos x="14" y="10"/>
                </a:cxn>
                <a:cxn ang="0">
                  <a:pos x="12" y="10"/>
                </a:cxn>
              </a:cxnLst>
              <a:rect l="0" t="0" r="0" b="0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" name="Freeform 86"/>
            <p:cNvSpPr/>
            <p:nvPr/>
          </p:nvSpPr>
          <p:spPr>
            <a:xfrm>
              <a:off x="4095" y="1618"/>
              <a:ext cx="17" cy="2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6"/>
                </a:cxn>
                <a:cxn ang="0">
                  <a:pos x="5" y="14"/>
                </a:cxn>
                <a:cxn ang="0">
                  <a:pos x="4" y="0"/>
                </a:cxn>
              </a:cxnLst>
              <a:rect l="0" t="0" r="0" b="0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" name="Freeform 87"/>
            <p:cNvSpPr/>
            <p:nvPr/>
          </p:nvSpPr>
          <p:spPr>
            <a:xfrm>
              <a:off x="4087" y="1596"/>
              <a:ext cx="20" cy="1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5"/>
                </a:cxn>
                <a:cxn ang="0">
                  <a:pos x="9" y="8"/>
                </a:cxn>
                <a:cxn ang="0">
                  <a:pos x="9" y="0"/>
                </a:cxn>
              </a:cxnLst>
              <a:rect l="0" t="0" r="0" b="0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" name="Freeform 88"/>
            <p:cNvSpPr/>
            <p:nvPr/>
          </p:nvSpPr>
          <p:spPr>
            <a:xfrm>
              <a:off x="3934" y="1402"/>
              <a:ext cx="24" cy="3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5" y="5"/>
                </a:cxn>
                <a:cxn ang="0">
                  <a:pos x="5" y="14"/>
                </a:cxn>
                <a:cxn ang="0">
                  <a:pos x="11" y="15"/>
                </a:cxn>
                <a:cxn ang="0">
                  <a:pos x="12" y="0"/>
                </a:cxn>
              </a:cxnLst>
              <a:rect l="0" t="0" r="0" b="0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" name="Freeform 89"/>
            <p:cNvSpPr/>
            <p:nvPr/>
          </p:nvSpPr>
          <p:spPr>
            <a:xfrm>
              <a:off x="3968" y="1445"/>
              <a:ext cx="26" cy="3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5" y="4"/>
                </a:cxn>
                <a:cxn ang="0">
                  <a:pos x="6" y="14"/>
                </a:cxn>
                <a:cxn ang="0">
                  <a:pos x="11" y="15"/>
                </a:cxn>
                <a:cxn ang="0">
                  <a:pos x="14" y="0"/>
                </a:cxn>
              </a:cxnLst>
              <a:rect l="0" t="0" r="0" b="0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" name="Freeform 90"/>
            <p:cNvSpPr/>
            <p:nvPr/>
          </p:nvSpPr>
          <p:spPr>
            <a:xfrm>
              <a:off x="3995" y="1508"/>
              <a:ext cx="28" cy="28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4" y="2"/>
                </a:cxn>
                <a:cxn ang="0">
                  <a:pos x="5" y="11"/>
                </a:cxn>
                <a:cxn ang="0">
                  <a:pos x="10" y="13"/>
                </a:cxn>
                <a:cxn ang="0">
                  <a:pos x="13" y="2"/>
                </a:cxn>
              </a:cxnLst>
              <a:rect l="0" t="0" r="0" b="0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" name="Freeform 91"/>
            <p:cNvSpPr/>
            <p:nvPr/>
          </p:nvSpPr>
          <p:spPr>
            <a:xfrm>
              <a:off x="4029" y="1498"/>
              <a:ext cx="28" cy="26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4" y="2"/>
                </a:cxn>
                <a:cxn ang="0">
                  <a:pos x="7" y="10"/>
                </a:cxn>
                <a:cxn ang="0">
                  <a:pos x="11" y="10"/>
                </a:cxn>
                <a:cxn ang="0">
                  <a:pos x="13" y="2"/>
                </a:cxn>
              </a:cxnLst>
              <a:rect l="0" t="0" r="0" b="0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" name="Freeform 92"/>
            <p:cNvSpPr/>
            <p:nvPr/>
          </p:nvSpPr>
          <p:spPr>
            <a:xfrm>
              <a:off x="4019" y="1462"/>
              <a:ext cx="26" cy="20"/>
            </a:xfrm>
            <a:custGeom>
              <a:avLst/>
              <a:gdLst/>
              <a:ahLst/>
              <a:cxnLst>
                <a:cxn ang="0">
                  <a:pos x="13" y="1"/>
                </a:cxn>
                <a:cxn ang="0">
                  <a:pos x="4" y="1"/>
                </a:cxn>
                <a:cxn ang="0">
                  <a:pos x="5" y="6"/>
                </a:cxn>
                <a:cxn ang="0">
                  <a:pos x="10" y="7"/>
                </a:cxn>
                <a:cxn ang="0">
                  <a:pos x="13" y="1"/>
                </a:cxn>
              </a:cxnLst>
              <a:rect l="0" t="0" r="0" b="0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" name="Freeform 93"/>
            <p:cNvSpPr/>
            <p:nvPr/>
          </p:nvSpPr>
          <p:spPr>
            <a:xfrm>
              <a:off x="3993" y="1437"/>
              <a:ext cx="26" cy="35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7" y="1"/>
                </a:cxn>
                <a:cxn ang="0">
                  <a:pos x="4" y="10"/>
                </a:cxn>
                <a:cxn ang="0">
                  <a:pos x="7" y="14"/>
                </a:cxn>
                <a:cxn ang="0">
                  <a:pos x="11" y="12"/>
                </a:cxn>
                <a:cxn ang="0">
                  <a:pos x="12" y="7"/>
                </a:cxn>
              </a:cxnLst>
              <a:rect l="0" t="0" r="0" b="0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" name="Freeform 94"/>
            <p:cNvSpPr/>
            <p:nvPr/>
          </p:nvSpPr>
          <p:spPr>
            <a:xfrm>
              <a:off x="3961" y="1421"/>
              <a:ext cx="24" cy="26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5" y="1"/>
                </a:cxn>
                <a:cxn ang="0">
                  <a:pos x="5" y="10"/>
                </a:cxn>
                <a:cxn ang="0">
                  <a:pos x="11" y="11"/>
                </a:cxn>
                <a:cxn ang="0">
                  <a:pos x="10" y="4"/>
                </a:cxn>
              </a:cxnLst>
              <a:rect l="0" t="0" r="0" b="0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" name="Freeform 95"/>
            <p:cNvSpPr/>
            <p:nvPr/>
          </p:nvSpPr>
          <p:spPr>
            <a:xfrm>
              <a:off x="4001" y="1474"/>
              <a:ext cx="24" cy="26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5" y="1"/>
                </a:cxn>
                <a:cxn ang="0">
                  <a:pos x="5" y="10"/>
                </a:cxn>
                <a:cxn ang="0">
                  <a:pos x="11" y="11"/>
                </a:cxn>
                <a:cxn ang="0">
                  <a:pos x="10" y="4"/>
                </a:cxn>
              </a:cxnLst>
              <a:rect l="0" t="0" r="0" b="0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" name="Freeform 96"/>
            <p:cNvSpPr/>
            <p:nvPr/>
          </p:nvSpPr>
          <p:spPr>
            <a:xfrm>
              <a:off x="2391" y="100"/>
              <a:ext cx="141" cy="108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7" y="2"/>
                </a:cxn>
                <a:cxn ang="0">
                  <a:pos x="78" y="7"/>
                </a:cxn>
                <a:cxn ang="0">
                  <a:pos x="78" y="11"/>
                </a:cxn>
                <a:cxn ang="0">
                  <a:pos x="54" y="19"/>
                </a:cxn>
                <a:cxn ang="0">
                  <a:pos x="45" y="25"/>
                </a:cxn>
                <a:cxn ang="0">
                  <a:pos x="40" y="26"/>
                </a:cxn>
                <a:cxn ang="0">
                  <a:pos x="30" y="35"/>
                </a:cxn>
                <a:cxn ang="0">
                  <a:pos x="31" y="39"/>
                </a:cxn>
                <a:cxn ang="0">
                  <a:pos x="34" y="49"/>
                </a:cxn>
                <a:cxn ang="0">
                  <a:pos x="45" y="53"/>
                </a:cxn>
                <a:cxn ang="0">
                  <a:pos x="38" y="59"/>
                </a:cxn>
                <a:cxn ang="0">
                  <a:pos x="34" y="56"/>
                </a:cxn>
                <a:cxn ang="0">
                  <a:pos x="30" y="57"/>
                </a:cxn>
                <a:cxn ang="0">
                  <a:pos x="9" y="52"/>
                </a:cxn>
                <a:cxn ang="0">
                  <a:pos x="7" y="45"/>
                </a:cxn>
                <a:cxn ang="0">
                  <a:pos x="19" y="38"/>
                </a:cxn>
                <a:cxn ang="0">
                  <a:pos x="21" y="32"/>
                </a:cxn>
                <a:cxn ang="0">
                  <a:pos x="19" y="27"/>
                </a:cxn>
                <a:cxn ang="0">
                  <a:pos x="30" y="20"/>
                </a:cxn>
                <a:cxn ang="0">
                  <a:pos x="40" y="15"/>
                </a:cxn>
                <a:cxn ang="0">
                  <a:pos x="47" y="11"/>
                </a:cxn>
                <a:cxn ang="0">
                  <a:pos x="71" y="2"/>
                </a:cxn>
              </a:cxnLst>
              <a:rect l="0" t="0" r="0" b="0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" name="Freeform 97"/>
            <p:cNvSpPr/>
            <p:nvPr/>
          </p:nvSpPr>
          <p:spPr>
            <a:xfrm>
              <a:off x="2475" y="204"/>
              <a:ext cx="40" cy="1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5" y="1"/>
                </a:cxn>
                <a:cxn ang="0">
                  <a:pos x="14" y="6"/>
                </a:cxn>
                <a:cxn ang="0">
                  <a:pos x="19" y="5"/>
                </a:cxn>
                <a:cxn ang="0">
                  <a:pos x="11" y="0"/>
                </a:cxn>
              </a:cxnLst>
              <a:rect l="0" t="0" r="0" b="0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" name="Freeform 98"/>
            <p:cNvSpPr/>
            <p:nvPr/>
          </p:nvSpPr>
          <p:spPr>
            <a:xfrm>
              <a:off x="2680" y="48"/>
              <a:ext cx="42" cy="28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10" y="11"/>
                </a:cxn>
                <a:cxn ang="0">
                  <a:pos x="4" y="15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23" y="2"/>
                </a:cxn>
              </a:cxnLst>
              <a:rect l="0" t="0" r="0" b="0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" name="Freeform 99"/>
            <p:cNvSpPr/>
            <p:nvPr/>
          </p:nvSpPr>
          <p:spPr>
            <a:xfrm>
              <a:off x="2710" y="61"/>
              <a:ext cx="50" cy="2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3"/>
                </a:cxn>
                <a:cxn ang="0">
                  <a:pos x="23" y="12"/>
                </a:cxn>
                <a:cxn ang="0">
                  <a:pos x="25" y="11"/>
                </a:cxn>
                <a:cxn ang="0">
                  <a:pos x="11" y="0"/>
                </a:cxn>
              </a:cxnLst>
              <a:rect l="0" t="0" r="0" b="0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" name="Freeform 100"/>
            <p:cNvSpPr/>
            <p:nvPr/>
          </p:nvSpPr>
          <p:spPr>
            <a:xfrm>
              <a:off x="2764" y="64"/>
              <a:ext cx="50" cy="32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11" y="4"/>
                </a:cxn>
                <a:cxn ang="0">
                  <a:pos x="5" y="4"/>
                </a:cxn>
                <a:cxn ang="0">
                  <a:pos x="4" y="14"/>
                </a:cxn>
                <a:cxn ang="0">
                  <a:pos x="14" y="18"/>
                </a:cxn>
                <a:cxn ang="0">
                  <a:pos x="27" y="11"/>
                </a:cxn>
                <a:cxn ang="0">
                  <a:pos x="22" y="4"/>
                </a:cxn>
              </a:cxnLst>
              <a:rect l="0" t="0" r="0" b="0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" name="Freeform 101"/>
            <p:cNvSpPr/>
            <p:nvPr/>
          </p:nvSpPr>
          <p:spPr>
            <a:xfrm>
              <a:off x="3113" y="91"/>
              <a:ext cx="88" cy="3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7"/>
                </a:cxn>
                <a:cxn ang="0">
                  <a:pos x="22" y="13"/>
                </a:cxn>
                <a:cxn ang="0">
                  <a:pos x="32" y="15"/>
                </a:cxn>
                <a:cxn ang="0">
                  <a:pos x="47" y="10"/>
                </a:cxn>
                <a:cxn ang="0">
                  <a:pos x="33" y="2"/>
                </a:cxn>
                <a:cxn ang="0">
                  <a:pos x="6" y="0"/>
                </a:cxn>
              </a:cxnLst>
              <a:rect l="0" t="0" r="0" b="0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" name="Freeform 102"/>
            <p:cNvSpPr/>
            <p:nvPr/>
          </p:nvSpPr>
          <p:spPr>
            <a:xfrm>
              <a:off x="3203" y="90"/>
              <a:ext cx="46" cy="24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25" y="5"/>
                </a:cxn>
                <a:cxn ang="0">
                  <a:pos x="12" y="14"/>
                </a:cxn>
                <a:cxn ang="0">
                  <a:pos x="2" y="10"/>
                </a:cxn>
                <a:cxn ang="0">
                  <a:pos x="13" y="2"/>
                </a:cxn>
              </a:cxnLst>
              <a:rect l="0" t="0" r="0" b="0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" name="Freeform 103"/>
            <p:cNvSpPr/>
            <p:nvPr/>
          </p:nvSpPr>
          <p:spPr>
            <a:xfrm>
              <a:off x="3182" y="119"/>
              <a:ext cx="37" cy="17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3" y="2"/>
                </a:cxn>
                <a:cxn ang="0">
                  <a:pos x="17" y="10"/>
                </a:cxn>
                <a:cxn ang="0">
                  <a:pos x="8" y="1"/>
                </a:cxn>
              </a:cxnLst>
              <a:rect l="0" t="0" r="0" b="0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" name="Freeform 104"/>
            <p:cNvSpPr/>
            <p:nvPr/>
          </p:nvSpPr>
          <p:spPr>
            <a:xfrm>
              <a:off x="3434" y="343"/>
              <a:ext cx="76" cy="11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8"/>
                </a:cxn>
                <a:cxn ang="0">
                  <a:pos x="5" y="18"/>
                </a:cxn>
                <a:cxn ang="0">
                  <a:pos x="13" y="31"/>
                </a:cxn>
                <a:cxn ang="0">
                  <a:pos x="15" y="44"/>
                </a:cxn>
                <a:cxn ang="0">
                  <a:pos x="34" y="65"/>
                </a:cxn>
                <a:cxn ang="0">
                  <a:pos x="36" y="53"/>
                </a:cxn>
                <a:cxn ang="0">
                  <a:pos x="31" y="44"/>
                </a:cxn>
                <a:cxn ang="0">
                  <a:pos x="25" y="39"/>
                </a:cxn>
                <a:cxn ang="0">
                  <a:pos x="22" y="32"/>
                </a:cxn>
                <a:cxn ang="0">
                  <a:pos x="17" y="19"/>
                </a:cxn>
                <a:cxn ang="0">
                  <a:pos x="1" y="5"/>
                </a:cxn>
                <a:cxn ang="0">
                  <a:pos x="2" y="0"/>
                </a:cxn>
              </a:cxnLst>
              <a:rect l="0" t="0" r="0" b="0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" name="Freeform 105"/>
            <p:cNvSpPr/>
            <p:nvPr/>
          </p:nvSpPr>
          <p:spPr>
            <a:xfrm>
              <a:off x="3495" y="461"/>
              <a:ext cx="55" cy="78"/>
            </a:xfrm>
            <a:custGeom>
              <a:avLst/>
              <a:gdLst/>
              <a:ahLst/>
              <a:cxnLst>
                <a:cxn ang="0">
                  <a:pos x="27" y="10"/>
                </a:cxn>
                <a:cxn ang="0">
                  <a:pos x="30" y="17"/>
                </a:cxn>
                <a:cxn ang="0">
                  <a:pos x="12" y="36"/>
                </a:cxn>
                <a:cxn ang="0">
                  <a:pos x="13" y="44"/>
                </a:cxn>
                <a:cxn ang="0">
                  <a:pos x="8" y="41"/>
                </a:cxn>
                <a:cxn ang="0">
                  <a:pos x="2" y="36"/>
                </a:cxn>
                <a:cxn ang="0">
                  <a:pos x="0" y="36"/>
                </a:cxn>
                <a:cxn ang="0">
                  <a:pos x="4" y="25"/>
                </a:cxn>
                <a:cxn ang="0">
                  <a:pos x="5" y="23"/>
                </a:cxn>
                <a:cxn ang="0">
                  <a:pos x="1" y="11"/>
                </a:cxn>
                <a:cxn ang="0">
                  <a:pos x="1" y="6"/>
                </a:cxn>
                <a:cxn ang="0">
                  <a:pos x="10" y="10"/>
                </a:cxn>
                <a:cxn ang="0">
                  <a:pos x="15" y="15"/>
                </a:cxn>
                <a:cxn ang="0">
                  <a:pos x="27" y="10"/>
                </a:cxn>
              </a:cxnLst>
              <a:rect l="0" t="0" r="0" b="0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" name="Freeform 106"/>
            <p:cNvSpPr/>
            <p:nvPr/>
          </p:nvSpPr>
          <p:spPr>
            <a:xfrm>
              <a:off x="3459" y="541"/>
              <a:ext cx="109" cy="189"/>
            </a:xfrm>
            <a:custGeom>
              <a:avLst/>
              <a:gdLst/>
              <a:ahLst/>
              <a:cxnLst>
                <a:cxn ang="0">
                  <a:pos x="34" y="42"/>
                </a:cxn>
                <a:cxn ang="0">
                  <a:pos x="28" y="45"/>
                </a:cxn>
                <a:cxn ang="0">
                  <a:pos x="27" y="56"/>
                </a:cxn>
                <a:cxn ang="0">
                  <a:pos x="9" y="62"/>
                </a:cxn>
                <a:cxn ang="0">
                  <a:pos x="3" y="71"/>
                </a:cxn>
                <a:cxn ang="0">
                  <a:pos x="8" y="77"/>
                </a:cxn>
                <a:cxn ang="0">
                  <a:pos x="3" y="84"/>
                </a:cxn>
                <a:cxn ang="0">
                  <a:pos x="10" y="107"/>
                </a:cxn>
                <a:cxn ang="0">
                  <a:pos x="12" y="91"/>
                </a:cxn>
                <a:cxn ang="0">
                  <a:pos x="9" y="81"/>
                </a:cxn>
                <a:cxn ang="0">
                  <a:pos x="17" y="74"/>
                </a:cxn>
                <a:cxn ang="0">
                  <a:pos x="22" y="67"/>
                </a:cxn>
                <a:cxn ang="0">
                  <a:pos x="28" y="74"/>
                </a:cxn>
                <a:cxn ang="0">
                  <a:pos x="19" y="80"/>
                </a:cxn>
                <a:cxn ang="0">
                  <a:pos x="23" y="85"/>
                </a:cxn>
                <a:cxn ang="0">
                  <a:pos x="28" y="76"/>
                </a:cxn>
                <a:cxn ang="0">
                  <a:pos x="35" y="78"/>
                </a:cxn>
                <a:cxn ang="0">
                  <a:pos x="43" y="62"/>
                </a:cxn>
                <a:cxn ang="0">
                  <a:pos x="47" y="66"/>
                </a:cxn>
                <a:cxn ang="0">
                  <a:pos x="57" y="62"/>
                </a:cxn>
                <a:cxn ang="0">
                  <a:pos x="60" y="56"/>
                </a:cxn>
                <a:cxn ang="0">
                  <a:pos x="59" y="47"/>
                </a:cxn>
                <a:cxn ang="0">
                  <a:pos x="56" y="42"/>
                </a:cxn>
                <a:cxn ang="0">
                  <a:pos x="51" y="17"/>
                </a:cxn>
                <a:cxn ang="0">
                  <a:pos x="39" y="0"/>
                </a:cxn>
                <a:cxn ang="0">
                  <a:pos x="32" y="5"/>
                </a:cxn>
                <a:cxn ang="0">
                  <a:pos x="40" y="15"/>
                </a:cxn>
                <a:cxn ang="0">
                  <a:pos x="40" y="27"/>
                </a:cxn>
                <a:cxn ang="0">
                  <a:pos x="34" y="42"/>
                </a:cxn>
              </a:cxnLst>
              <a:rect l="0" t="0" r="0" b="0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" name="Freeform 107"/>
            <p:cNvSpPr/>
            <p:nvPr/>
          </p:nvSpPr>
          <p:spPr>
            <a:xfrm>
              <a:off x="2398" y="37"/>
              <a:ext cx="52" cy="3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7" y="8"/>
                </a:cxn>
                <a:cxn ang="0">
                  <a:pos x="16" y="11"/>
                </a:cxn>
                <a:cxn ang="0">
                  <a:pos x="13" y="17"/>
                </a:cxn>
                <a:cxn ang="0">
                  <a:pos x="3" y="17"/>
                </a:cxn>
                <a:cxn ang="0">
                  <a:pos x="1" y="15"/>
                </a:cxn>
                <a:cxn ang="0">
                  <a:pos x="14" y="8"/>
                </a:cxn>
                <a:cxn ang="0">
                  <a:pos x="25" y="0"/>
                </a:cxn>
              </a:cxnLst>
              <a:rect l="0" t="0" r="0" b="0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" name="Freeform 108"/>
            <p:cNvSpPr/>
            <p:nvPr/>
          </p:nvSpPr>
          <p:spPr>
            <a:xfrm>
              <a:off x="2291" y="46"/>
              <a:ext cx="19" cy="22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1"/>
                </a:cxn>
                <a:cxn ang="0">
                  <a:pos x="7" y="0"/>
                </a:cxn>
              </a:cxnLst>
              <a:rect l="0" t="0" r="0" b="0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" name="Freeform 109"/>
            <p:cNvSpPr/>
            <p:nvPr/>
          </p:nvSpPr>
          <p:spPr>
            <a:xfrm>
              <a:off x="2315" y="45"/>
              <a:ext cx="37" cy="27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0" y="8"/>
                </a:cxn>
                <a:cxn ang="0">
                  <a:pos x="3" y="14"/>
                </a:cxn>
                <a:cxn ang="0">
                  <a:pos x="8" y="15"/>
                </a:cxn>
                <a:cxn ang="0">
                  <a:pos x="17" y="11"/>
                </a:cxn>
                <a:cxn ang="0">
                  <a:pos x="6" y="3"/>
                </a:cxn>
              </a:cxnLst>
              <a:rect l="0" t="0" r="0" b="0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" name="Freeform 110"/>
            <p:cNvSpPr/>
            <p:nvPr/>
          </p:nvSpPr>
          <p:spPr>
            <a:xfrm>
              <a:off x="2376" y="36"/>
              <a:ext cx="20" cy="1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5"/>
                </a:cxn>
                <a:cxn ang="0">
                  <a:pos x="7" y="9"/>
                </a:cxn>
                <a:cxn ang="0">
                  <a:pos x="4" y="0"/>
                </a:cxn>
              </a:cxnLst>
              <a:rect l="0" t="0" r="0" b="0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" name="Freeform 111"/>
            <p:cNvSpPr/>
            <p:nvPr/>
          </p:nvSpPr>
          <p:spPr>
            <a:xfrm>
              <a:off x="2358" y="54"/>
              <a:ext cx="15" cy="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4" y="7"/>
                </a:cxn>
                <a:cxn ang="0">
                  <a:pos x="5" y="0"/>
                </a:cxn>
              </a:cxnLst>
              <a:rect l="0" t="0" r="0" b="0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" name="Freeform 112"/>
            <p:cNvSpPr/>
            <p:nvPr/>
          </p:nvSpPr>
          <p:spPr>
            <a:xfrm>
              <a:off x="3498" y="70"/>
              <a:ext cx="18" cy="3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7"/>
                </a:cxn>
                <a:cxn ang="0">
                  <a:pos x="0" y="15"/>
                </a:cxn>
                <a:cxn ang="0">
                  <a:pos x="7" y="17"/>
                </a:cxn>
                <a:cxn ang="0">
                  <a:pos x="11" y="0"/>
                </a:cxn>
              </a:cxnLst>
              <a:rect l="0" t="0" r="0" b="0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" name="Freeform 113"/>
            <p:cNvSpPr/>
            <p:nvPr/>
          </p:nvSpPr>
          <p:spPr>
            <a:xfrm>
              <a:off x="2614" y="1522"/>
              <a:ext cx="31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1" y="11"/>
                </a:cxn>
                <a:cxn ang="0">
                  <a:pos x="13" y="0"/>
                </a:cxn>
              </a:cxnLst>
              <a:rect l="0" t="0" r="0" b="0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" name="Freeform 114"/>
            <p:cNvSpPr/>
            <p:nvPr/>
          </p:nvSpPr>
          <p:spPr>
            <a:xfrm>
              <a:off x="2654" y="1515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" name="Freeform 115"/>
            <p:cNvSpPr/>
            <p:nvPr/>
          </p:nvSpPr>
          <p:spPr>
            <a:xfrm>
              <a:off x="2587" y="1361"/>
              <a:ext cx="9" cy="1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" y="5"/>
                </a:cxn>
                <a:cxn ang="0">
                  <a:pos x="3" y="8"/>
                </a:cxn>
                <a:cxn ang="0">
                  <a:pos x="3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" name="Freeform 116"/>
            <p:cNvSpPr/>
            <p:nvPr/>
          </p:nvSpPr>
          <p:spPr>
            <a:xfrm>
              <a:off x="2647" y="1288"/>
              <a:ext cx="11" cy="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6" y="11"/>
                </a:cxn>
                <a:cxn ang="0">
                  <a:pos x="3" y="0"/>
                </a:cxn>
              </a:cxnLst>
              <a:rect l="0" t="0" r="0" b="0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6" name="Freeform 117"/>
            <p:cNvSpPr/>
            <p:nvPr/>
          </p:nvSpPr>
          <p:spPr>
            <a:xfrm>
              <a:off x="2623" y="1287"/>
              <a:ext cx="11" cy="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6" y="11"/>
                </a:cxn>
                <a:cxn ang="0">
                  <a:pos x="3" y="0"/>
                </a:cxn>
              </a:cxnLst>
              <a:rect l="0" t="0" r="0" b="0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" name="Freeform 118"/>
            <p:cNvSpPr/>
            <p:nvPr/>
          </p:nvSpPr>
          <p:spPr>
            <a:xfrm>
              <a:off x="2612" y="1309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8" name="Freeform 119"/>
            <p:cNvSpPr/>
            <p:nvPr/>
          </p:nvSpPr>
          <p:spPr>
            <a:xfrm>
              <a:off x="2587" y="1343"/>
              <a:ext cx="9" cy="1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" y="5"/>
                </a:cxn>
                <a:cxn ang="0">
                  <a:pos x="3" y="8"/>
                </a:cxn>
                <a:cxn ang="0">
                  <a:pos x="3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9" name="Freeform 120"/>
            <p:cNvSpPr/>
            <p:nvPr/>
          </p:nvSpPr>
          <p:spPr>
            <a:xfrm>
              <a:off x="2606" y="1330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" name="Freeform 121"/>
            <p:cNvSpPr/>
            <p:nvPr/>
          </p:nvSpPr>
          <p:spPr>
            <a:xfrm>
              <a:off x="1873" y="342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1" name="Freeform 122"/>
            <p:cNvSpPr/>
            <p:nvPr/>
          </p:nvSpPr>
          <p:spPr>
            <a:xfrm>
              <a:off x="1812" y="308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2" name="Freeform 123"/>
            <p:cNvSpPr/>
            <p:nvPr/>
          </p:nvSpPr>
          <p:spPr>
            <a:xfrm>
              <a:off x="1574" y="91"/>
              <a:ext cx="2060" cy="1644"/>
            </a:xfrm>
            <a:custGeom>
              <a:avLst/>
              <a:gdLst/>
              <a:ahLst/>
              <a:cxnLst>
                <a:cxn ang="0">
                  <a:pos x="452" y="653"/>
                </a:cxn>
                <a:cxn ang="0">
                  <a:pos x="333" y="595"/>
                </a:cxn>
                <a:cxn ang="0">
                  <a:pos x="158" y="645"/>
                </a:cxn>
                <a:cxn ang="0">
                  <a:pos x="46" y="759"/>
                </a:cxn>
                <a:cxn ang="0">
                  <a:pos x="12" y="941"/>
                </a:cxn>
                <a:cxn ang="0">
                  <a:pos x="146" y="1059"/>
                </a:cxn>
                <a:cxn ang="0">
                  <a:pos x="308" y="1041"/>
                </a:cxn>
                <a:cxn ang="0">
                  <a:pos x="396" y="1138"/>
                </a:cxn>
                <a:cxn ang="0">
                  <a:pos x="452" y="1447"/>
                </a:cxn>
                <a:cxn ang="0">
                  <a:pos x="497" y="1628"/>
                </a:cxn>
                <a:cxn ang="0">
                  <a:pos x="704" y="1574"/>
                </a:cxn>
                <a:cxn ang="0">
                  <a:pos x="817" y="1380"/>
                </a:cxn>
                <a:cxn ang="0">
                  <a:pos x="885" y="1153"/>
                </a:cxn>
                <a:cxn ang="0">
                  <a:pos x="998" y="999"/>
                </a:cxn>
                <a:cxn ang="0">
                  <a:pos x="796" y="856"/>
                </a:cxn>
                <a:cxn ang="0">
                  <a:pos x="817" y="819"/>
                </a:cxn>
                <a:cxn ang="0">
                  <a:pos x="1003" y="916"/>
                </a:cxn>
                <a:cxn ang="0">
                  <a:pos x="1098" y="792"/>
                </a:cxn>
                <a:cxn ang="0">
                  <a:pos x="1046" y="763"/>
                </a:cxn>
                <a:cxn ang="0">
                  <a:pos x="929" y="716"/>
                </a:cxn>
                <a:cxn ang="0">
                  <a:pos x="1141" y="761"/>
                </a:cxn>
                <a:cxn ang="0">
                  <a:pos x="1296" y="852"/>
                </a:cxn>
                <a:cxn ang="0">
                  <a:pos x="1373" y="1033"/>
                </a:cxn>
                <a:cxn ang="0">
                  <a:pos x="1608" y="847"/>
                </a:cxn>
                <a:cxn ang="0">
                  <a:pos x="1704" y="1030"/>
                </a:cxn>
                <a:cxn ang="0">
                  <a:pos x="1707" y="874"/>
                </a:cxn>
                <a:cxn ang="0">
                  <a:pos x="1759" y="800"/>
                </a:cxn>
                <a:cxn ang="0">
                  <a:pos x="1783" y="544"/>
                </a:cxn>
                <a:cxn ang="0">
                  <a:pos x="1824" y="528"/>
                </a:cxn>
                <a:cxn ang="0">
                  <a:pos x="1844" y="427"/>
                </a:cxn>
                <a:cxn ang="0">
                  <a:pos x="1805" y="226"/>
                </a:cxn>
                <a:cxn ang="0">
                  <a:pos x="1899" y="108"/>
                </a:cxn>
                <a:cxn ang="0">
                  <a:pos x="1947" y="209"/>
                </a:cxn>
                <a:cxn ang="0">
                  <a:pos x="1943" y="123"/>
                </a:cxn>
                <a:cxn ang="0">
                  <a:pos x="1975" y="51"/>
                </a:cxn>
                <a:cxn ang="0">
                  <a:pos x="2038" y="0"/>
                </a:cxn>
                <a:cxn ang="0">
                  <a:pos x="1820" y="63"/>
                </a:cxn>
                <a:cxn ang="0">
                  <a:pos x="1583" y="83"/>
                </a:cxn>
                <a:cxn ang="0">
                  <a:pos x="1349" y="30"/>
                </a:cxn>
                <a:cxn ang="0">
                  <a:pos x="1132" y="65"/>
                </a:cxn>
                <a:cxn ang="0">
                  <a:pos x="1040" y="170"/>
                </a:cxn>
                <a:cxn ang="0">
                  <a:pos x="926" y="137"/>
                </a:cxn>
                <a:cxn ang="0">
                  <a:pos x="758" y="183"/>
                </a:cxn>
                <a:cxn ang="0">
                  <a:pos x="667" y="140"/>
                </a:cxn>
                <a:cxn ang="0">
                  <a:pos x="364" y="248"/>
                </a:cxn>
                <a:cxn ang="0">
                  <a:pos x="535" y="213"/>
                </a:cxn>
                <a:cxn ang="0">
                  <a:pos x="638" y="276"/>
                </a:cxn>
                <a:cxn ang="0">
                  <a:pos x="443" y="357"/>
                </a:cxn>
                <a:cxn ang="0">
                  <a:pos x="275" y="416"/>
                </a:cxn>
                <a:cxn ang="0">
                  <a:pos x="167" y="537"/>
                </a:cxn>
                <a:cxn ang="0">
                  <a:pos x="283" y="552"/>
                </a:cxn>
                <a:cxn ang="0">
                  <a:pos x="381" y="573"/>
                </a:cxn>
                <a:cxn ang="0">
                  <a:pos x="493" y="590"/>
                </a:cxn>
                <a:cxn ang="0">
                  <a:pos x="487" y="512"/>
                </a:cxn>
                <a:cxn ang="0">
                  <a:pos x="592" y="548"/>
                </a:cxn>
                <a:cxn ang="0">
                  <a:pos x="686" y="470"/>
                </a:cxn>
                <a:cxn ang="0">
                  <a:pos x="772" y="480"/>
                </a:cxn>
                <a:cxn ang="0">
                  <a:pos x="639" y="598"/>
                </a:cxn>
              </a:cxnLst>
              <a:rect l="0" t="0" r="0" b="0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73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74" name="Rectangle 3"/>
          <p:cNvSpPr>
            <a:spLocks noGrp="1"/>
          </p:cNvSpPr>
          <p:nvPr>
            <p:ph type="body" idx="1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175" name="日期占位符 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Verdana" panose="020B0604030504040204" pitchFamily="2" charset="0"/>
              </a:defRPr>
            </a:lvl1pPr>
          </a:lstStyle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2176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217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Verdana" panose="020B060403050404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  <p:pic>
        <p:nvPicPr>
          <p:cNvPr id="2178" name="WordArt 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82625" y="725488"/>
            <a:ext cx="3395663" cy="2619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4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9900" lvl="0" indent="-469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08050" lvl="1" indent="-4362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04925" lvl="2" indent="-39497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94180" lvl="3" indent="-3873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94230" lvl="4" indent="-39878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4"/>
          <p:cNvSpPr/>
          <p:nvPr/>
        </p:nvSpPr>
        <p:spPr>
          <a:xfrm>
            <a:off x="576263" y="1182688"/>
            <a:ext cx="7958137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1314263702"/>
              </a:cxn>
              <a:cxn ang="0">
                <a:pos x="0" y="1314263702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</a:cxnLst>
            <a:rect l="0" t="0" r="0" b="0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" name="Line 5"/>
          <p:cNvSpPr/>
          <p:nvPr/>
        </p:nvSpPr>
        <p:spPr>
          <a:xfrm flipV="1">
            <a:off x="609600" y="6172200"/>
            <a:ext cx="79248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6" name="Group 279"/>
          <p:cNvGrpSpPr/>
          <p:nvPr/>
        </p:nvGrpSpPr>
        <p:grpSpPr>
          <a:xfrm>
            <a:off x="8275638" y="1046163"/>
            <a:ext cx="265112" cy="265112"/>
            <a:chOff x="0" y="0"/>
            <a:chExt cx="860" cy="860"/>
          </a:xfrm>
        </p:grpSpPr>
        <p:sp>
          <p:nvSpPr>
            <p:cNvPr id="3077" name="Oval 280"/>
            <p:cNvSpPr/>
            <p:nvPr userDrawn="1"/>
          </p:nvSpPr>
          <p:spPr>
            <a:xfrm>
              <a:off x="0" y="0"/>
              <a:ext cx="860" cy="860"/>
            </a:xfrm>
            <a:prstGeom prst="ellipse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3078" name="Oval 281"/>
            <p:cNvSpPr/>
            <p:nvPr userDrawn="1"/>
          </p:nvSpPr>
          <p:spPr>
            <a:xfrm>
              <a:off x="237" y="278"/>
              <a:ext cx="474" cy="47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3079" name="Oval 282"/>
            <p:cNvSpPr/>
            <p:nvPr userDrawn="1"/>
          </p:nvSpPr>
          <p:spPr>
            <a:xfrm rot="19033561">
              <a:off x="72" y="134"/>
              <a:ext cx="360" cy="20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</p:grpSp>
      <p:grpSp>
        <p:nvGrpSpPr>
          <p:cNvPr id="3080" name="Group 283"/>
          <p:cNvGrpSpPr/>
          <p:nvPr/>
        </p:nvGrpSpPr>
        <p:grpSpPr>
          <a:xfrm>
            <a:off x="201613" y="6076950"/>
            <a:ext cx="625475" cy="625475"/>
            <a:chOff x="0" y="0"/>
            <a:chExt cx="748" cy="748"/>
          </a:xfrm>
        </p:grpSpPr>
        <p:sp>
          <p:nvSpPr>
            <p:cNvPr id="3081" name="Oval 284"/>
            <p:cNvSpPr/>
            <p:nvPr userDrawn="1"/>
          </p:nvSpPr>
          <p:spPr>
            <a:xfrm>
              <a:off x="0" y="0"/>
              <a:ext cx="748" cy="74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3082" name="Oval 285"/>
            <p:cNvSpPr/>
            <p:nvPr userDrawn="1"/>
          </p:nvSpPr>
          <p:spPr>
            <a:xfrm>
              <a:off x="207" y="241"/>
              <a:ext cx="414" cy="41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3083" name="Oval 286"/>
            <p:cNvSpPr/>
            <p:nvPr userDrawn="1"/>
          </p:nvSpPr>
          <p:spPr>
            <a:xfrm rot="19033561">
              <a:off x="63" y="116"/>
              <a:ext cx="315" cy="17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</p:grpSp>
      <p:grpSp>
        <p:nvGrpSpPr>
          <p:cNvPr id="3084" name="Group 287"/>
          <p:cNvGrpSpPr/>
          <p:nvPr/>
        </p:nvGrpSpPr>
        <p:grpSpPr>
          <a:xfrm>
            <a:off x="7610475" y="1012825"/>
            <a:ext cx="414338" cy="414338"/>
            <a:chOff x="0" y="0"/>
            <a:chExt cx="860" cy="860"/>
          </a:xfrm>
        </p:grpSpPr>
        <p:sp>
          <p:nvSpPr>
            <p:cNvPr id="3085" name="Oval 288"/>
            <p:cNvSpPr/>
            <p:nvPr userDrawn="1"/>
          </p:nvSpPr>
          <p:spPr>
            <a:xfrm>
              <a:off x="0" y="0"/>
              <a:ext cx="860" cy="860"/>
            </a:xfrm>
            <a:prstGeom prst="ellipse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3086" name="Oval 289"/>
            <p:cNvSpPr/>
            <p:nvPr userDrawn="1"/>
          </p:nvSpPr>
          <p:spPr>
            <a:xfrm>
              <a:off x="237" y="277"/>
              <a:ext cx="474" cy="47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  <p:sp>
          <p:nvSpPr>
            <p:cNvPr id="3087" name="Oval 290"/>
            <p:cNvSpPr/>
            <p:nvPr userDrawn="1"/>
          </p:nvSpPr>
          <p:spPr>
            <a:xfrm rot="19033561">
              <a:off x="72" y="132"/>
              <a:ext cx="362" cy="20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0" hangingPunct="0"/>
              <a:endParaRPr lang="zh-CN" altLang="en-US" dirty="0">
                <a:latin typeface="Times New Roman" panose="02020603050405020304" pitchFamily="2" charset="0"/>
              </a:endParaRPr>
            </a:p>
          </p:txBody>
        </p:sp>
      </p:grpSp>
      <p:grpSp>
        <p:nvGrpSpPr>
          <p:cNvPr id="3088" name="Group 15"/>
          <p:cNvGrpSpPr/>
          <p:nvPr/>
        </p:nvGrpSpPr>
        <p:grpSpPr>
          <a:xfrm>
            <a:off x="1789113" y="182563"/>
            <a:ext cx="6838950" cy="3365500"/>
            <a:chOff x="0" y="0"/>
            <a:chExt cx="4308" cy="2120"/>
          </a:xfrm>
        </p:grpSpPr>
        <p:sp>
          <p:nvSpPr>
            <p:cNvPr id="3089" name="Freeform 16"/>
            <p:cNvSpPr/>
            <p:nvPr/>
          </p:nvSpPr>
          <p:spPr>
            <a:xfrm>
              <a:off x="79" y="94"/>
              <a:ext cx="1267" cy="1938"/>
            </a:xfrm>
            <a:custGeom>
              <a:avLst/>
              <a:gdLst/>
              <a:ahLst/>
              <a:cxnLst>
                <a:cxn ang="0">
                  <a:pos x="49" y="109"/>
                </a:cxn>
                <a:cxn ang="0">
                  <a:pos x="135" y="88"/>
                </a:cxn>
                <a:cxn ang="0">
                  <a:pos x="182" y="101"/>
                </a:cxn>
                <a:cxn ang="0">
                  <a:pos x="175" y="187"/>
                </a:cxn>
                <a:cxn ang="0">
                  <a:pos x="115" y="245"/>
                </a:cxn>
                <a:cxn ang="0">
                  <a:pos x="91" y="301"/>
                </a:cxn>
                <a:cxn ang="0">
                  <a:pos x="119" y="405"/>
                </a:cxn>
                <a:cxn ang="0">
                  <a:pos x="133" y="404"/>
                </a:cxn>
                <a:cxn ang="0">
                  <a:pos x="138" y="381"/>
                </a:cxn>
                <a:cxn ang="0">
                  <a:pos x="201" y="486"/>
                </a:cxn>
                <a:cxn ang="0">
                  <a:pos x="273" y="505"/>
                </a:cxn>
                <a:cxn ang="0">
                  <a:pos x="334" y="568"/>
                </a:cxn>
                <a:cxn ang="0">
                  <a:pos x="358" y="599"/>
                </a:cxn>
                <a:cxn ang="0">
                  <a:pos x="323" y="677"/>
                </a:cxn>
                <a:cxn ang="0">
                  <a:pos x="385" y="749"/>
                </a:cxn>
                <a:cxn ang="0">
                  <a:pos x="434" y="851"/>
                </a:cxn>
                <a:cxn ang="0">
                  <a:pos x="459" y="972"/>
                </a:cxn>
                <a:cxn ang="0">
                  <a:pos x="501" y="1069"/>
                </a:cxn>
                <a:cxn ang="0">
                  <a:pos x="537" y="1061"/>
                </a:cxn>
                <a:cxn ang="0">
                  <a:pos x="523" y="1007"/>
                </a:cxn>
                <a:cxn ang="0">
                  <a:pos x="541" y="970"/>
                </a:cxn>
                <a:cxn ang="0">
                  <a:pos x="574" y="938"/>
                </a:cxn>
                <a:cxn ang="0">
                  <a:pos x="608" y="874"/>
                </a:cxn>
                <a:cxn ang="0">
                  <a:pos x="658" y="821"/>
                </a:cxn>
                <a:cxn ang="0">
                  <a:pos x="681" y="734"/>
                </a:cxn>
                <a:cxn ang="0">
                  <a:pos x="651" y="647"/>
                </a:cxn>
                <a:cxn ang="0">
                  <a:pos x="577" y="594"/>
                </a:cxn>
                <a:cxn ang="0">
                  <a:pos x="464" y="539"/>
                </a:cxn>
                <a:cxn ang="0">
                  <a:pos x="409" y="530"/>
                </a:cxn>
                <a:cxn ang="0">
                  <a:pos x="380" y="534"/>
                </a:cxn>
                <a:cxn ang="0">
                  <a:pos x="334" y="550"/>
                </a:cxn>
                <a:cxn ang="0">
                  <a:pos x="318" y="494"/>
                </a:cxn>
                <a:cxn ang="0">
                  <a:pos x="309" y="447"/>
                </a:cxn>
                <a:cxn ang="0">
                  <a:pos x="265" y="465"/>
                </a:cxn>
                <a:cxn ang="0">
                  <a:pos x="238" y="400"/>
                </a:cxn>
                <a:cxn ang="0">
                  <a:pos x="311" y="384"/>
                </a:cxn>
                <a:cxn ang="0">
                  <a:pos x="354" y="381"/>
                </a:cxn>
                <a:cxn ang="0">
                  <a:pos x="376" y="378"/>
                </a:cxn>
                <a:cxn ang="0">
                  <a:pos x="444" y="316"/>
                </a:cxn>
                <a:cxn ang="0">
                  <a:pos x="497" y="286"/>
                </a:cxn>
                <a:cxn ang="0">
                  <a:pos x="537" y="268"/>
                </a:cxn>
                <a:cxn ang="0">
                  <a:pos x="562" y="226"/>
                </a:cxn>
                <a:cxn ang="0">
                  <a:pos x="541" y="216"/>
                </a:cxn>
                <a:cxn ang="0">
                  <a:pos x="641" y="192"/>
                </a:cxn>
                <a:cxn ang="0">
                  <a:pos x="591" y="144"/>
                </a:cxn>
                <a:cxn ang="0">
                  <a:pos x="557" y="111"/>
                </a:cxn>
                <a:cxn ang="0">
                  <a:pos x="513" y="154"/>
                </a:cxn>
                <a:cxn ang="0">
                  <a:pos x="466" y="187"/>
                </a:cxn>
                <a:cxn ang="0">
                  <a:pos x="429" y="128"/>
                </a:cxn>
                <a:cxn ang="0">
                  <a:pos x="509" y="101"/>
                </a:cxn>
                <a:cxn ang="0">
                  <a:pos x="532" y="83"/>
                </a:cxn>
                <a:cxn ang="0">
                  <a:pos x="557" y="73"/>
                </a:cxn>
                <a:cxn ang="0">
                  <a:pos x="540" y="61"/>
                </a:cxn>
                <a:cxn ang="0">
                  <a:pos x="530" y="50"/>
                </a:cxn>
                <a:cxn ang="0">
                  <a:pos x="505" y="43"/>
                </a:cxn>
                <a:cxn ang="0">
                  <a:pos x="464" y="57"/>
                </a:cxn>
                <a:cxn ang="0">
                  <a:pos x="398" y="50"/>
                </a:cxn>
                <a:cxn ang="0">
                  <a:pos x="231" y="0"/>
                </a:cxn>
                <a:cxn ang="0">
                  <a:pos x="145" y="13"/>
                </a:cxn>
                <a:cxn ang="0">
                  <a:pos x="121" y="43"/>
                </a:cxn>
                <a:cxn ang="0">
                  <a:pos x="54" y="73"/>
                </a:cxn>
                <a:cxn ang="0">
                  <a:pos x="54" y="91"/>
                </a:cxn>
                <a:cxn ang="0">
                  <a:pos x="1" y="106"/>
                </a:cxn>
              </a:cxnLst>
              <a:rect l="0" t="0" r="0" b="0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17"/>
            <p:cNvSpPr/>
            <p:nvPr/>
          </p:nvSpPr>
          <p:spPr>
            <a:xfrm>
              <a:off x="39" y="279"/>
              <a:ext cx="34" cy="28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0" y="9"/>
                </a:cxn>
                <a:cxn ang="0">
                  <a:pos x="9" y="15"/>
                </a:cxn>
                <a:cxn ang="0">
                  <a:pos x="18" y="10"/>
                </a:cxn>
                <a:cxn ang="0">
                  <a:pos x="12" y="0"/>
                </a:cxn>
                <a:cxn ang="0">
                  <a:pos x="7" y="1"/>
                </a:cxn>
              </a:cxnLst>
              <a:rect l="0" t="0" r="0" b="0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18"/>
            <p:cNvSpPr/>
            <p:nvPr/>
          </p:nvSpPr>
          <p:spPr>
            <a:xfrm>
              <a:off x="346" y="402"/>
              <a:ext cx="39" cy="3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1" y="17"/>
                </a:cxn>
                <a:cxn ang="0">
                  <a:pos x="18" y="17"/>
                </a:cxn>
                <a:cxn ang="0">
                  <a:pos x="17" y="7"/>
                </a:cxn>
                <a:cxn ang="0">
                  <a:pos x="11" y="1"/>
                </a:cxn>
                <a:cxn ang="0">
                  <a:pos x="5" y="0"/>
                </a:cxn>
              </a:cxnLst>
              <a:rect l="0" t="0" r="0" b="0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19"/>
            <p:cNvSpPr/>
            <p:nvPr/>
          </p:nvSpPr>
          <p:spPr>
            <a:xfrm>
              <a:off x="1128" y="458"/>
              <a:ext cx="98" cy="74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3" y="4"/>
                </a:cxn>
                <a:cxn ang="0">
                  <a:pos x="22" y="11"/>
                </a:cxn>
                <a:cxn ang="0">
                  <a:pos x="16" y="17"/>
                </a:cxn>
                <a:cxn ang="0">
                  <a:pos x="9" y="22"/>
                </a:cxn>
                <a:cxn ang="0">
                  <a:pos x="26" y="35"/>
                </a:cxn>
                <a:cxn ang="0">
                  <a:pos x="33" y="41"/>
                </a:cxn>
                <a:cxn ang="0">
                  <a:pos x="36" y="39"/>
                </a:cxn>
                <a:cxn ang="0">
                  <a:pos x="37" y="37"/>
                </a:cxn>
                <a:cxn ang="0">
                  <a:pos x="41" y="42"/>
                </a:cxn>
                <a:cxn ang="0">
                  <a:pos x="52" y="37"/>
                </a:cxn>
                <a:cxn ang="0">
                  <a:pos x="55" y="32"/>
                </a:cxn>
                <a:cxn ang="0">
                  <a:pos x="43" y="17"/>
                </a:cxn>
                <a:cxn ang="0">
                  <a:pos x="48" y="11"/>
                </a:cxn>
                <a:cxn ang="0">
                  <a:pos x="46" y="2"/>
                </a:cxn>
                <a:cxn ang="0">
                  <a:pos x="41" y="0"/>
                </a:cxn>
              </a:cxnLst>
              <a:rect l="0" t="0" r="0" b="0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20"/>
            <p:cNvSpPr/>
            <p:nvPr/>
          </p:nvSpPr>
          <p:spPr>
            <a:xfrm>
              <a:off x="654" y="842"/>
              <a:ext cx="158" cy="84"/>
            </a:xfrm>
            <a:custGeom>
              <a:avLst/>
              <a:gdLst/>
              <a:ahLst/>
              <a:cxnLst>
                <a:cxn ang="0">
                  <a:pos x="19" y="5"/>
                </a:cxn>
                <a:cxn ang="0">
                  <a:pos x="7" y="5"/>
                </a:cxn>
                <a:cxn ang="0">
                  <a:pos x="2" y="7"/>
                </a:cxn>
                <a:cxn ang="0">
                  <a:pos x="10" y="22"/>
                </a:cxn>
                <a:cxn ang="0">
                  <a:pos x="21" y="19"/>
                </a:cxn>
                <a:cxn ang="0">
                  <a:pos x="38" y="23"/>
                </a:cxn>
                <a:cxn ang="0">
                  <a:pos x="46" y="26"/>
                </a:cxn>
                <a:cxn ang="0">
                  <a:pos x="55" y="38"/>
                </a:cxn>
                <a:cxn ang="0">
                  <a:pos x="58" y="47"/>
                </a:cxn>
                <a:cxn ang="0">
                  <a:pos x="65" y="42"/>
                </a:cxn>
                <a:cxn ang="0">
                  <a:pos x="70" y="41"/>
                </a:cxn>
                <a:cxn ang="0">
                  <a:pos x="78" y="44"/>
                </a:cxn>
                <a:cxn ang="0">
                  <a:pos x="80" y="34"/>
                </a:cxn>
                <a:cxn ang="0">
                  <a:pos x="63" y="23"/>
                </a:cxn>
                <a:cxn ang="0">
                  <a:pos x="43" y="8"/>
                </a:cxn>
                <a:cxn ang="0">
                  <a:pos x="22" y="11"/>
                </a:cxn>
                <a:cxn ang="0">
                  <a:pos x="19" y="5"/>
                </a:cxn>
              </a:cxnLst>
              <a:rect l="0" t="0" r="0" b="0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21"/>
            <p:cNvSpPr/>
            <p:nvPr/>
          </p:nvSpPr>
          <p:spPr>
            <a:xfrm>
              <a:off x="784" y="906"/>
              <a:ext cx="99" cy="4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8" y="3"/>
                </a:cxn>
                <a:cxn ang="0">
                  <a:pos x="13" y="13"/>
                </a:cxn>
                <a:cxn ang="0">
                  <a:pos x="6" y="15"/>
                </a:cxn>
                <a:cxn ang="0">
                  <a:pos x="1" y="18"/>
                </a:cxn>
                <a:cxn ang="0">
                  <a:pos x="5" y="24"/>
                </a:cxn>
                <a:cxn ang="0">
                  <a:pos x="55" y="15"/>
                </a:cxn>
                <a:cxn ang="0">
                  <a:pos x="51" y="7"/>
                </a:cxn>
                <a:cxn ang="0">
                  <a:pos x="43" y="4"/>
                </a:cxn>
                <a:cxn ang="0">
                  <a:pos x="42" y="11"/>
                </a:cxn>
                <a:cxn ang="0">
                  <a:pos x="36" y="8"/>
                </a:cxn>
                <a:cxn ang="0">
                  <a:pos x="28" y="6"/>
                </a:cxn>
                <a:cxn ang="0">
                  <a:pos x="23" y="0"/>
                </a:cxn>
              </a:cxnLst>
              <a:rect l="0" t="0" r="0" b="0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22"/>
            <p:cNvSpPr/>
            <p:nvPr/>
          </p:nvSpPr>
          <p:spPr>
            <a:xfrm>
              <a:off x="889" y="932"/>
              <a:ext cx="38" cy="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8"/>
                </a:cxn>
                <a:cxn ang="0">
                  <a:pos x="11" y="11"/>
                </a:cxn>
                <a:cxn ang="0">
                  <a:pos x="14" y="2"/>
                </a:cxn>
                <a:cxn ang="0">
                  <a:pos x="5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23"/>
            <p:cNvSpPr/>
            <p:nvPr/>
          </p:nvSpPr>
          <p:spPr>
            <a:xfrm>
              <a:off x="945" y="935"/>
              <a:ext cx="12" cy="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7" y="13"/>
                </a:cxn>
                <a:cxn ang="0">
                  <a:pos x="5" y="7"/>
                </a:cxn>
                <a:cxn ang="0">
                  <a:pos x="7" y="2"/>
                </a:cxn>
                <a:cxn ang="0">
                  <a:pos x="6" y="0"/>
                </a:cxn>
              </a:cxnLst>
              <a:rect l="0" t="0" r="0" b="0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24"/>
            <p:cNvSpPr/>
            <p:nvPr/>
          </p:nvSpPr>
          <p:spPr>
            <a:xfrm>
              <a:off x="762" y="89"/>
              <a:ext cx="180" cy="88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11" y="13"/>
                </a:cxn>
                <a:cxn ang="0">
                  <a:pos x="3" y="16"/>
                </a:cxn>
                <a:cxn ang="0">
                  <a:pos x="0" y="17"/>
                </a:cxn>
                <a:cxn ang="0">
                  <a:pos x="11" y="25"/>
                </a:cxn>
                <a:cxn ang="0">
                  <a:pos x="17" y="26"/>
                </a:cxn>
                <a:cxn ang="0">
                  <a:pos x="29" y="20"/>
                </a:cxn>
                <a:cxn ang="0">
                  <a:pos x="34" y="18"/>
                </a:cxn>
                <a:cxn ang="0">
                  <a:pos x="35" y="23"/>
                </a:cxn>
                <a:cxn ang="0">
                  <a:pos x="27" y="26"/>
                </a:cxn>
                <a:cxn ang="0">
                  <a:pos x="31" y="31"/>
                </a:cxn>
                <a:cxn ang="0">
                  <a:pos x="17" y="37"/>
                </a:cxn>
                <a:cxn ang="0">
                  <a:pos x="30" y="47"/>
                </a:cxn>
                <a:cxn ang="0">
                  <a:pos x="35" y="48"/>
                </a:cxn>
                <a:cxn ang="0">
                  <a:pos x="50" y="44"/>
                </a:cxn>
                <a:cxn ang="0">
                  <a:pos x="64" y="44"/>
                </a:cxn>
                <a:cxn ang="0">
                  <a:pos x="71" y="50"/>
                </a:cxn>
                <a:cxn ang="0">
                  <a:pos x="86" y="47"/>
                </a:cxn>
                <a:cxn ang="0">
                  <a:pos x="95" y="44"/>
                </a:cxn>
                <a:cxn ang="0">
                  <a:pos x="94" y="33"/>
                </a:cxn>
                <a:cxn ang="0">
                  <a:pos x="99" y="29"/>
                </a:cxn>
                <a:cxn ang="0">
                  <a:pos x="101" y="20"/>
                </a:cxn>
                <a:cxn ang="0">
                  <a:pos x="89" y="24"/>
                </a:cxn>
                <a:cxn ang="0">
                  <a:pos x="85" y="18"/>
                </a:cxn>
                <a:cxn ang="0">
                  <a:pos x="73" y="20"/>
                </a:cxn>
                <a:cxn ang="0">
                  <a:pos x="57" y="4"/>
                </a:cxn>
                <a:cxn ang="0">
                  <a:pos x="40" y="5"/>
                </a:cxn>
                <a:cxn ang="0">
                  <a:pos x="35" y="1"/>
                </a:cxn>
                <a:cxn ang="0">
                  <a:pos x="27" y="1"/>
                </a:cxn>
              </a:cxnLst>
              <a:rect l="0" t="0" r="0" b="0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25"/>
            <p:cNvSpPr/>
            <p:nvPr/>
          </p:nvSpPr>
          <p:spPr>
            <a:xfrm>
              <a:off x="842" y="48"/>
              <a:ext cx="146" cy="60"/>
            </a:xfrm>
            <a:custGeom>
              <a:avLst/>
              <a:gdLst/>
              <a:ahLst/>
              <a:cxnLst>
                <a:cxn ang="0">
                  <a:pos x="41" y="5"/>
                </a:cxn>
                <a:cxn ang="0">
                  <a:pos x="6" y="11"/>
                </a:cxn>
                <a:cxn ang="0">
                  <a:pos x="4" y="15"/>
                </a:cxn>
                <a:cxn ang="0">
                  <a:pos x="24" y="22"/>
                </a:cxn>
                <a:cxn ang="0">
                  <a:pos x="58" y="32"/>
                </a:cxn>
                <a:cxn ang="0">
                  <a:pos x="75" y="29"/>
                </a:cxn>
                <a:cxn ang="0">
                  <a:pos x="80" y="27"/>
                </a:cxn>
                <a:cxn ang="0">
                  <a:pos x="75" y="19"/>
                </a:cxn>
                <a:cxn ang="0">
                  <a:pos x="70" y="15"/>
                </a:cxn>
                <a:cxn ang="0">
                  <a:pos x="55" y="11"/>
                </a:cxn>
                <a:cxn ang="0">
                  <a:pos x="41" y="5"/>
                </a:cxn>
              </a:cxnLst>
              <a:rect l="0" t="0" r="0" b="0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26"/>
            <p:cNvSpPr/>
            <p:nvPr/>
          </p:nvSpPr>
          <p:spPr>
            <a:xfrm>
              <a:off x="1047" y="118"/>
              <a:ext cx="233" cy="190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2" y="10"/>
                </a:cxn>
                <a:cxn ang="0">
                  <a:pos x="9" y="16"/>
                </a:cxn>
                <a:cxn ang="0">
                  <a:pos x="23" y="32"/>
                </a:cxn>
                <a:cxn ang="0">
                  <a:pos x="33" y="36"/>
                </a:cxn>
                <a:cxn ang="0">
                  <a:pos x="44" y="41"/>
                </a:cxn>
                <a:cxn ang="0">
                  <a:pos x="53" y="36"/>
                </a:cxn>
                <a:cxn ang="0">
                  <a:pos x="60" y="43"/>
                </a:cxn>
                <a:cxn ang="0">
                  <a:pos x="63" y="53"/>
                </a:cxn>
                <a:cxn ang="0">
                  <a:pos x="49" y="64"/>
                </a:cxn>
                <a:cxn ang="0">
                  <a:pos x="38" y="72"/>
                </a:cxn>
                <a:cxn ang="0">
                  <a:pos x="29" y="70"/>
                </a:cxn>
                <a:cxn ang="0">
                  <a:pos x="24" y="69"/>
                </a:cxn>
                <a:cxn ang="0">
                  <a:pos x="18" y="79"/>
                </a:cxn>
                <a:cxn ang="0">
                  <a:pos x="17" y="83"/>
                </a:cxn>
                <a:cxn ang="0">
                  <a:pos x="31" y="85"/>
                </a:cxn>
                <a:cxn ang="0">
                  <a:pos x="40" y="85"/>
                </a:cxn>
                <a:cxn ang="0">
                  <a:pos x="49" y="96"/>
                </a:cxn>
                <a:cxn ang="0">
                  <a:pos x="53" y="99"/>
                </a:cxn>
                <a:cxn ang="0">
                  <a:pos x="59" y="100"/>
                </a:cxn>
                <a:cxn ang="0">
                  <a:pos x="66" y="105"/>
                </a:cxn>
                <a:cxn ang="0">
                  <a:pos x="77" y="99"/>
                </a:cxn>
                <a:cxn ang="0">
                  <a:pos x="86" y="99"/>
                </a:cxn>
                <a:cxn ang="0">
                  <a:pos x="97" y="89"/>
                </a:cxn>
                <a:cxn ang="0">
                  <a:pos x="95" y="77"/>
                </a:cxn>
                <a:cxn ang="0">
                  <a:pos x="92" y="72"/>
                </a:cxn>
                <a:cxn ang="0">
                  <a:pos x="99" y="70"/>
                </a:cxn>
                <a:cxn ang="0">
                  <a:pos x="104" y="76"/>
                </a:cxn>
                <a:cxn ang="0">
                  <a:pos x="105" y="82"/>
                </a:cxn>
                <a:cxn ang="0">
                  <a:pos x="110" y="81"/>
                </a:cxn>
                <a:cxn ang="0">
                  <a:pos x="129" y="70"/>
                </a:cxn>
                <a:cxn ang="0">
                  <a:pos x="124" y="61"/>
                </a:cxn>
                <a:cxn ang="0">
                  <a:pos x="110" y="52"/>
                </a:cxn>
                <a:cxn ang="0">
                  <a:pos x="113" y="45"/>
                </a:cxn>
                <a:cxn ang="0">
                  <a:pos x="117" y="43"/>
                </a:cxn>
                <a:cxn ang="0">
                  <a:pos x="107" y="26"/>
                </a:cxn>
                <a:cxn ang="0">
                  <a:pos x="99" y="25"/>
                </a:cxn>
                <a:cxn ang="0">
                  <a:pos x="94" y="23"/>
                </a:cxn>
                <a:cxn ang="0">
                  <a:pos x="85" y="14"/>
                </a:cxn>
                <a:cxn ang="0">
                  <a:pos x="66" y="19"/>
                </a:cxn>
                <a:cxn ang="0">
                  <a:pos x="71" y="10"/>
                </a:cxn>
                <a:cxn ang="0">
                  <a:pos x="59" y="7"/>
                </a:cxn>
                <a:cxn ang="0">
                  <a:pos x="50" y="7"/>
                </a:cxn>
                <a:cxn ang="0">
                  <a:pos x="29" y="4"/>
                </a:cxn>
              </a:cxnLst>
              <a:rect l="0" t="0" r="0" b="0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7"/>
            <p:cNvSpPr/>
            <p:nvPr/>
          </p:nvSpPr>
          <p:spPr>
            <a:xfrm>
              <a:off x="1045" y="36"/>
              <a:ext cx="44" cy="37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4"/>
                </a:cxn>
                <a:cxn ang="0">
                  <a:pos x="12" y="16"/>
                </a:cxn>
                <a:cxn ang="0">
                  <a:pos x="20" y="20"/>
                </a:cxn>
                <a:cxn ang="0">
                  <a:pos x="24" y="12"/>
                </a:cxn>
                <a:cxn ang="0">
                  <a:pos x="19" y="3"/>
                </a:cxn>
                <a:cxn ang="0">
                  <a:pos x="10" y="0"/>
                </a:cxn>
              </a:cxnLst>
              <a:rect l="0" t="0" r="0" b="0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28"/>
            <p:cNvSpPr/>
            <p:nvPr/>
          </p:nvSpPr>
          <p:spPr>
            <a:xfrm>
              <a:off x="961" y="106"/>
              <a:ext cx="65" cy="42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1" y="10"/>
                </a:cxn>
                <a:cxn ang="0">
                  <a:pos x="2" y="11"/>
                </a:cxn>
                <a:cxn ang="0">
                  <a:pos x="7" y="23"/>
                </a:cxn>
                <a:cxn ang="0">
                  <a:pos x="32" y="14"/>
                </a:cxn>
                <a:cxn ang="0">
                  <a:pos x="37" y="7"/>
                </a:cxn>
                <a:cxn ang="0">
                  <a:pos x="24" y="3"/>
                </a:cxn>
                <a:cxn ang="0">
                  <a:pos x="19" y="3"/>
                </a:cxn>
              </a:cxnLst>
              <a:rect l="0" t="0" r="0" b="0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29"/>
            <p:cNvSpPr/>
            <p:nvPr/>
          </p:nvSpPr>
          <p:spPr>
            <a:xfrm>
              <a:off x="1029" y="114"/>
              <a:ext cx="54" cy="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" y="7"/>
                </a:cxn>
                <a:cxn ang="0">
                  <a:pos x="10" y="13"/>
                </a:cxn>
                <a:cxn ang="0">
                  <a:pos x="21" y="11"/>
                </a:cxn>
                <a:cxn ang="0">
                  <a:pos x="26" y="8"/>
                </a:cxn>
                <a:cxn ang="0">
                  <a:pos x="16" y="0"/>
                </a:cxn>
              </a:cxnLst>
              <a:rect l="0" t="0" r="0" b="0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30"/>
            <p:cNvSpPr/>
            <p:nvPr/>
          </p:nvSpPr>
          <p:spPr>
            <a:xfrm>
              <a:off x="1000" y="78"/>
              <a:ext cx="64" cy="34"/>
            </a:xfrm>
            <a:custGeom>
              <a:avLst/>
              <a:gdLst/>
              <a:ahLst/>
              <a:cxnLst>
                <a:cxn ang="0">
                  <a:pos x="25" y="5"/>
                </a:cxn>
                <a:cxn ang="0">
                  <a:pos x="12" y="2"/>
                </a:cxn>
                <a:cxn ang="0">
                  <a:pos x="0" y="8"/>
                </a:cxn>
                <a:cxn ang="0">
                  <a:pos x="17" y="14"/>
                </a:cxn>
                <a:cxn ang="0">
                  <a:pos x="27" y="17"/>
                </a:cxn>
                <a:cxn ang="0">
                  <a:pos x="35" y="8"/>
                </a:cxn>
                <a:cxn ang="0">
                  <a:pos x="35" y="3"/>
                </a:cxn>
                <a:cxn ang="0">
                  <a:pos x="27" y="0"/>
                </a:cxn>
                <a:cxn ang="0">
                  <a:pos x="25" y="5"/>
                </a:cxn>
              </a:cxnLst>
              <a:rect l="0" t="0" r="0" b="0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31"/>
            <p:cNvSpPr/>
            <p:nvPr/>
          </p:nvSpPr>
          <p:spPr>
            <a:xfrm>
              <a:off x="973" y="46"/>
              <a:ext cx="44" cy="24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0" y="9"/>
                </a:cxn>
                <a:cxn ang="0">
                  <a:pos x="8" y="13"/>
                </a:cxn>
                <a:cxn ang="0">
                  <a:pos x="12" y="9"/>
                </a:cxn>
                <a:cxn ang="0">
                  <a:pos x="23" y="5"/>
                </a:cxn>
                <a:cxn ang="0">
                  <a:pos x="19" y="0"/>
                </a:cxn>
                <a:cxn ang="0">
                  <a:pos x="7" y="2"/>
                </a:cxn>
              </a:cxnLst>
              <a:rect l="0" t="0" r="0" b="0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32"/>
            <p:cNvSpPr/>
            <p:nvPr/>
          </p:nvSpPr>
          <p:spPr>
            <a:xfrm>
              <a:off x="1087" y="49"/>
              <a:ext cx="114" cy="77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6" y="3"/>
                </a:cxn>
                <a:cxn ang="0">
                  <a:pos x="2" y="17"/>
                </a:cxn>
                <a:cxn ang="0">
                  <a:pos x="5" y="24"/>
                </a:cxn>
                <a:cxn ang="0">
                  <a:pos x="0" y="31"/>
                </a:cxn>
                <a:cxn ang="0">
                  <a:pos x="24" y="37"/>
                </a:cxn>
                <a:cxn ang="0">
                  <a:pos x="35" y="39"/>
                </a:cxn>
                <a:cxn ang="0">
                  <a:pos x="65" y="37"/>
                </a:cxn>
                <a:cxn ang="0">
                  <a:pos x="32" y="30"/>
                </a:cxn>
                <a:cxn ang="0">
                  <a:pos x="23" y="26"/>
                </a:cxn>
                <a:cxn ang="0">
                  <a:pos x="19" y="22"/>
                </a:cxn>
                <a:cxn ang="0">
                  <a:pos x="22" y="15"/>
                </a:cxn>
                <a:cxn ang="0">
                  <a:pos x="17" y="0"/>
                </a:cxn>
              </a:cxnLst>
              <a:rect l="0" t="0" r="0" b="0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33"/>
            <p:cNvSpPr/>
            <p:nvPr/>
          </p:nvSpPr>
          <p:spPr>
            <a:xfrm>
              <a:off x="0" y="294"/>
              <a:ext cx="25" cy="1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0" y="8"/>
                </a:cxn>
                <a:cxn ang="0">
                  <a:pos x="1" y="8"/>
                </a:cxn>
                <a:cxn ang="0">
                  <a:pos x="1" y="3"/>
                </a:cxn>
                <a:cxn ang="0">
                  <a:pos x="13" y="0"/>
                </a:cxn>
              </a:cxnLst>
              <a:rect l="0" t="0" r="0" b="0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34"/>
            <p:cNvSpPr/>
            <p:nvPr/>
          </p:nvSpPr>
          <p:spPr>
            <a:xfrm>
              <a:off x="757" y="805"/>
              <a:ext cx="16" cy="1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" y="7"/>
                </a:cxn>
                <a:cxn ang="0">
                  <a:pos x="2" y="0"/>
                </a:cxn>
              </a:cxnLst>
              <a:rect l="0" t="0" r="0" b="0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35"/>
            <p:cNvSpPr/>
            <p:nvPr/>
          </p:nvSpPr>
          <p:spPr>
            <a:xfrm>
              <a:off x="760" y="830"/>
              <a:ext cx="16" cy="1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" y="7"/>
                </a:cxn>
                <a:cxn ang="0">
                  <a:pos x="2" y="0"/>
                </a:cxn>
              </a:cxnLst>
              <a:rect l="0" t="0" r="0" b="0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36"/>
            <p:cNvSpPr/>
            <p:nvPr/>
          </p:nvSpPr>
          <p:spPr>
            <a:xfrm>
              <a:off x="964" y="962"/>
              <a:ext cx="15" cy="1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7"/>
                </a:cxn>
                <a:cxn ang="0">
                  <a:pos x="1" y="0"/>
                </a:cxn>
              </a:cxnLst>
              <a:rect l="0" t="0" r="0" b="0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37"/>
            <p:cNvSpPr/>
            <p:nvPr/>
          </p:nvSpPr>
          <p:spPr>
            <a:xfrm>
              <a:off x="1088" y="478"/>
              <a:ext cx="38" cy="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8"/>
                </a:cxn>
                <a:cxn ang="0">
                  <a:pos x="11" y="11"/>
                </a:cxn>
                <a:cxn ang="0">
                  <a:pos x="14" y="2"/>
                </a:cxn>
                <a:cxn ang="0">
                  <a:pos x="5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38"/>
            <p:cNvSpPr/>
            <p:nvPr/>
          </p:nvSpPr>
          <p:spPr>
            <a:xfrm>
              <a:off x="988" y="273"/>
              <a:ext cx="38" cy="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8"/>
                </a:cxn>
                <a:cxn ang="0">
                  <a:pos x="11" y="11"/>
                </a:cxn>
                <a:cxn ang="0">
                  <a:pos x="14" y="2"/>
                </a:cxn>
                <a:cxn ang="0">
                  <a:pos x="5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39"/>
            <p:cNvSpPr/>
            <p:nvPr/>
          </p:nvSpPr>
          <p:spPr>
            <a:xfrm>
              <a:off x="1053" y="94"/>
              <a:ext cx="39" cy="1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" y="8"/>
                </a:cxn>
                <a:cxn ang="0">
                  <a:pos x="12" y="11"/>
                </a:cxn>
                <a:cxn ang="0">
                  <a:pos x="15" y="2"/>
                </a:cxn>
                <a:cxn ang="0">
                  <a:pos x="6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40"/>
            <p:cNvSpPr/>
            <p:nvPr/>
          </p:nvSpPr>
          <p:spPr>
            <a:xfrm>
              <a:off x="1116" y="202"/>
              <a:ext cx="38" cy="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8"/>
                </a:cxn>
                <a:cxn ang="0">
                  <a:pos x="11" y="11"/>
                </a:cxn>
                <a:cxn ang="0">
                  <a:pos x="14" y="2"/>
                </a:cxn>
                <a:cxn ang="0">
                  <a:pos x="5" y="0"/>
                </a:cxn>
              </a:cxnLst>
              <a:rect l="0" t="0" r="0" b="0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41"/>
            <p:cNvSpPr/>
            <p:nvPr/>
          </p:nvSpPr>
          <p:spPr>
            <a:xfrm>
              <a:off x="1132" y="0"/>
              <a:ext cx="696" cy="346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2" y="39"/>
                </a:cxn>
                <a:cxn ang="0">
                  <a:pos x="15" y="42"/>
                </a:cxn>
                <a:cxn ang="0">
                  <a:pos x="7" y="49"/>
                </a:cxn>
                <a:cxn ang="0">
                  <a:pos x="43" y="57"/>
                </a:cxn>
                <a:cxn ang="0">
                  <a:pos x="59" y="55"/>
                </a:cxn>
                <a:cxn ang="0">
                  <a:pos x="105" y="32"/>
                </a:cxn>
                <a:cxn ang="0">
                  <a:pos x="127" y="28"/>
                </a:cxn>
                <a:cxn ang="0">
                  <a:pos x="136" y="34"/>
                </a:cxn>
                <a:cxn ang="0">
                  <a:pos x="115" y="37"/>
                </a:cxn>
                <a:cxn ang="0">
                  <a:pos x="102" y="47"/>
                </a:cxn>
                <a:cxn ang="0">
                  <a:pos x="106" y="50"/>
                </a:cxn>
                <a:cxn ang="0">
                  <a:pos x="109" y="66"/>
                </a:cxn>
                <a:cxn ang="0">
                  <a:pos x="147" y="81"/>
                </a:cxn>
                <a:cxn ang="0">
                  <a:pos x="142" y="88"/>
                </a:cxn>
                <a:cxn ang="0">
                  <a:pos x="155" y="103"/>
                </a:cxn>
                <a:cxn ang="0">
                  <a:pos x="147" y="112"/>
                </a:cxn>
                <a:cxn ang="0">
                  <a:pos x="136" y="124"/>
                </a:cxn>
                <a:cxn ang="0">
                  <a:pos x="124" y="136"/>
                </a:cxn>
                <a:cxn ang="0">
                  <a:pos x="123" y="177"/>
                </a:cxn>
                <a:cxn ang="0">
                  <a:pos x="140" y="187"/>
                </a:cxn>
                <a:cxn ang="0">
                  <a:pos x="163" y="189"/>
                </a:cxn>
                <a:cxn ang="0">
                  <a:pos x="174" y="177"/>
                </a:cxn>
                <a:cxn ang="0">
                  <a:pos x="213" y="150"/>
                </a:cxn>
                <a:cxn ang="0">
                  <a:pos x="240" y="140"/>
                </a:cxn>
                <a:cxn ang="0">
                  <a:pos x="272" y="130"/>
                </a:cxn>
                <a:cxn ang="0">
                  <a:pos x="303" y="122"/>
                </a:cxn>
                <a:cxn ang="0">
                  <a:pos x="321" y="109"/>
                </a:cxn>
                <a:cxn ang="0">
                  <a:pos x="336" y="84"/>
                </a:cxn>
                <a:cxn ang="0">
                  <a:pos x="337" y="64"/>
                </a:cxn>
                <a:cxn ang="0">
                  <a:pos x="337" y="52"/>
                </a:cxn>
                <a:cxn ang="0">
                  <a:pos x="350" y="37"/>
                </a:cxn>
                <a:cxn ang="0">
                  <a:pos x="368" y="39"/>
                </a:cxn>
                <a:cxn ang="0">
                  <a:pos x="388" y="22"/>
                </a:cxn>
                <a:cxn ang="0">
                  <a:pos x="373" y="23"/>
                </a:cxn>
                <a:cxn ang="0">
                  <a:pos x="357" y="19"/>
                </a:cxn>
                <a:cxn ang="0">
                  <a:pos x="334" y="9"/>
                </a:cxn>
                <a:cxn ang="0">
                  <a:pos x="270" y="10"/>
                </a:cxn>
                <a:cxn ang="0">
                  <a:pos x="246" y="16"/>
                </a:cxn>
                <a:cxn ang="0">
                  <a:pos x="234" y="16"/>
                </a:cxn>
                <a:cxn ang="0">
                  <a:pos x="217" y="22"/>
                </a:cxn>
                <a:cxn ang="0">
                  <a:pos x="201" y="12"/>
                </a:cxn>
                <a:cxn ang="0">
                  <a:pos x="182" y="16"/>
                </a:cxn>
                <a:cxn ang="0">
                  <a:pos x="154" y="22"/>
                </a:cxn>
                <a:cxn ang="0">
                  <a:pos x="172" y="16"/>
                </a:cxn>
                <a:cxn ang="0">
                  <a:pos x="148" y="3"/>
                </a:cxn>
                <a:cxn ang="0">
                  <a:pos x="140" y="1"/>
                </a:cxn>
                <a:cxn ang="0">
                  <a:pos x="132" y="3"/>
                </a:cxn>
                <a:cxn ang="0">
                  <a:pos x="101" y="7"/>
                </a:cxn>
                <a:cxn ang="0">
                  <a:pos x="67" y="12"/>
                </a:cxn>
                <a:cxn ang="0">
                  <a:pos x="46" y="10"/>
                </a:cxn>
                <a:cxn ang="0">
                  <a:pos x="48" y="28"/>
                </a:cxn>
                <a:cxn ang="0">
                  <a:pos x="43" y="22"/>
                </a:cxn>
                <a:cxn ang="0">
                  <a:pos x="25" y="17"/>
                </a:cxn>
              </a:cxnLst>
              <a:rect l="0" t="0" r="0" b="0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42"/>
            <p:cNvSpPr/>
            <p:nvPr/>
          </p:nvSpPr>
          <p:spPr>
            <a:xfrm>
              <a:off x="1345" y="184"/>
              <a:ext cx="39" cy="24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" y="8"/>
                </a:cxn>
                <a:cxn ang="0">
                  <a:pos x="11" y="14"/>
                </a:cxn>
                <a:cxn ang="0">
                  <a:pos x="18" y="13"/>
                </a:cxn>
                <a:cxn ang="0">
                  <a:pos x="15" y="0"/>
                </a:cxn>
              </a:cxnLst>
              <a:rect l="0" t="0" r="0" b="0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43"/>
            <p:cNvSpPr/>
            <p:nvPr/>
          </p:nvSpPr>
          <p:spPr>
            <a:xfrm>
              <a:off x="1628" y="250"/>
              <a:ext cx="128" cy="54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27" y="2"/>
                </a:cxn>
                <a:cxn ang="0">
                  <a:pos x="22" y="0"/>
                </a:cxn>
                <a:cxn ang="0">
                  <a:pos x="0" y="12"/>
                </a:cxn>
                <a:cxn ang="0">
                  <a:pos x="12" y="17"/>
                </a:cxn>
                <a:cxn ang="0">
                  <a:pos x="17" y="26"/>
                </a:cxn>
                <a:cxn ang="0">
                  <a:pos x="27" y="29"/>
                </a:cxn>
                <a:cxn ang="0">
                  <a:pos x="32" y="31"/>
                </a:cxn>
                <a:cxn ang="0">
                  <a:pos x="54" y="26"/>
                </a:cxn>
                <a:cxn ang="0">
                  <a:pos x="71" y="19"/>
                </a:cxn>
                <a:cxn ang="0">
                  <a:pos x="61" y="8"/>
                </a:cxn>
                <a:cxn ang="0">
                  <a:pos x="56" y="2"/>
                </a:cxn>
                <a:cxn ang="0">
                  <a:pos x="42" y="4"/>
                </a:cxn>
              </a:cxnLst>
              <a:rect l="0" t="0" r="0" b="0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44"/>
            <p:cNvSpPr/>
            <p:nvPr/>
          </p:nvSpPr>
          <p:spPr>
            <a:xfrm>
              <a:off x="1729" y="87"/>
              <a:ext cx="39" cy="24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" y="8"/>
                </a:cxn>
                <a:cxn ang="0">
                  <a:pos x="11" y="14"/>
                </a:cxn>
                <a:cxn ang="0">
                  <a:pos x="18" y="13"/>
                </a:cxn>
                <a:cxn ang="0">
                  <a:pos x="15" y="0"/>
                </a:cxn>
              </a:cxnLst>
              <a:rect l="0" t="0" r="0" b="0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45"/>
            <p:cNvSpPr/>
            <p:nvPr/>
          </p:nvSpPr>
          <p:spPr>
            <a:xfrm>
              <a:off x="1998" y="55"/>
              <a:ext cx="155" cy="63"/>
            </a:xfrm>
            <a:custGeom>
              <a:avLst/>
              <a:gdLst/>
              <a:ahLst/>
              <a:cxnLst>
                <a:cxn ang="0">
                  <a:pos x="81" y="3"/>
                </a:cxn>
                <a:cxn ang="0">
                  <a:pos x="44" y="4"/>
                </a:cxn>
                <a:cxn ang="0">
                  <a:pos x="47" y="10"/>
                </a:cxn>
                <a:cxn ang="0">
                  <a:pos x="46" y="13"/>
                </a:cxn>
                <a:cxn ang="0">
                  <a:pos x="38" y="11"/>
                </a:cxn>
                <a:cxn ang="0">
                  <a:pos x="33" y="7"/>
                </a:cxn>
                <a:cxn ang="0">
                  <a:pos x="10" y="11"/>
                </a:cxn>
                <a:cxn ang="0">
                  <a:pos x="13" y="20"/>
                </a:cxn>
                <a:cxn ang="0">
                  <a:pos x="23" y="21"/>
                </a:cxn>
                <a:cxn ang="0">
                  <a:pos x="32" y="30"/>
                </a:cxn>
                <a:cxn ang="0">
                  <a:pos x="38" y="35"/>
                </a:cxn>
                <a:cxn ang="0">
                  <a:pos x="47" y="27"/>
                </a:cxn>
                <a:cxn ang="0">
                  <a:pos x="51" y="24"/>
                </a:cxn>
                <a:cxn ang="0">
                  <a:pos x="54" y="19"/>
                </a:cxn>
                <a:cxn ang="0">
                  <a:pos x="71" y="14"/>
                </a:cxn>
                <a:cxn ang="0">
                  <a:pos x="80" y="13"/>
                </a:cxn>
                <a:cxn ang="0">
                  <a:pos x="85" y="11"/>
                </a:cxn>
                <a:cxn ang="0">
                  <a:pos x="81" y="3"/>
                </a:cxn>
              </a:cxnLst>
              <a:rect l="0" t="0" r="0" b="0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46"/>
            <p:cNvSpPr/>
            <p:nvPr/>
          </p:nvSpPr>
          <p:spPr>
            <a:xfrm>
              <a:off x="2095" y="88"/>
              <a:ext cx="48" cy="21"/>
            </a:xfrm>
            <a:custGeom>
              <a:avLst/>
              <a:gdLst/>
              <a:ahLst/>
              <a:cxnLst>
                <a:cxn ang="0">
                  <a:pos x="15" y="3"/>
                </a:cxn>
                <a:cxn ang="0">
                  <a:pos x="4" y="2"/>
                </a:cxn>
                <a:cxn ang="0">
                  <a:pos x="11" y="12"/>
                </a:cxn>
                <a:cxn ang="0">
                  <a:pos x="23" y="6"/>
                </a:cxn>
                <a:cxn ang="0">
                  <a:pos x="15" y="3"/>
                </a:cxn>
              </a:cxnLst>
              <a:rect l="0" t="0" r="0" b="0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47"/>
            <p:cNvSpPr/>
            <p:nvPr/>
          </p:nvSpPr>
          <p:spPr>
            <a:xfrm>
              <a:off x="1803" y="360"/>
              <a:ext cx="109" cy="132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0" y="11"/>
                </a:cxn>
                <a:cxn ang="0">
                  <a:pos x="5" y="18"/>
                </a:cxn>
                <a:cxn ang="0">
                  <a:pos x="14" y="37"/>
                </a:cxn>
                <a:cxn ang="0">
                  <a:pos x="22" y="38"/>
                </a:cxn>
                <a:cxn ang="0">
                  <a:pos x="21" y="45"/>
                </a:cxn>
                <a:cxn ang="0">
                  <a:pos x="12" y="48"/>
                </a:cxn>
                <a:cxn ang="0">
                  <a:pos x="7" y="56"/>
                </a:cxn>
                <a:cxn ang="0">
                  <a:pos x="7" y="58"/>
                </a:cxn>
                <a:cxn ang="0">
                  <a:pos x="12" y="60"/>
                </a:cxn>
                <a:cxn ang="0">
                  <a:pos x="7" y="71"/>
                </a:cxn>
                <a:cxn ang="0">
                  <a:pos x="8" y="74"/>
                </a:cxn>
                <a:cxn ang="0">
                  <a:pos x="14" y="72"/>
                </a:cxn>
                <a:cxn ang="0">
                  <a:pos x="24" y="71"/>
                </a:cxn>
                <a:cxn ang="0">
                  <a:pos x="39" y="72"/>
                </a:cxn>
                <a:cxn ang="0">
                  <a:pos x="46" y="71"/>
                </a:cxn>
                <a:cxn ang="0">
                  <a:pos x="51" y="70"/>
                </a:cxn>
                <a:cxn ang="0">
                  <a:pos x="54" y="60"/>
                </a:cxn>
                <a:cxn ang="0">
                  <a:pos x="60" y="56"/>
                </a:cxn>
                <a:cxn ang="0">
                  <a:pos x="46" y="47"/>
                </a:cxn>
                <a:cxn ang="0">
                  <a:pos x="37" y="35"/>
                </a:cxn>
                <a:cxn ang="0">
                  <a:pos x="34" y="29"/>
                </a:cxn>
                <a:cxn ang="0">
                  <a:pos x="27" y="26"/>
                </a:cxn>
                <a:cxn ang="0">
                  <a:pos x="36" y="20"/>
                </a:cxn>
                <a:cxn ang="0">
                  <a:pos x="27" y="13"/>
                </a:cxn>
                <a:cxn ang="0">
                  <a:pos x="29" y="6"/>
                </a:cxn>
                <a:cxn ang="0">
                  <a:pos x="19" y="1"/>
                </a:cxn>
                <a:cxn ang="0">
                  <a:pos x="12" y="4"/>
                </a:cxn>
                <a:cxn ang="0">
                  <a:pos x="10" y="8"/>
                </a:cxn>
              </a:cxnLst>
              <a:rect l="0" t="0" r="0" b="0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48"/>
            <p:cNvSpPr/>
            <p:nvPr/>
          </p:nvSpPr>
          <p:spPr>
            <a:xfrm>
              <a:off x="1749" y="408"/>
              <a:ext cx="69" cy="68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35" y="3"/>
                </a:cxn>
                <a:cxn ang="0">
                  <a:pos x="39" y="10"/>
                </a:cxn>
                <a:cxn ang="0">
                  <a:pos x="33" y="19"/>
                </a:cxn>
                <a:cxn ang="0">
                  <a:pos x="20" y="30"/>
                </a:cxn>
                <a:cxn ang="0">
                  <a:pos x="8" y="37"/>
                </a:cxn>
                <a:cxn ang="0">
                  <a:pos x="4" y="29"/>
                </a:cxn>
                <a:cxn ang="0">
                  <a:pos x="8" y="26"/>
                </a:cxn>
                <a:cxn ang="0">
                  <a:pos x="6" y="18"/>
                </a:cxn>
                <a:cxn ang="0">
                  <a:pos x="17" y="12"/>
                </a:cxn>
                <a:cxn ang="0">
                  <a:pos x="25" y="2"/>
                </a:cxn>
              </a:cxnLst>
              <a:rect l="0" t="0" r="0" b="0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49"/>
            <p:cNvSpPr/>
            <p:nvPr/>
          </p:nvSpPr>
          <p:spPr>
            <a:xfrm>
              <a:off x="3435" y="1551"/>
              <a:ext cx="474" cy="495"/>
            </a:xfrm>
            <a:custGeom>
              <a:avLst/>
              <a:gdLst/>
              <a:ahLst/>
              <a:cxnLst>
                <a:cxn ang="0">
                  <a:pos x="89" y="5"/>
                </a:cxn>
                <a:cxn ang="0">
                  <a:pos x="74" y="8"/>
                </a:cxn>
                <a:cxn ang="0">
                  <a:pos x="61" y="22"/>
                </a:cxn>
                <a:cxn ang="0">
                  <a:pos x="43" y="25"/>
                </a:cxn>
                <a:cxn ang="0">
                  <a:pos x="35" y="32"/>
                </a:cxn>
                <a:cxn ang="0">
                  <a:pos x="28" y="49"/>
                </a:cxn>
                <a:cxn ang="0">
                  <a:pos x="15" y="71"/>
                </a:cxn>
                <a:cxn ang="0">
                  <a:pos x="0" y="76"/>
                </a:cxn>
                <a:cxn ang="0">
                  <a:pos x="30" y="137"/>
                </a:cxn>
                <a:cxn ang="0">
                  <a:pos x="50" y="180"/>
                </a:cxn>
                <a:cxn ang="0">
                  <a:pos x="61" y="187"/>
                </a:cxn>
                <a:cxn ang="0">
                  <a:pos x="70" y="191"/>
                </a:cxn>
                <a:cxn ang="0">
                  <a:pos x="96" y="182"/>
                </a:cxn>
                <a:cxn ang="0">
                  <a:pos x="106" y="179"/>
                </a:cxn>
                <a:cxn ang="0">
                  <a:pos x="126" y="191"/>
                </a:cxn>
                <a:cxn ang="0">
                  <a:pos x="136" y="222"/>
                </a:cxn>
                <a:cxn ang="0">
                  <a:pos x="142" y="221"/>
                </a:cxn>
                <a:cxn ang="0">
                  <a:pos x="145" y="215"/>
                </a:cxn>
                <a:cxn ang="0">
                  <a:pos x="155" y="231"/>
                </a:cxn>
                <a:cxn ang="0">
                  <a:pos x="170" y="241"/>
                </a:cxn>
                <a:cxn ang="0">
                  <a:pos x="183" y="254"/>
                </a:cxn>
                <a:cxn ang="0">
                  <a:pos x="186" y="260"/>
                </a:cxn>
                <a:cxn ang="0">
                  <a:pos x="191" y="263"/>
                </a:cxn>
                <a:cxn ang="0">
                  <a:pos x="203" y="276"/>
                </a:cxn>
                <a:cxn ang="0">
                  <a:pos x="207" y="266"/>
                </a:cxn>
                <a:cxn ang="0">
                  <a:pos x="227" y="278"/>
                </a:cxn>
                <a:cxn ang="0">
                  <a:pos x="246" y="276"/>
                </a:cxn>
                <a:cxn ang="0">
                  <a:pos x="258" y="224"/>
                </a:cxn>
                <a:cxn ang="0">
                  <a:pos x="265" y="195"/>
                </a:cxn>
                <a:cxn ang="0">
                  <a:pos x="260" y="155"/>
                </a:cxn>
                <a:cxn ang="0">
                  <a:pos x="225" y="114"/>
                </a:cxn>
                <a:cxn ang="0">
                  <a:pos x="222" y="99"/>
                </a:cxn>
                <a:cxn ang="0">
                  <a:pos x="193" y="76"/>
                </a:cxn>
                <a:cxn ang="0">
                  <a:pos x="198" y="65"/>
                </a:cxn>
                <a:cxn ang="0">
                  <a:pos x="191" y="56"/>
                </a:cxn>
                <a:cxn ang="0">
                  <a:pos x="175" y="33"/>
                </a:cxn>
                <a:cxn ang="0">
                  <a:pos x="165" y="13"/>
                </a:cxn>
                <a:cxn ang="0">
                  <a:pos x="163" y="8"/>
                </a:cxn>
                <a:cxn ang="0">
                  <a:pos x="153" y="64"/>
                </a:cxn>
                <a:cxn ang="0">
                  <a:pos x="136" y="49"/>
                </a:cxn>
                <a:cxn ang="0">
                  <a:pos x="123" y="47"/>
                </a:cxn>
                <a:cxn ang="0">
                  <a:pos x="115" y="37"/>
                </a:cxn>
                <a:cxn ang="0">
                  <a:pos x="111" y="26"/>
                </a:cxn>
                <a:cxn ang="0">
                  <a:pos x="116" y="23"/>
                </a:cxn>
                <a:cxn ang="0">
                  <a:pos x="101" y="8"/>
                </a:cxn>
                <a:cxn ang="0">
                  <a:pos x="91" y="5"/>
                </a:cxn>
                <a:cxn ang="0">
                  <a:pos x="86" y="3"/>
                </a:cxn>
                <a:cxn ang="0">
                  <a:pos x="89" y="5"/>
                </a:cxn>
              </a:cxnLst>
              <a:rect l="0" t="0" r="0" b="0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50"/>
            <p:cNvSpPr/>
            <p:nvPr/>
          </p:nvSpPr>
          <p:spPr>
            <a:xfrm>
              <a:off x="3582" y="1290"/>
              <a:ext cx="319" cy="210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5"/>
                </a:cxn>
                <a:cxn ang="0">
                  <a:pos x="27" y="7"/>
                </a:cxn>
                <a:cxn ang="0">
                  <a:pos x="22" y="5"/>
                </a:cxn>
                <a:cxn ang="0">
                  <a:pos x="7" y="7"/>
                </a:cxn>
                <a:cxn ang="0">
                  <a:pos x="19" y="17"/>
                </a:cxn>
                <a:cxn ang="0">
                  <a:pos x="20" y="22"/>
                </a:cxn>
                <a:cxn ang="0">
                  <a:pos x="10" y="29"/>
                </a:cxn>
                <a:cxn ang="0">
                  <a:pos x="37" y="39"/>
                </a:cxn>
                <a:cxn ang="0">
                  <a:pos x="52" y="47"/>
                </a:cxn>
                <a:cxn ang="0">
                  <a:pos x="54" y="53"/>
                </a:cxn>
                <a:cxn ang="0">
                  <a:pos x="59" y="56"/>
                </a:cxn>
                <a:cxn ang="0">
                  <a:pos x="62" y="66"/>
                </a:cxn>
                <a:cxn ang="0">
                  <a:pos x="55" y="83"/>
                </a:cxn>
                <a:cxn ang="0">
                  <a:pos x="76" y="80"/>
                </a:cxn>
                <a:cxn ang="0">
                  <a:pos x="81" y="92"/>
                </a:cxn>
                <a:cxn ang="0">
                  <a:pos x="91" y="95"/>
                </a:cxn>
                <a:cxn ang="0">
                  <a:pos x="96" y="96"/>
                </a:cxn>
                <a:cxn ang="0">
                  <a:pos x="106" y="95"/>
                </a:cxn>
                <a:cxn ang="0">
                  <a:pos x="116" y="83"/>
                </a:cxn>
                <a:cxn ang="0">
                  <a:pos x="142" y="107"/>
                </a:cxn>
                <a:cxn ang="0">
                  <a:pos x="153" y="119"/>
                </a:cxn>
                <a:cxn ang="0">
                  <a:pos x="151" y="95"/>
                </a:cxn>
                <a:cxn ang="0">
                  <a:pos x="142" y="85"/>
                </a:cxn>
                <a:cxn ang="0">
                  <a:pos x="157" y="71"/>
                </a:cxn>
                <a:cxn ang="0">
                  <a:pos x="171" y="66"/>
                </a:cxn>
                <a:cxn ang="0">
                  <a:pos x="177" y="65"/>
                </a:cxn>
                <a:cxn ang="0">
                  <a:pos x="178" y="59"/>
                </a:cxn>
                <a:cxn ang="0">
                  <a:pos x="150" y="62"/>
                </a:cxn>
                <a:cxn ang="0">
                  <a:pos x="128" y="59"/>
                </a:cxn>
                <a:cxn ang="0">
                  <a:pos x="126" y="54"/>
                </a:cxn>
                <a:cxn ang="0">
                  <a:pos x="123" y="49"/>
                </a:cxn>
                <a:cxn ang="0">
                  <a:pos x="93" y="34"/>
                </a:cxn>
                <a:cxn ang="0">
                  <a:pos x="67" y="26"/>
                </a:cxn>
                <a:cxn ang="0">
                  <a:pos x="57" y="22"/>
                </a:cxn>
                <a:cxn ang="0">
                  <a:pos x="34" y="22"/>
                </a:cxn>
                <a:cxn ang="0">
                  <a:pos x="28" y="14"/>
                </a:cxn>
                <a:cxn ang="0">
                  <a:pos x="28" y="0"/>
                </a:cxn>
              </a:cxnLst>
              <a:rect l="0" t="0" r="0" b="0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51"/>
            <p:cNvSpPr/>
            <p:nvPr/>
          </p:nvSpPr>
          <p:spPr>
            <a:xfrm>
              <a:off x="3591" y="1292"/>
              <a:ext cx="311" cy="21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8" y="16"/>
                </a:cxn>
                <a:cxn ang="0">
                  <a:pos x="12" y="21"/>
                </a:cxn>
                <a:cxn ang="0">
                  <a:pos x="35" y="37"/>
                </a:cxn>
                <a:cxn ang="0">
                  <a:pos x="50" y="48"/>
                </a:cxn>
                <a:cxn ang="0">
                  <a:pos x="55" y="51"/>
                </a:cxn>
                <a:cxn ang="0">
                  <a:pos x="57" y="70"/>
                </a:cxn>
                <a:cxn ang="0">
                  <a:pos x="49" y="84"/>
                </a:cxn>
                <a:cxn ang="0">
                  <a:pos x="57" y="82"/>
                </a:cxn>
                <a:cxn ang="0">
                  <a:pos x="62" y="79"/>
                </a:cxn>
                <a:cxn ang="0">
                  <a:pos x="67" y="84"/>
                </a:cxn>
                <a:cxn ang="0">
                  <a:pos x="77" y="91"/>
                </a:cxn>
                <a:cxn ang="0">
                  <a:pos x="87" y="97"/>
                </a:cxn>
                <a:cxn ang="0">
                  <a:pos x="100" y="92"/>
                </a:cxn>
                <a:cxn ang="0">
                  <a:pos x="103" y="82"/>
                </a:cxn>
                <a:cxn ang="0">
                  <a:pos x="112" y="84"/>
                </a:cxn>
                <a:cxn ang="0">
                  <a:pos x="122" y="88"/>
                </a:cxn>
                <a:cxn ang="0">
                  <a:pos x="142" y="117"/>
                </a:cxn>
                <a:cxn ang="0">
                  <a:pos x="149" y="116"/>
                </a:cxn>
                <a:cxn ang="0">
                  <a:pos x="147" y="106"/>
                </a:cxn>
                <a:cxn ang="0">
                  <a:pos x="132" y="82"/>
                </a:cxn>
                <a:cxn ang="0">
                  <a:pos x="150" y="73"/>
                </a:cxn>
                <a:cxn ang="0">
                  <a:pos x="170" y="61"/>
                </a:cxn>
                <a:cxn ang="0">
                  <a:pos x="171" y="50"/>
                </a:cxn>
                <a:cxn ang="0">
                  <a:pos x="153" y="58"/>
                </a:cxn>
                <a:cxn ang="0">
                  <a:pos x="129" y="58"/>
                </a:cxn>
                <a:cxn ang="0">
                  <a:pos x="110" y="41"/>
                </a:cxn>
                <a:cxn ang="0">
                  <a:pos x="76" y="25"/>
                </a:cxn>
                <a:cxn ang="0">
                  <a:pos x="55" y="14"/>
                </a:cxn>
                <a:cxn ang="0">
                  <a:pos x="39" y="17"/>
                </a:cxn>
                <a:cxn ang="0">
                  <a:pos x="32" y="24"/>
                </a:cxn>
                <a:cxn ang="0">
                  <a:pos x="23" y="7"/>
                </a:cxn>
                <a:cxn ang="0">
                  <a:pos x="0" y="1"/>
                </a:cxn>
              </a:cxnLst>
              <a:rect l="0" t="0" r="0" b="0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52"/>
            <p:cNvSpPr/>
            <p:nvPr/>
          </p:nvSpPr>
          <p:spPr>
            <a:xfrm>
              <a:off x="3821" y="2062"/>
              <a:ext cx="45" cy="58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0" y="7"/>
                </a:cxn>
                <a:cxn ang="0">
                  <a:pos x="8" y="17"/>
                </a:cxn>
                <a:cxn ang="0">
                  <a:pos x="12" y="27"/>
                </a:cxn>
                <a:cxn ang="0">
                  <a:pos x="14" y="32"/>
                </a:cxn>
                <a:cxn ang="0">
                  <a:pos x="26" y="21"/>
                </a:cxn>
                <a:cxn ang="0">
                  <a:pos x="14" y="7"/>
                </a:cxn>
              </a:cxnLst>
              <a:rect l="0" t="0" r="0" b="0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53"/>
            <p:cNvSpPr/>
            <p:nvPr/>
          </p:nvSpPr>
          <p:spPr>
            <a:xfrm>
              <a:off x="3957" y="1972"/>
              <a:ext cx="164" cy="85"/>
            </a:xfrm>
            <a:custGeom>
              <a:avLst/>
              <a:gdLst/>
              <a:ahLst/>
              <a:cxnLst>
                <a:cxn ang="0">
                  <a:pos x="19" y="31"/>
                </a:cxn>
                <a:cxn ang="0">
                  <a:pos x="16" y="26"/>
                </a:cxn>
                <a:cxn ang="0">
                  <a:pos x="6" y="29"/>
                </a:cxn>
                <a:cxn ang="0">
                  <a:pos x="16" y="48"/>
                </a:cxn>
                <a:cxn ang="0">
                  <a:pos x="52" y="38"/>
                </a:cxn>
                <a:cxn ang="0">
                  <a:pos x="61" y="31"/>
                </a:cxn>
                <a:cxn ang="0">
                  <a:pos x="72" y="28"/>
                </a:cxn>
                <a:cxn ang="0">
                  <a:pos x="92" y="8"/>
                </a:cxn>
                <a:cxn ang="0">
                  <a:pos x="88" y="0"/>
                </a:cxn>
                <a:cxn ang="0">
                  <a:pos x="75" y="8"/>
                </a:cxn>
                <a:cxn ang="0">
                  <a:pos x="45" y="17"/>
                </a:cxn>
                <a:cxn ang="0">
                  <a:pos x="34" y="20"/>
                </a:cxn>
                <a:cxn ang="0">
                  <a:pos x="25" y="23"/>
                </a:cxn>
                <a:cxn ang="0">
                  <a:pos x="19" y="31"/>
                </a:cxn>
              </a:cxnLst>
              <a:rect l="0" t="0" r="0" b="0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54"/>
            <p:cNvSpPr/>
            <p:nvPr/>
          </p:nvSpPr>
          <p:spPr>
            <a:xfrm>
              <a:off x="4127" y="1922"/>
              <a:ext cx="104" cy="92"/>
            </a:xfrm>
            <a:custGeom>
              <a:avLst/>
              <a:gdLst/>
              <a:ahLst/>
              <a:cxnLst>
                <a:cxn ang="0">
                  <a:pos x="5" y="26"/>
                </a:cxn>
                <a:cxn ang="0">
                  <a:pos x="3" y="36"/>
                </a:cxn>
                <a:cxn ang="0">
                  <a:pos x="0" y="46"/>
                </a:cxn>
                <a:cxn ang="0">
                  <a:pos x="15" y="50"/>
                </a:cxn>
                <a:cxn ang="0">
                  <a:pos x="22" y="41"/>
                </a:cxn>
                <a:cxn ang="0">
                  <a:pos x="52" y="29"/>
                </a:cxn>
                <a:cxn ang="0">
                  <a:pos x="57" y="19"/>
                </a:cxn>
                <a:cxn ang="0">
                  <a:pos x="47" y="12"/>
                </a:cxn>
                <a:cxn ang="0">
                  <a:pos x="42" y="8"/>
                </a:cxn>
                <a:cxn ang="0">
                  <a:pos x="27" y="5"/>
                </a:cxn>
                <a:cxn ang="0">
                  <a:pos x="22" y="15"/>
                </a:cxn>
                <a:cxn ang="0">
                  <a:pos x="5" y="26"/>
                </a:cxn>
              </a:cxnLst>
              <a:rect l="0" t="0" r="0" b="0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Freeform 55"/>
            <p:cNvSpPr/>
            <p:nvPr/>
          </p:nvSpPr>
          <p:spPr>
            <a:xfrm>
              <a:off x="4182" y="1881"/>
              <a:ext cx="37" cy="26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" y="4"/>
                </a:cxn>
                <a:cxn ang="0">
                  <a:pos x="11" y="14"/>
                </a:cxn>
                <a:cxn ang="0">
                  <a:pos x="17" y="10"/>
                </a:cxn>
                <a:cxn ang="0">
                  <a:pos x="13" y="0"/>
                </a:cxn>
              </a:cxnLst>
              <a:rect l="0" t="0" r="0" b="0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56"/>
            <p:cNvSpPr/>
            <p:nvPr/>
          </p:nvSpPr>
          <p:spPr>
            <a:xfrm>
              <a:off x="2459" y="1395"/>
              <a:ext cx="123" cy="201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4" y="12"/>
                </a:cxn>
                <a:cxn ang="0">
                  <a:pos x="38" y="27"/>
                </a:cxn>
                <a:cxn ang="0">
                  <a:pos x="15" y="35"/>
                </a:cxn>
                <a:cxn ang="0">
                  <a:pos x="12" y="41"/>
                </a:cxn>
                <a:cxn ang="0">
                  <a:pos x="7" y="42"/>
                </a:cxn>
                <a:cxn ang="0">
                  <a:pos x="8" y="56"/>
                </a:cxn>
                <a:cxn ang="0">
                  <a:pos x="12" y="66"/>
                </a:cxn>
                <a:cxn ang="0">
                  <a:pos x="0" y="85"/>
                </a:cxn>
                <a:cxn ang="0">
                  <a:pos x="12" y="110"/>
                </a:cxn>
                <a:cxn ang="0">
                  <a:pos x="22" y="113"/>
                </a:cxn>
                <a:cxn ang="0">
                  <a:pos x="38" y="92"/>
                </a:cxn>
                <a:cxn ang="0">
                  <a:pos x="44" y="81"/>
                </a:cxn>
                <a:cxn ang="0">
                  <a:pos x="54" y="49"/>
                </a:cxn>
                <a:cxn ang="0">
                  <a:pos x="59" y="32"/>
                </a:cxn>
                <a:cxn ang="0">
                  <a:pos x="69" y="31"/>
                </a:cxn>
                <a:cxn ang="0">
                  <a:pos x="54" y="0"/>
                </a:cxn>
              </a:cxnLst>
              <a:rect l="0" t="0" r="0" b="0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57"/>
            <p:cNvSpPr/>
            <p:nvPr/>
          </p:nvSpPr>
          <p:spPr>
            <a:xfrm>
              <a:off x="2991" y="1083"/>
              <a:ext cx="49" cy="6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0" y="26"/>
                </a:cxn>
                <a:cxn ang="0">
                  <a:pos x="12" y="32"/>
                </a:cxn>
                <a:cxn ang="0">
                  <a:pos x="16" y="34"/>
                </a:cxn>
                <a:cxn ang="0">
                  <a:pos x="23" y="32"/>
                </a:cxn>
                <a:cxn ang="0">
                  <a:pos x="12" y="0"/>
                </a:cxn>
              </a:cxnLst>
              <a:rect l="0" t="0" r="0" b="0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58"/>
            <p:cNvSpPr/>
            <p:nvPr/>
          </p:nvSpPr>
          <p:spPr>
            <a:xfrm>
              <a:off x="3324" y="1149"/>
              <a:ext cx="111" cy="183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6" y="35"/>
                </a:cxn>
                <a:cxn ang="0">
                  <a:pos x="15" y="39"/>
                </a:cxn>
                <a:cxn ang="0">
                  <a:pos x="5" y="46"/>
                </a:cxn>
                <a:cxn ang="0">
                  <a:pos x="17" y="80"/>
                </a:cxn>
                <a:cxn ang="0">
                  <a:pos x="22" y="95"/>
                </a:cxn>
                <a:cxn ang="0">
                  <a:pos x="26" y="100"/>
                </a:cxn>
                <a:cxn ang="0">
                  <a:pos x="35" y="103"/>
                </a:cxn>
                <a:cxn ang="0">
                  <a:pos x="41" y="83"/>
                </a:cxn>
                <a:cxn ang="0">
                  <a:pos x="53" y="71"/>
                </a:cxn>
                <a:cxn ang="0">
                  <a:pos x="47" y="29"/>
                </a:cxn>
                <a:cxn ang="0">
                  <a:pos x="59" y="20"/>
                </a:cxn>
                <a:cxn ang="0">
                  <a:pos x="47" y="8"/>
                </a:cxn>
                <a:cxn ang="0">
                  <a:pos x="41" y="0"/>
                </a:cxn>
              </a:cxnLst>
              <a:rect l="0" t="0" r="0" b="0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59"/>
            <p:cNvSpPr/>
            <p:nvPr/>
          </p:nvSpPr>
          <p:spPr>
            <a:xfrm>
              <a:off x="3230" y="1092"/>
              <a:ext cx="72" cy="137"/>
            </a:xfrm>
            <a:custGeom>
              <a:avLst/>
              <a:gdLst/>
              <a:ahLst/>
              <a:cxnLst>
                <a:cxn ang="0">
                  <a:pos x="20" y="1"/>
                </a:cxn>
                <a:cxn ang="0">
                  <a:pos x="22" y="14"/>
                </a:cxn>
                <a:cxn ang="0">
                  <a:pos x="26" y="25"/>
                </a:cxn>
                <a:cxn ang="0">
                  <a:pos x="26" y="39"/>
                </a:cxn>
                <a:cxn ang="0">
                  <a:pos x="29" y="44"/>
                </a:cxn>
                <a:cxn ang="0">
                  <a:pos x="30" y="52"/>
                </a:cxn>
                <a:cxn ang="0">
                  <a:pos x="24" y="39"/>
                </a:cxn>
                <a:cxn ang="0">
                  <a:pos x="15" y="32"/>
                </a:cxn>
                <a:cxn ang="0">
                  <a:pos x="2" y="34"/>
                </a:cxn>
                <a:cxn ang="0">
                  <a:pos x="4" y="43"/>
                </a:cxn>
                <a:cxn ang="0">
                  <a:pos x="17" y="48"/>
                </a:cxn>
                <a:cxn ang="0">
                  <a:pos x="24" y="57"/>
                </a:cxn>
                <a:cxn ang="0">
                  <a:pos x="30" y="57"/>
                </a:cxn>
                <a:cxn ang="0">
                  <a:pos x="33" y="63"/>
                </a:cxn>
                <a:cxn ang="0">
                  <a:pos x="41" y="75"/>
                </a:cxn>
                <a:cxn ang="0">
                  <a:pos x="35" y="52"/>
                </a:cxn>
                <a:cxn ang="0">
                  <a:pos x="34" y="39"/>
                </a:cxn>
                <a:cxn ang="0">
                  <a:pos x="30" y="26"/>
                </a:cxn>
                <a:cxn ang="0">
                  <a:pos x="26" y="17"/>
                </a:cxn>
                <a:cxn ang="0">
                  <a:pos x="24" y="8"/>
                </a:cxn>
                <a:cxn ang="0">
                  <a:pos x="20" y="1"/>
                </a:cxn>
              </a:cxnLst>
              <a:rect l="0" t="0" r="0" b="0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60"/>
            <p:cNvSpPr/>
            <p:nvPr/>
          </p:nvSpPr>
          <p:spPr>
            <a:xfrm>
              <a:off x="3279" y="1202"/>
              <a:ext cx="40" cy="13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"/>
                </a:cxn>
                <a:cxn ang="0">
                  <a:pos x="4" y="22"/>
                </a:cxn>
                <a:cxn ang="0">
                  <a:pos x="7" y="39"/>
                </a:cxn>
                <a:cxn ang="0">
                  <a:pos x="14" y="55"/>
                </a:cxn>
                <a:cxn ang="0">
                  <a:pos x="22" y="73"/>
                </a:cxn>
                <a:cxn ang="0">
                  <a:pos x="16" y="48"/>
                </a:cxn>
                <a:cxn ang="0">
                  <a:pos x="14" y="39"/>
                </a:cxn>
                <a:cxn ang="0">
                  <a:pos x="12" y="25"/>
                </a:cxn>
                <a:cxn ang="0">
                  <a:pos x="10" y="19"/>
                </a:cxn>
                <a:cxn ang="0">
                  <a:pos x="7" y="16"/>
                </a:cxn>
                <a:cxn ang="0">
                  <a:pos x="2" y="0"/>
                </a:cxn>
              </a:cxnLst>
              <a:rect l="0" t="0" r="0" b="0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61"/>
            <p:cNvSpPr/>
            <p:nvPr/>
          </p:nvSpPr>
          <p:spPr>
            <a:xfrm>
              <a:off x="3324" y="1339"/>
              <a:ext cx="65" cy="5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13"/>
                </a:cxn>
                <a:cxn ang="0">
                  <a:pos x="10" y="18"/>
                </a:cxn>
                <a:cxn ang="0">
                  <a:pos x="20" y="20"/>
                </a:cxn>
                <a:cxn ang="0">
                  <a:pos x="27" y="23"/>
                </a:cxn>
                <a:cxn ang="0">
                  <a:pos x="32" y="27"/>
                </a:cxn>
                <a:cxn ang="0">
                  <a:pos x="37" y="28"/>
                </a:cxn>
                <a:cxn ang="0">
                  <a:pos x="31" y="16"/>
                </a:cxn>
                <a:cxn ang="0">
                  <a:pos x="27" y="9"/>
                </a:cxn>
                <a:cxn ang="0">
                  <a:pos x="15" y="10"/>
                </a:cxn>
                <a:cxn ang="0">
                  <a:pos x="11" y="7"/>
                </a:cxn>
                <a:cxn ang="0">
                  <a:pos x="3" y="0"/>
                </a:cxn>
                <a:cxn ang="0">
                  <a:pos x="2" y="0"/>
                </a:cxn>
              </a:cxnLst>
              <a:rect l="0" t="0" r="0" b="0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Freeform 62"/>
            <p:cNvSpPr/>
            <p:nvPr/>
          </p:nvSpPr>
          <p:spPr>
            <a:xfrm>
              <a:off x="3428" y="1244"/>
              <a:ext cx="83" cy="117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1" y="5"/>
                </a:cxn>
                <a:cxn ang="0">
                  <a:pos x="10" y="6"/>
                </a:cxn>
                <a:cxn ang="0">
                  <a:pos x="5" y="14"/>
                </a:cxn>
                <a:cxn ang="0">
                  <a:pos x="4" y="26"/>
                </a:cxn>
                <a:cxn ang="0">
                  <a:pos x="5" y="32"/>
                </a:cxn>
                <a:cxn ang="0">
                  <a:pos x="1" y="38"/>
                </a:cxn>
                <a:cxn ang="0">
                  <a:pos x="5" y="47"/>
                </a:cxn>
                <a:cxn ang="0">
                  <a:pos x="10" y="53"/>
                </a:cxn>
                <a:cxn ang="0">
                  <a:pos x="6" y="61"/>
                </a:cxn>
                <a:cxn ang="0">
                  <a:pos x="10" y="66"/>
                </a:cxn>
                <a:cxn ang="0">
                  <a:pos x="17" y="61"/>
                </a:cxn>
                <a:cxn ang="0">
                  <a:pos x="21" y="40"/>
                </a:cxn>
                <a:cxn ang="0">
                  <a:pos x="23" y="53"/>
                </a:cxn>
                <a:cxn ang="0">
                  <a:pos x="28" y="62"/>
                </a:cxn>
                <a:cxn ang="0">
                  <a:pos x="25" y="47"/>
                </a:cxn>
                <a:cxn ang="0">
                  <a:pos x="30" y="31"/>
                </a:cxn>
                <a:cxn ang="0">
                  <a:pos x="29" y="22"/>
                </a:cxn>
                <a:cxn ang="0">
                  <a:pos x="22" y="26"/>
                </a:cxn>
                <a:cxn ang="0">
                  <a:pos x="14" y="23"/>
                </a:cxn>
                <a:cxn ang="0">
                  <a:pos x="17" y="15"/>
                </a:cxn>
                <a:cxn ang="0">
                  <a:pos x="25" y="15"/>
                </a:cxn>
                <a:cxn ang="0">
                  <a:pos x="32" y="17"/>
                </a:cxn>
                <a:cxn ang="0">
                  <a:pos x="41" y="13"/>
                </a:cxn>
                <a:cxn ang="0">
                  <a:pos x="46" y="6"/>
                </a:cxn>
                <a:cxn ang="0">
                  <a:pos x="41" y="0"/>
                </a:cxn>
              </a:cxnLst>
              <a:rect l="0" t="0" r="0" b="0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Freeform 63"/>
            <p:cNvSpPr/>
            <p:nvPr/>
          </p:nvSpPr>
          <p:spPr>
            <a:xfrm>
              <a:off x="3400" y="826"/>
              <a:ext cx="22" cy="7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7"/>
                </a:cxn>
                <a:cxn ang="0">
                  <a:pos x="2" y="16"/>
                </a:cxn>
                <a:cxn ang="0">
                  <a:pos x="1" y="26"/>
                </a:cxn>
                <a:cxn ang="0">
                  <a:pos x="7" y="41"/>
                </a:cxn>
                <a:cxn ang="0">
                  <a:pos x="12" y="36"/>
                </a:cxn>
                <a:cxn ang="0">
                  <a:pos x="9" y="26"/>
                </a:cxn>
                <a:cxn ang="0">
                  <a:pos x="5" y="0"/>
                </a:cxn>
              </a:cxnLst>
              <a:rect l="0" t="0" r="0" b="0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Freeform 64"/>
            <p:cNvSpPr/>
            <p:nvPr/>
          </p:nvSpPr>
          <p:spPr>
            <a:xfrm>
              <a:off x="3414" y="945"/>
              <a:ext cx="61" cy="118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0" y="8"/>
                </a:cxn>
                <a:cxn ang="0">
                  <a:pos x="4" y="21"/>
                </a:cxn>
                <a:cxn ang="0">
                  <a:pos x="3" y="45"/>
                </a:cxn>
                <a:cxn ang="0">
                  <a:pos x="8" y="43"/>
                </a:cxn>
                <a:cxn ang="0">
                  <a:pos x="8" y="48"/>
                </a:cxn>
                <a:cxn ang="0">
                  <a:pos x="13" y="51"/>
                </a:cxn>
                <a:cxn ang="0">
                  <a:pos x="17" y="58"/>
                </a:cxn>
                <a:cxn ang="0">
                  <a:pos x="20" y="54"/>
                </a:cxn>
                <a:cxn ang="0">
                  <a:pos x="28" y="56"/>
                </a:cxn>
                <a:cxn ang="0">
                  <a:pos x="26" y="45"/>
                </a:cxn>
                <a:cxn ang="0">
                  <a:pos x="20" y="43"/>
                </a:cxn>
                <a:cxn ang="0">
                  <a:pos x="17" y="38"/>
                </a:cxn>
                <a:cxn ang="0">
                  <a:pos x="14" y="31"/>
                </a:cxn>
                <a:cxn ang="0">
                  <a:pos x="17" y="22"/>
                </a:cxn>
                <a:cxn ang="0">
                  <a:pos x="15" y="14"/>
                </a:cxn>
                <a:cxn ang="0">
                  <a:pos x="18" y="8"/>
                </a:cxn>
                <a:cxn ang="0">
                  <a:pos x="13" y="1"/>
                </a:cxn>
                <a:cxn ang="0">
                  <a:pos x="8" y="3"/>
                </a:cxn>
                <a:cxn ang="0">
                  <a:pos x="5" y="1"/>
                </a:cxn>
              </a:cxnLst>
              <a:rect l="0" t="0" r="0" b="0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8" name="Freeform 65"/>
            <p:cNvSpPr/>
            <p:nvPr/>
          </p:nvSpPr>
          <p:spPr>
            <a:xfrm>
              <a:off x="3457" y="1101"/>
              <a:ext cx="64" cy="7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9" y="8"/>
                </a:cxn>
                <a:cxn ang="0">
                  <a:pos x="14" y="13"/>
                </a:cxn>
                <a:cxn ang="0">
                  <a:pos x="7" y="15"/>
                </a:cxn>
                <a:cxn ang="0">
                  <a:pos x="4" y="20"/>
                </a:cxn>
                <a:cxn ang="0">
                  <a:pos x="2" y="32"/>
                </a:cxn>
                <a:cxn ang="0">
                  <a:pos x="6" y="30"/>
                </a:cxn>
                <a:cxn ang="0">
                  <a:pos x="11" y="26"/>
                </a:cxn>
                <a:cxn ang="0">
                  <a:pos x="15" y="29"/>
                </a:cxn>
                <a:cxn ang="0">
                  <a:pos x="25" y="42"/>
                </a:cxn>
                <a:cxn ang="0">
                  <a:pos x="30" y="31"/>
                </a:cxn>
                <a:cxn ang="0">
                  <a:pos x="36" y="29"/>
                </a:cxn>
                <a:cxn ang="0">
                  <a:pos x="32" y="17"/>
                </a:cxn>
                <a:cxn ang="0">
                  <a:pos x="22" y="0"/>
                </a:cxn>
              </a:cxnLst>
              <a:rect l="0" t="0" r="0" b="0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66"/>
            <p:cNvSpPr/>
            <p:nvPr/>
          </p:nvSpPr>
          <p:spPr>
            <a:xfrm>
              <a:off x="3533" y="1242"/>
              <a:ext cx="29" cy="49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11" y="27"/>
                </a:cxn>
                <a:cxn ang="0">
                  <a:pos x="14" y="22"/>
                </a:cxn>
                <a:cxn ang="0">
                  <a:pos x="17" y="16"/>
                </a:cxn>
                <a:cxn ang="0">
                  <a:pos x="14" y="10"/>
                </a:cxn>
                <a:cxn ang="0">
                  <a:pos x="8" y="5"/>
                </a:cxn>
                <a:cxn ang="0">
                  <a:pos x="5" y="1"/>
                </a:cxn>
                <a:cxn ang="0">
                  <a:pos x="2" y="5"/>
                </a:cxn>
                <a:cxn ang="0">
                  <a:pos x="3" y="11"/>
                </a:cxn>
              </a:cxnLst>
              <a:rect l="0" t="0" r="0" b="0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Freeform 67"/>
            <p:cNvSpPr/>
            <p:nvPr/>
          </p:nvSpPr>
          <p:spPr>
            <a:xfrm>
              <a:off x="3517" y="1324"/>
              <a:ext cx="18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0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0" b="0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Freeform 68"/>
            <p:cNvSpPr/>
            <p:nvPr/>
          </p:nvSpPr>
          <p:spPr>
            <a:xfrm>
              <a:off x="3544" y="1314"/>
              <a:ext cx="45" cy="3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8"/>
                </a:cxn>
                <a:cxn ang="0">
                  <a:pos x="12" y="14"/>
                </a:cxn>
                <a:cxn ang="0">
                  <a:pos x="18" y="20"/>
                </a:cxn>
                <a:cxn ang="0">
                  <a:pos x="26" y="18"/>
                </a:cxn>
                <a:cxn ang="0">
                  <a:pos x="21" y="11"/>
                </a:cxn>
                <a:cxn ang="0">
                  <a:pos x="12" y="2"/>
                </a:cxn>
                <a:cxn ang="0">
                  <a:pos x="8" y="7"/>
                </a:cxn>
                <a:cxn ang="0">
                  <a:pos x="4" y="0"/>
                </a:cxn>
              </a:cxnLst>
              <a:rect l="0" t="0" r="0" b="0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Freeform 69"/>
            <p:cNvSpPr/>
            <p:nvPr/>
          </p:nvSpPr>
          <p:spPr>
            <a:xfrm>
              <a:off x="3613" y="1384"/>
              <a:ext cx="24" cy="3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5" y="5"/>
                </a:cxn>
                <a:cxn ang="0">
                  <a:pos x="5" y="14"/>
                </a:cxn>
                <a:cxn ang="0">
                  <a:pos x="11" y="15"/>
                </a:cxn>
                <a:cxn ang="0">
                  <a:pos x="12" y="0"/>
                </a:cxn>
              </a:cxnLst>
              <a:rect l="0" t="0" r="0" b="0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3" name="Freeform 70"/>
            <p:cNvSpPr/>
            <p:nvPr/>
          </p:nvSpPr>
          <p:spPr>
            <a:xfrm>
              <a:off x="3880" y="1342"/>
              <a:ext cx="46" cy="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5"/>
                </a:cxn>
                <a:cxn ang="0">
                  <a:pos x="11" y="14"/>
                </a:cxn>
                <a:cxn ang="0">
                  <a:pos x="15" y="22"/>
                </a:cxn>
                <a:cxn ang="0">
                  <a:pos x="20" y="26"/>
                </a:cxn>
                <a:cxn ang="0">
                  <a:pos x="26" y="23"/>
                </a:cxn>
                <a:cxn ang="0">
                  <a:pos x="14" y="7"/>
                </a:cxn>
                <a:cxn ang="0">
                  <a:pos x="3" y="0"/>
                </a:cxn>
              </a:cxnLst>
              <a:rect l="0" t="0" r="0" b="0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4" name="Freeform 71"/>
            <p:cNvSpPr/>
            <p:nvPr/>
          </p:nvSpPr>
          <p:spPr>
            <a:xfrm>
              <a:off x="3483" y="1401"/>
              <a:ext cx="46" cy="50"/>
            </a:xfrm>
            <a:custGeom>
              <a:avLst/>
              <a:gdLst/>
              <a:ahLst/>
              <a:cxnLst>
                <a:cxn ang="0">
                  <a:pos x="12" y="3"/>
                </a:cxn>
                <a:cxn ang="0">
                  <a:pos x="13" y="14"/>
                </a:cxn>
                <a:cxn ang="0">
                  <a:pos x="7" y="18"/>
                </a:cxn>
                <a:cxn ang="0">
                  <a:pos x="10" y="28"/>
                </a:cxn>
                <a:cxn ang="0">
                  <a:pos x="20" y="24"/>
                </a:cxn>
                <a:cxn ang="0">
                  <a:pos x="26" y="19"/>
                </a:cxn>
                <a:cxn ang="0">
                  <a:pos x="22" y="12"/>
                </a:cxn>
                <a:cxn ang="0">
                  <a:pos x="24" y="5"/>
                </a:cxn>
                <a:cxn ang="0">
                  <a:pos x="23" y="1"/>
                </a:cxn>
                <a:cxn ang="0">
                  <a:pos x="20" y="1"/>
                </a:cxn>
                <a:cxn ang="0">
                  <a:pos x="22" y="2"/>
                </a:cxn>
                <a:cxn ang="0">
                  <a:pos x="21" y="7"/>
                </a:cxn>
                <a:cxn ang="0">
                  <a:pos x="18" y="10"/>
                </a:cxn>
                <a:cxn ang="0">
                  <a:pos x="12" y="3"/>
                </a:cxn>
              </a:cxnLst>
              <a:rect l="0" t="0" r="0" b="0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Freeform 72"/>
            <p:cNvSpPr/>
            <p:nvPr/>
          </p:nvSpPr>
          <p:spPr>
            <a:xfrm>
              <a:off x="3434" y="1420"/>
              <a:ext cx="32" cy="27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2" y="3"/>
                </a:cxn>
                <a:cxn ang="0">
                  <a:pos x="14" y="15"/>
                </a:cxn>
                <a:cxn ang="0">
                  <a:pos x="17" y="13"/>
                </a:cxn>
                <a:cxn ang="0">
                  <a:pos x="9" y="2"/>
                </a:cxn>
              </a:cxnLst>
              <a:rect l="0" t="0" r="0" b="0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Freeform 73"/>
            <p:cNvSpPr/>
            <p:nvPr/>
          </p:nvSpPr>
          <p:spPr>
            <a:xfrm>
              <a:off x="3413" y="1391"/>
              <a:ext cx="24" cy="3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8" y="13"/>
                </a:cxn>
                <a:cxn ang="0">
                  <a:pos x="7" y="15"/>
                </a:cxn>
                <a:cxn ang="0">
                  <a:pos x="13" y="9"/>
                </a:cxn>
                <a:cxn ang="0">
                  <a:pos x="11" y="4"/>
                </a:cxn>
                <a:cxn ang="0">
                  <a:pos x="9" y="0"/>
                </a:cxn>
              </a:cxnLst>
              <a:rect l="0" t="0" r="0" b="0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Freeform 74"/>
            <p:cNvSpPr/>
            <p:nvPr/>
          </p:nvSpPr>
          <p:spPr>
            <a:xfrm>
              <a:off x="3447" y="1402"/>
              <a:ext cx="34" cy="2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3"/>
                </a:cxn>
                <a:cxn ang="0">
                  <a:pos x="11" y="13"/>
                </a:cxn>
                <a:cxn ang="0">
                  <a:pos x="20" y="11"/>
                </a:cxn>
                <a:cxn ang="0">
                  <a:pos x="10" y="5"/>
                </a:cxn>
                <a:cxn ang="0">
                  <a:pos x="9" y="0"/>
                </a:cxn>
              </a:cxnLst>
              <a:rect l="0" t="0" r="0" b="0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Freeform 75"/>
            <p:cNvSpPr/>
            <p:nvPr/>
          </p:nvSpPr>
          <p:spPr>
            <a:xfrm>
              <a:off x="3398" y="1070"/>
              <a:ext cx="27" cy="5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9" y="6"/>
                </a:cxn>
                <a:cxn ang="0">
                  <a:pos x="4" y="15"/>
                </a:cxn>
                <a:cxn ang="0">
                  <a:pos x="0" y="25"/>
                </a:cxn>
                <a:cxn ang="0">
                  <a:pos x="4" y="30"/>
                </a:cxn>
                <a:cxn ang="0">
                  <a:pos x="9" y="25"/>
                </a:cxn>
                <a:cxn ang="0">
                  <a:pos x="16" y="13"/>
                </a:cxn>
                <a:cxn ang="0">
                  <a:pos x="14" y="0"/>
                </a:cxn>
              </a:cxnLst>
              <a:rect l="0" t="0" r="0" b="0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9" name="Freeform 76"/>
            <p:cNvSpPr/>
            <p:nvPr/>
          </p:nvSpPr>
          <p:spPr>
            <a:xfrm>
              <a:off x="3449" y="1061"/>
              <a:ext cx="19" cy="55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2" y="4"/>
                </a:cxn>
                <a:cxn ang="0">
                  <a:pos x="0" y="10"/>
                </a:cxn>
                <a:cxn ang="0">
                  <a:pos x="6" y="17"/>
                </a:cxn>
                <a:cxn ang="0">
                  <a:pos x="11" y="24"/>
                </a:cxn>
                <a:cxn ang="0">
                  <a:pos x="7" y="8"/>
                </a:cxn>
                <a:cxn ang="0">
                  <a:pos x="6" y="3"/>
                </a:cxn>
              </a:cxnLst>
              <a:rect l="0" t="0" r="0" b="0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0" name="Freeform 77"/>
            <p:cNvSpPr/>
            <p:nvPr/>
          </p:nvSpPr>
          <p:spPr>
            <a:xfrm>
              <a:off x="3471" y="1044"/>
              <a:ext cx="10" cy="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5"/>
                </a:cxn>
                <a:cxn ang="0">
                  <a:pos x="4" y="11"/>
                </a:cxn>
                <a:cxn ang="0">
                  <a:pos x="4" y="0"/>
                </a:cxn>
              </a:cxnLst>
              <a:rect l="0" t="0" r="0" b="0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1" name="Freeform 78"/>
            <p:cNvSpPr/>
            <p:nvPr/>
          </p:nvSpPr>
          <p:spPr>
            <a:xfrm>
              <a:off x="3481" y="1056"/>
              <a:ext cx="21" cy="4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5" y="6"/>
                </a:cxn>
                <a:cxn ang="0">
                  <a:pos x="8" y="9"/>
                </a:cxn>
                <a:cxn ang="0">
                  <a:pos x="4" y="17"/>
                </a:cxn>
                <a:cxn ang="0">
                  <a:pos x="0" y="24"/>
                </a:cxn>
                <a:cxn ang="0">
                  <a:pos x="5" y="24"/>
                </a:cxn>
                <a:cxn ang="0">
                  <a:pos x="11" y="11"/>
                </a:cxn>
                <a:cxn ang="0">
                  <a:pos x="2" y="0"/>
                </a:cxn>
              </a:cxnLst>
              <a:rect l="0" t="0" r="0" b="0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2" name="Freeform 79"/>
            <p:cNvSpPr/>
            <p:nvPr/>
          </p:nvSpPr>
          <p:spPr>
            <a:xfrm>
              <a:off x="3212" y="1125"/>
              <a:ext cx="12" cy="2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0" y="3"/>
                </a:cxn>
                <a:cxn ang="0">
                  <a:pos x="4" y="10"/>
                </a:cxn>
                <a:cxn ang="0">
                  <a:pos x="6" y="2"/>
                </a:cxn>
              </a:cxnLst>
              <a:rect l="0" t="0" r="0" b="0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3" name="Freeform 80"/>
            <p:cNvSpPr/>
            <p:nvPr/>
          </p:nvSpPr>
          <p:spPr>
            <a:xfrm>
              <a:off x="3202" y="1102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4" name="Freeform 81"/>
            <p:cNvSpPr/>
            <p:nvPr/>
          </p:nvSpPr>
          <p:spPr>
            <a:xfrm>
              <a:off x="3198" y="1084"/>
              <a:ext cx="12" cy="14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0" y="4"/>
                </a:cxn>
                <a:cxn ang="0">
                  <a:pos x="5" y="7"/>
                </a:cxn>
                <a:cxn ang="0">
                  <a:pos x="5" y="2"/>
                </a:cxn>
              </a:cxnLst>
              <a:rect l="0" t="0" r="0" b="0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5" name="Freeform 82"/>
            <p:cNvSpPr/>
            <p:nvPr/>
          </p:nvSpPr>
          <p:spPr>
            <a:xfrm>
              <a:off x="3186" y="1044"/>
              <a:ext cx="11" cy="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6" y="11"/>
                </a:cxn>
                <a:cxn ang="0">
                  <a:pos x="3" y="0"/>
                </a:cxn>
              </a:cxnLst>
              <a:rect l="0" t="0" r="0" b="0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6" name="Freeform 83"/>
            <p:cNvSpPr/>
            <p:nvPr/>
          </p:nvSpPr>
          <p:spPr>
            <a:xfrm>
              <a:off x="3188" y="1069"/>
              <a:ext cx="16" cy="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7" y="7"/>
                </a:cxn>
                <a:cxn ang="0">
                  <a:pos x="5" y="2"/>
                </a:cxn>
                <a:cxn ang="0">
                  <a:pos x="5" y="0"/>
                </a:cxn>
              </a:cxnLst>
              <a:rect l="0" t="0" r="0" b="0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7" name="Freeform 84"/>
            <p:cNvSpPr/>
            <p:nvPr/>
          </p:nvSpPr>
          <p:spPr>
            <a:xfrm>
              <a:off x="4024" y="1692"/>
              <a:ext cx="45" cy="60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2" y="7"/>
                </a:cxn>
                <a:cxn ang="0">
                  <a:pos x="6" y="16"/>
                </a:cxn>
                <a:cxn ang="0">
                  <a:pos x="11" y="22"/>
                </a:cxn>
                <a:cxn ang="0">
                  <a:pos x="17" y="26"/>
                </a:cxn>
                <a:cxn ang="0">
                  <a:pos x="22" y="33"/>
                </a:cxn>
                <a:cxn ang="0">
                  <a:pos x="22" y="23"/>
                </a:cxn>
                <a:cxn ang="0">
                  <a:pos x="18" y="15"/>
                </a:cxn>
                <a:cxn ang="0">
                  <a:pos x="11" y="7"/>
                </a:cxn>
                <a:cxn ang="0">
                  <a:pos x="5" y="3"/>
                </a:cxn>
              </a:cxnLst>
              <a:rect l="0" t="0" r="0" b="0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8" name="Freeform 85"/>
            <p:cNvSpPr/>
            <p:nvPr/>
          </p:nvSpPr>
          <p:spPr>
            <a:xfrm>
              <a:off x="4255" y="1643"/>
              <a:ext cx="53" cy="46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5" y="14"/>
                </a:cxn>
                <a:cxn ang="0">
                  <a:pos x="1" y="19"/>
                </a:cxn>
                <a:cxn ang="0">
                  <a:pos x="5" y="25"/>
                </a:cxn>
                <a:cxn ang="0">
                  <a:pos x="12" y="19"/>
                </a:cxn>
                <a:cxn ang="0">
                  <a:pos x="16" y="10"/>
                </a:cxn>
                <a:cxn ang="0">
                  <a:pos x="23" y="0"/>
                </a:cxn>
                <a:cxn ang="0">
                  <a:pos x="30" y="5"/>
                </a:cxn>
                <a:cxn ang="0">
                  <a:pos x="14" y="10"/>
                </a:cxn>
                <a:cxn ang="0">
                  <a:pos x="12" y="10"/>
                </a:cxn>
              </a:cxnLst>
              <a:rect l="0" t="0" r="0" b="0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9" name="Freeform 86"/>
            <p:cNvSpPr/>
            <p:nvPr/>
          </p:nvSpPr>
          <p:spPr>
            <a:xfrm>
              <a:off x="4095" y="1618"/>
              <a:ext cx="17" cy="2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6"/>
                </a:cxn>
                <a:cxn ang="0">
                  <a:pos x="5" y="14"/>
                </a:cxn>
                <a:cxn ang="0">
                  <a:pos x="4" y="0"/>
                </a:cxn>
              </a:cxnLst>
              <a:rect l="0" t="0" r="0" b="0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0" name="Freeform 87"/>
            <p:cNvSpPr/>
            <p:nvPr/>
          </p:nvSpPr>
          <p:spPr>
            <a:xfrm>
              <a:off x="4087" y="1596"/>
              <a:ext cx="20" cy="1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5"/>
                </a:cxn>
                <a:cxn ang="0">
                  <a:pos x="9" y="8"/>
                </a:cxn>
                <a:cxn ang="0">
                  <a:pos x="9" y="0"/>
                </a:cxn>
              </a:cxnLst>
              <a:rect l="0" t="0" r="0" b="0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1" name="Freeform 88"/>
            <p:cNvSpPr/>
            <p:nvPr/>
          </p:nvSpPr>
          <p:spPr>
            <a:xfrm>
              <a:off x="3934" y="1402"/>
              <a:ext cx="24" cy="3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5" y="5"/>
                </a:cxn>
                <a:cxn ang="0">
                  <a:pos x="5" y="14"/>
                </a:cxn>
                <a:cxn ang="0">
                  <a:pos x="11" y="15"/>
                </a:cxn>
                <a:cxn ang="0">
                  <a:pos x="12" y="0"/>
                </a:cxn>
              </a:cxnLst>
              <a:rect l="0" t="0" r="0" b="0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2" name="Freeform 89"/>
            <p:cNvSpPr/>
            <p:nvPr/>
          </p:nvSpPr>
          <p:spPr>
            <a:xfrm>
              <a:off x="3968" y="1445"/>
              <a:ext cx="26" cy="3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5" y="4"/>
                </a:cxn>
                <a:cxn ang="0">
                  <a:pos x="6" y="14"/>
                </a:cxn>
                <a:cxn ang="0">
                  <a:pos x="11" y="15"/>
                </a:cxn>
                <a:cxn ang="0">
                  <a:pos x="14" y="0"/>
                </a:cxn>
              </a:cxnLst>
              <a:rect l="0" t="0" r="0" b="0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3" name="Freeform 90"/>
            <p:cNvSpPr/>
            <p:nvPr/>
          </p:nvSpPr>
          <p:spPr>
            <a:xfrm>
              <a:off x="3995" y="1508"/>
              <a:ext cx="28" cy="28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4" y="2"/>
                </a:cxn>
                <a:cxn ang="0">
                  <a:pos x="5" y="11"/>
                </a:cxn>
                <a:cxn ang="0">
                  <a:pos x="10" y="13"/>
                </a:cxn>
                <a:cxn ang="0">
                  <a:pos x="13" y="2"/>
                </a:cxn>
              </a:cxnLst>
              <a:rect l="0" t="0" r="0" b="0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4" name="Freeform 91"/>
            <p:cNvSpPr/>
            <p:nvPr/>
          </p:nvSpPr>
          <p:spPr>
            <a:xfrm>
              <a:off x="4029" y="1498"/>
              <a:ext cx="28" cy="26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4" y="2"/>
                </a:cxn>
                <a:cxn ang="0">
                  <a:pos x="7" y="10"/>
                </a:cxn>
                <a:cxn ang="0">
                  <a:pos x="11" y="10"/>
                </a:cxn>
                <a:cxn ang="0">
                  <a:pos x="13" y="2"/>
                </a:cxn>
              </a:cxnLst>
              <a:rect l="0" t="0" r="0" b="0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5" name="Freeform 92"/>
            <p:cNvSpPr/>
            <p:nvPr/>
          </p:nvSpPr>
          <p:spPr>
            <a:xfrm>
              <a:off x="4019" y="1462"/>
              <a:ext cx="26" cy="20"/>
            </a:xfrm>
            <a:custGeom>
              <a:avLst/>
              <a:gdLst/>
              <a:ahLst/>
              <a:cxnLst>
                <a:cxn ang="0">
                  <a:pos x="13" y="1"/>
                </a:cxn>
                <a:cxn ang="0">
                  <a:pos x="4" y="1"/>
                </a:cxn>
                <a:cxn ang="0">
                  <a:pos x="5" y="6"/>
                </a:cxn>
                <a:cxn ang="0">
                  <a:pos x="10" y="7"/>
                </a:cxn>
                <a:cxn ang="0">
                  <a:pos x="13" y="1"/>
                </a:cxn>
              </a:cxnLst>
              <a:rect l="0" t="0" r="0" b="0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6" name="Freeform 93"/>
            <p:cNvSpPr/>
            <p:nvPr/>
          </p:nvSpPr>
          <p:spPr>
            <a:xfrm>
              <a:off x="3993" y="1437"/>
              <a:ext cx="26" cy="35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7" y="1"/>
                </a:cxn>
                <a:cxn ang="0">
                  <a:pos x="4" y="10"/>
                </a:cxn>
                <a:cxn ang="0">
                  <a:pos x="7" y="14"/>
                </a:cxn>
                <a:cxn ang="0">
                  <a:pos x="11" y="12"/>
                </a:cxn>
                <a:cxn ang="0">
                  <a:pos x="12" y="7"/>
                </a:cxn>
              </a:cxnLst>
              <a:rect l="0" t="0" r="0" b="0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7" name="Freeform 94"/>
            <p:cNvSpPr/>
            <p:nvPr/>
          </p:nvSpPr>
          <p:spPr>
            <a:xfrm>
              <a:off x="3961" y="1421"/>
              <a:ext cx="24" cy="26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5" y="1"/>
                </a:cxn>
                <a:cxn ang="0">
                  <a:pos x="5" y="10"/>
                </a:cxn>
                <a:cxn ang="0">
                  <a:pos x="11" y="11"/>
                </a:cxn>
                <a:cxn ang="0">
                  <a:pos x="10" y="4"/>
                </a:cxn>
              </a:cxnLst>
              <a:rect l="0" t="0" r="0" b="0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8" name="Freeform 95"/>
            <p:cNvSpPr/>
            <p:nvPr/>
          </p:nvSpPr>
          <p:spPr>
            <a:xfrm>
              <a:off x="4001" y="1474"/>
              <a:ext cx="24" cy="26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5" y="1"/>
                </a:cxn>
                <a:cxn ang="0">
                  <a:pos x="5" y="10"/>
                </a:cxn>
                <a:cxn ang="0">
                  <a:pos x="11" y="11"/>
                </a:cxn>
                <a:cxn ang="0">
                  <a:pos x="10" y="4"/>
                </a:cxn>
              </a:cxnLst>
              <a:rect l="0" t="0" r="0" b="0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9" name="Freeform 96"/>
            <p:cNvSpPr/>
            <p:nvPr/>
          </p:nvSpPr>
          <p:spPr>
            <a:xfrm>
              <a:off x="2391" y="100"/>
              <a:ext cx="141" cy="108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7" y="2"/>
                </a:cxn>
                <a:cxn ang="0">
                  <a:pos x="78" y="7"/>
                </a:cxn>
                <a:cxn ang="0">
                  <a:pos x="78" y="11"/>
                </a:cxn>
                <a:cxn ang="0">
                  <a:pos x="54" y="19"/>
                </a:cxn>
                <a:cxn ang="0">
                  <a:pos x="45" y="25"/>
                </a:cxn>
                <a:cxn ang="0">
                  <a:pos x="40" y="26"/>
                </a:cxn>
                <a:cxn ang="0">
                  <a:pos x="30" y="35"/>
                </a:cxn>
                <a:cxn ang="0">
                  <a:pos x="31" y="39"/>
                </a:cxn>
                <a:cxn ang="0">
                  <a:pos x="34" y="49"/>
                </a:cxn>
                <a:cxn ang="0">
                  <a:pos x="45" y="53"/>
                </a:cxn>
                <a:cxn ang="0">
                  <a:pos x="38" y="59"/>
                </a:cxn>
                <a:cxn ang="0">
                  <a:pos x="34" y="56"/>
                </a:cxn>
                <a:cxn ang="0">
                  <a:pos x="30" y="57"/>
                </a:cxn>
                <a:cxn ang="0">
                  <a:pos x="9" y="52"/>
                </a:cxn>
                <a:cxn ang="0">
                  <a:pos x="7" y="45"/>
                </a:cxn>
                <a:cxn ang="0">
                  <a:pos x="19" y="38"/>
                </a:cxn>
                <a:cxn ang="0">
                  <a:pos x="21" y="32"/>
                </a:cxn>
                <a:cxn ang="0">
                  <a:pos x="19" y="27"/>
                </a:cxn>
                <a:cxn ang="0">
                  <a:pos x="30" y="20"/>
                </a:cxn>
                <a:cxn ang="0">
                  <a:pos x="40" y="15"/>
                </a:cxn>
                <a:cxn ang="0">
                  <a:pos x="47" y="11"/>
                </a:cxn>
                <a:cxn ang="0">
                  <a:pos x="71" y="2"/>
                </a:cxn>
              </a:cxnLst>
              <a:rect l="0" t="0" r="0" b="0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0" name="Freeform 97"/>
            <p:cNvSpPr/>
            <p:nvPr/>
          </p:nvSpPr>
          <p:spPr>
            <a:xfrm>
              <a:off x="2475" y="204"/>
              <a:ext cx="40" cy="1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5" y="1"/>
                </a:cxn>
                <a:cxn ang="0">
                  <a:pos x="14" y="6"/>
                </a:cxn>
                <a:cxn ang="0">
                  <a:pos x="19" y="5"/>
                </a:cxn>
                <a:cxn ang="0">
                  <a:pos x="11" y="0"/>
                </a:cxn>
              </a:cxnLst>
              <a:rect l="0" t="0" r="0" b="0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1" name="Freeform 98"/>
            <p:cNvSpPr/>
            <p:nvPr/>
          </p:nvSpPr>
          <p:spPr>
            <a:xfrm>
              <a:off x="2680" y="48"/>
              <a:ext cx="42" cy="28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10" y="11"/>
                </a:cxn>
                <a:cxn ang="0">
                  <a:pos x="4" y="15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23" y="2"/>
                </a:cxn>
              </a:cxnLst>
              <a:rect l="0" t="0" r="0" b="0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2" name="Freeform 99"/>
            <p:cNvSpPr/>
            <p:nvPr/>
          </p:nvSpPr>
          <p:spPr>
            <a:xfrm>
              <a:off x="2710" y="61"/>
              <a:ext cx="50" cy="2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3"/>
                </a:cxn>
                <a:cxn ang="0">
                  <a:pos x="23" y="12"/>
                </a:cxn>
                <a:cxn ang="0">
                  <a:pos x="25" y="11"/>
                </a:cxn>
                <a:cxn ang="0">
                  <a:pos x="11" y="0"/>
                </a:cxn>
              </a:cxnLst>
              <a:rect l="0" t="0" r="0" b="0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3" name="Freeform 100"/>
            <p:cNvSpPr/>
            <p:nvPr/>
          </p:nvSpPr>
          <p:spPr>
            <a:xfrm>
              <a:off x="2764" y="64"/>
              <a:ext cx="50" cy="32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11" y="4"/>
                </a:cxn>
                <a:cxn ang="0">
                  <a:pos x="5" y="4"/>
                </a:cxn>
                <a:cxn ang="0">
                  <a:pos x="4" y="14"/>
                </a:cxn>
                <a:cxn ang="0">
                  <a:pos x="14" y="18"/>
                </a:cxn>
                <a:cxn ang="0">
                  <a:pos x="27" y="11"/>
                </a:cxn>
                <a:cxn ang="0">
                  <a:pos x="22" y="4"/>
                </a:cxn>
              </a:cxnLst>
              <a:rect l="0" t="0" r="0" b="0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" name="Freeform 101"/>
            <p:cNvSpPr/>
            <p:nvPr/>
          </p:nvSpPr>
          <p:spPr>
            <a:xfrm>
              <a:off x="3113" y="91"/>
              <a:ext cx="88" cy="3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" y="7"/>
                </a:cxn>
                <a:cxn ang="0">
                  <a:pos x="22" y="13"/>
                </a:cxn>
                <a:cxn ang="0">
                  <a:pos x="32" y="15"/>
                </a:cxn>
                <a:cxn ang="0">
                  <a:pos x="47" y="10"/>
                </a:cxn>
                <a:cxn ang="0">
                  <a:pos x="33" y="2"/>
                </a:cxn>
                <a:cxn ang="0">
                  <a:pos x="6" y="0"/>
                </a:cxn>
              </a:cxnLst>
              <a:rect l="0" t="0" r="0" b="0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" name="Freeform 102"/>
            <p:cNvSpPr/>
            <p:nvPr/>
          </p:nvSpPr>
          <p:spPr>
            <a:xfrm>
              <a:off x="3203" y="90"/>
              <a:ext cx="46" cy="24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25" y="5"/>
                </a:cxn>
                <a:cxn ang="0">
                  <a:pos x="12" y="14"/>
                </a:cxn>
                <a:cxn ang="0">
                  <a:pos x="2" y="10"/>
                </a:cxn>
                <a:cxn ang="0">
                  <a:pos x="13" y="2"/>
                </a:cxn>
              </a:cxnLst>
              <a:rect l="0" t="0" r="0" b="0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" name="Freeform 103"/>
            <p:cNvSpPr/>
            <p:nvPr/>
          </p:nvSpPr>
          <p:spPr>
            <a:xfrm>
              <a:off x="3182" y="119"/>
              <a:ext cx="37" cy="17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3" y="2"/>
                </a:cxn>
                <a:cxn ang="0">
                  <a:pos x="17" y="10"/>
                </a:cxn>
                <a:cxn ang="0">
                  <a:pos x="8" y="1"/>
                </a:cxn>
              </a:cxnLst>
              <a:rect l="0" t="0" r="0" b="0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" name="Freeform 104"/>
            <p:cNvSpPr/>
            <p:nvPr/>
          </p:nvSpPr>
          <p:spPr>
            <a:xfrm>
              <a:off x="3434" y="343"/>
              <a:ext cx="76" cy="11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8"/>
                </a:cxn>
                <a:cxn ang="0">
                  <a:pos x="5" y="18"/>
                </a:cxn>
                <a:cxn ang="0">
                  <a:pos x="13" y="31"/>
                </a:cxn>
                <a:cxn ang="0">
                  <a:pos x="15" y="44"/>
                </a:cxn>
                <a:cxn ang="0">
                  <a:pos x="34" y="65"/>
                </a:cxn>
                <a:cxn ang="0">
                  <a:pos x="36" y="53"/>
                </a:cxn>
                <a:cxn ang="0">
                  <a:pos x="31" y="44"/>
                </a:cxn>
                <a:cxn ang="0">
                  <a:pos x="25" y="39"/>
                </a:cxn>
                <a:cxn ang="0">
                  <a:pos x="22" y="32"/>
                </a:cxn>
                <a:cxn ang="0">
                  <a:pos x="17" y="19"/>
                </a:cxn>
                <a:cxn ang="0">
                  <a:pos x="1" y="5"/>
                </a:cxn>
                <a:cxn ang="0">
                  <a:pos x="2" y="0"/>
                </a:cxn>
              </a:cxnLst>
              <a:rect l="0" t="0" r="0" b="0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" name="Freeform 105"/>
            <p:cNvSpPr/>
            <p:nvPr/>
          </p:nvSpPr>
          <p:spPr>
            <a:xfrm>
              <a:off x="3495" y="461"/>
              <a:ext cx="55" cy="78"/>
            </a:xfrm>
            <a:custGeom>
              <a:avLst/>
              <a:gdLst/>
              <a:ahLst/>
              <a:cxnLst>
                <a:cxn ang="0">
                  <a:pos x="27" y="10"/>
                </a:cxn>
                <a:cxn ang="0">
                  <a:pos x="30" y="17"/>
                </a:cxn>
                <a:cxn ang="0">
                  <a:pos x="12" y="36"/>
                </a:cxn>
                <a:cxn ang="0">
                  <a:pos x="13" y="44"/>
                </a:cxn>
                <a:cxn ang="0">
                  <a:pos x="8" y="41"/>
                </a:cxn>
                <a:cxn ang="0">
                  <a:pos x="2" y="36"/>
                </a:cxn>
                <a:cxn ang="0">
                  <a:pos x="0" y="36"/>
                </a:cxn>
                <a:cxn ang="0">
                  <a:pos x="4" y="25"/>
                </a:cxn>
                <a:cxn ang="0">
                  <a:pos x="5" y="23"/>
                </a:cxn>
                <a:cxn ang="0">
                  <a:pos x="1" y="11"/>
                </a:cxn>
                <a:cxn ang="0">
                  <a:pos x="1" y="6"/>
                </a:cxn>
                <a:cxn ang="0">
                  <a:pos x="10" y="10"/>
                </a:cxn>
                <a:cxn ang="0">
                  <a:pos x="15" y="15"/>
                </a:cxn>
                <a:cxn ang="0">
                  <a:pos x="27" y="10"/>
                </a:cxn>
              </a:cxnLst>
              <a:rect l="0" t="0" r="0" b="0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" name="Freeform 106"/>
            <p:cNvSpPr/>
            <p:nvPr/>
          </p:nvSpPr>
          <p:spPr>
            <a:xfrm>
              <a:off x="3459" y="541"/>
              <a:ext cx="109" cy="189"/>
            </a:xfrm>
            <a:custGeom>
              <a:avLst/>
              <a:gdLst/>
              <a:ahLst/>
              <a:cxnLst>
                <a:cxn ang="0">
                  <a:pos x="34" y="42"/>
                </a:cxn>
                <a:cxn ang="0">
                  <a:pos x="28" y="45"/>
                </a:cxn>
                <a:cxn ang="0">
                  <a:pos x="27" y="56"/>
                </a:cxn>
                <a:cxn ang="0">
                  <a:pos x="9" y="62"/>
                </a:cxn>
                <a:cxn ang="0">
                  <a:pos x="3" y="71"/>
                </a:cxn>
                <a:cxn ang="0">
                  <a:pos x="8" y="77"/>
                </a:cxn>
                <a:cxn ang="0">
                  <a:pos x="3" y="84"/>
                </a:cxn>
                <a:cxn ang="0">
                  <a:pos x="10" y="107"/>
                </a:cxn>
                <a:cxn ang="0">
                  <a:pos x="12" y="91"/>
                </a:cxn>
                <a:cxn ang="0">
                  <a:pos x="9" y="81"/>
                </a:cxn>
                <a:cxn ang="0">
                  <a:pos x="17" y="74"/>
                </a:cxn>
                <a:cxn ang="0">
                  <a:pos x="22" y="67"/>
                </a:cxn>
                <a:cxn ang="0">
                  <a:pos x="28" y="74"/>
                </a:cxn>
                <a:cxn ang="0">
                  <a:pos x="19" y="80"/>
                </a:cxn>
                <a:cxn ang="0">
                  <a:pos x="23" y="85"/>
                </a:cxn>
                <a:cxn ang="0">
                  <a:pos x="28" y="76"/>
                </a:cxn>
                <a:cxn ang="0">
                  <a:pos x="35" y="78"/>
                </a:cxn>
                <a:cxn ang="0">
                  <a:pos x="43" y="62"/>
                </a:cxn>
                <a:cxn ang="0">
                  <a:pos x="47" y="66"/>
                </a:cxn>
                <a:cxn ang="0">
                  <a:pos x="57" y="62"/>
                </a:cxn>
                <a:cxn ang="0">
                  <a:pos x="60" y="56"/>
                </a:cxn>
                <a:cxn ang="0">
                  <a:pos x="59" y="47"/>
                </a:cxn>
                <a:cxn ang="0">
                  <a:pos x="56" y="42"/>
                </a:cxn>
                <a:cxn ang="0">
                  <a:pos x="51" y="17"/>
                </a:cxn>
                <a:cxn ang="0">
                  <a:pos x="39" y="0"/>
                </a:cxn>
                <a:cxn ang="0">
                  <a:pos x="32" y="5"/>
                </a:cxn>
                <a:cxn ang="0">
                  <a:pos x="40" y="15"/>
                </a:cxn>
                <a:cxn ang="0">
                  <a:pos x="40" y="27"/>
                </a:cxn>
                <a:cxn ang="0">
                  <a:pos x="34" y="42"/>
                </a:cxn>
              </a:cxnLst>
              <a:rect l="0" t="0" r="0" b="0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" name="Freeform 107"/>
            <p:cNvSpPr/>
            <p:nvPr/>
          </p:nvSpPr>
          <p:spPr>
            <a:xfrm>
              <a:off x="2398" y="37"/>
              <a:ext cx="52" cy="3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7" y="8"/>
                </a:cxn>
                <a:cxn ang="0">
                  <a:pos x="16" y="11"/>
                </a:cxn>
                <a:cxn ang="0">
                  <a:pos x="13" y="17"/>
                </a:cxn>
                <a:cxn ang="0">
                  <a:pos x="3" y="17"/>
                </a:cxn>
                <a:cxn ang="0">
                  <a:pos x="1" y="15"/>
                </a:cxn>
                <a:cxn ang="0">
                  <a:pos x="14" y="8"/>
                </a:cxn>
                <a:cxn ang="0">
                  <a:pos x="25" y="0"/>
                </a:cxn>
              </a:cxnLst>
              <a:rect l="0" t="0" r="0" b="0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" name="Freeform 108"/>
            <p:cNvSpPr/>
            <p:nvPr/>
          </p:nvSpPr>
          <p:spPr>
            <a:xfrm>
              <a:off x="2291" y="46"/>
              <a:ext cx="19" cy="22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1"/>
                </a:cxn>
                <a:cxn ang="0">
                  <a:pos x="7" y="0"/>
                </a:cxn>
              </a:cxnLst>
              <a:rect l="0" t="0" r="0" b="0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" name="Freeform 109"/>
            <p:cNvSpPr/>
            <p:nvPr/>
          </p:nvSpPr>
          <p:spPr>
            <a:xfrm>
              <a:off x="2315" y="45"/>
              <a:ext cx="37" cy="27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0" y="8"/>
                </a:cxn>
                <a:cxn ang="0">
                  <a:pos x="3" y="14"/>
                </a:cxn>
                <a:cxn ang="0">
                  <a:pos x="8" y="15"/>
                </a:cxn>
                <a:cxn ang="0">
                  <a:pos x="17" y="11"/>
                </a:cxn>
                <a:cxn ang="0">
                  <a:pos x="6" y="3"/>
                </a:cxn>
              </a:cxnLst>
              <a:rect l="0" t="0" r="0" b="0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" name="Freeform 110"/>
            <p:cNvSpPr/>
            <p:nvPr/>
          </p:nvSpPr>
          <p:spPr>
            <a:xfrm>
              <a:off x="2376" y="36"/>
              <a:ext cx="20" cy="1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5"/>
                </a:cxn>
                <a:cxn ang="0">
                  <a:pos x="7" y="9"/>
                </a:cxn>
                <a:cxn ang="0">
                  <a:pos x="4" y="0"/>
                </a:cxn>
              </a:cxnLst>
              <a:rect l="0" t="0" r="0" b="0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" name="Freeform 111"/>
            <p:cNvSpPr/>
            <p:nvPr/>
          </p:nvSpPr>
          <p:spPr>
            <a:xfrm>
              <a:off x="2358" y="54"/>
              <a:ext cx="15" cy="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4" y="7"/>
                </a:cxn>
                <a:cxn ang="0">
                  <a:pos x="5" y="0"/>
                </a:cxn>
              </a:cxnLst>
              <a:rect l="0" t="0" r="0" b="0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" name="Freeform 112"/>
            <p:cNvSpPr/>
            <p:nvPr/>
          </p:nvSpPr>
          <p:spPr>
            <a:xfrm>
              <a:off x="3498" y="70"/>
              <a:ext cx="18" cy="3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7"/>
                </a:cxn>
                <a:cxn ang="0">
                  <a:pos x="0" y="15"/>
                </a:cxn>
                <a:cxn ang="0">
                  <a:pos x="7" y="17"/>
                </a:cxn>
                <a:cxn ang="0">
                  <a:pos x="11" y="0"/>
                </a:cxn>
              </a:cxnLst>
              <a:rect l="0" t="0" r="0" b="0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" name="Freeform 113"/>
            <p:cNvSpPr/>
            <p:nvPr/>
          </p:nvSpPr>
          <p:spPr>
            <a:xfrm>
              <a:off x="2614" y="1522"/>
              <a:ext cx="31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1" y="11"/>
                </a:cxn>
                <a:cxn ang="0">
                  <a:pos x="13" y="0"/>
                </a:cxn>
              </a:cxnLst>
              <a:rect l="0" t="0" r="0" b="0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" name="Freeform 114"/>
            <p:cNvSpPr/>
            <p:nvPr/>
          </p:nvSpPr>
          <p:spPr>
            <a:xfrm>
              <a:off x="2654" y="1515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" name="Freeform 115"/>
            <p:cNvSpPr/>
            <p:nvPr/>
          </p:nvSpPr>
          <p:spPr>
            <a:xfrm>
              <a:off x="2587" y="1361"/>
              <a:ext cx="9" cy="1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" y="5"/>
                </a:cxn>
                <a:cxn ang="0">
                  <a:pos x="3" y="8"/>
                </a:cxn>
                <a:cxn ang="0">
                  <a:pos x="3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" name="Freeform 116"/>
            <p:cNvSpPr/>
            <p:nvPr/>
          </p:nvSpPr>
          <p:spPr>
            <a:xfrm>
              <a:off x="2647" y="1288"/>
              <a:ext cx="11" cy="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6" y="11"/>
                </a:cxn>
                <a:cxn ang="0">
                  <a:pos x="3" y="0"/>
                </a:cxn>
              </a:cxnLst>
              <a:rect l="0" t="0" r="0" b="0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" name="Freeform 117"/>
            <p:cNvSpPr/>
            <p:nvPr/>
          </p:nvSpPr>
          <p:spPr>
            <a:xfrm>
              <a:off x="2623" y="1287"/>
              <a:ext cx="11" cy="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6" y="11"/>
                </a:cxn>
                <a:cxn ang="0">
                  <a:pos x="3" y="0"/>
                </a:cxn>
              </a:cxnLst>
              <a:rect l="0" t="0" r="0" b="0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" name="Freeform 118"/>
            <p:cNvSpPr/>
            <p:nvPr/>
          </p:nvSpPr>
          <p:spPr>
            <a:xfrm>
              <a:off x="2612" y="1309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" name="Freeform 119"/>
            <p:cNvSpPr/>
            <p:nvPr/>
          </p:nvSpPr>
          <p:spPr>
            <a:xfrm>
              <a:off x="2587" y="1343"/>
              <a:ext cx="9" cy="1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" y="5"/>
                </a:cxn>
                <a:cxn ang="0">
                  <a:pos x="3" y="8"/>
                </a:cxn>
                <a:cxn ang="0">
                  <a:pos x="3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" name="Freeform 120"/>
            <p:cNvSpPr/>
            <p:nvPr/>
          </p:nvSpPr>
          <p:spPr>
            <a:xfrm>
              <a:off x="2606" y="1330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" name="Freeform 121"/>
            <p:cNvSpPr/>
            <p:nvPr/>
          </p:nvSpPr>
          <p:spPr>
            <a:xfrm>
              <a:off x="1873" y="342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" name="Freeform 122"/>
            <p:cNvSpPr/>
            <p:nvPr/>
          </p:nvSpPr>
          <p:spPr>
            <a:xfrm>
              <a:off x="1812" y="308"/>
              <a:ext cx="10" cy="15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5"/>
                </a:cxn>
                <a:cxn ang="0">
                  <a:pos x="4" y="8"/>
                </a:cxn>
                <a:cxn ang="0">
                  <a:pos x="5" y="2"/>
                </a:cxn>
              </a:cxnLst>
              <a:rect l="0" t="0" r="0" b="0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" name="Freeform 123"/>
            <p:cNvSpPr/>
            <p:nvPr/>
          </p:nvSpPr>
          <p:spPr>
            <a:xfrm>
              <a:off x="1574" y="91"/>
              <a:ext cx="2060" cy="1644"/>
            </a:xfrm>
            <a:custGeom>
              <a:avLst/>
              <a:gdLst/>
              <a:ahLst/>
              <a:cxnLst>
                <a:cxn ang="0">
                  <a:pos x="452" y="653"/>
                </a:cxn>
                <a:cxn ang="0">
                  <a:pos x="333" y="595"/>
                </a:cxn>
                <a:cxn ang="0">
                  <a:pos x="158" y="645"/>
                </a:cxn>
                <a:cxn ang="0">
                  <a:pos x="46" y="759"/>
                </a:cxn>
                <a:cxn ang="0">
                  <a:pos x="12" y="941"/>
                </a:cxn>
                <a:cxn ang="0">
                  <a:pos x="146" y="1059"/>
                </a:cxn>
                <a:cxn ang="0">
                  <a:pos x="308" y="1041"/>
                </a:cxn>
                <a:cxn ang="0">
                  <a:pos x="396" y="1138"/>
                </a:cxn>
                <a:cxn ang="0">
                  <a:pos x="452" y="1447"/>
                </a:cxn>
                <a:cxn ang="0">
                  <a:pos x="497" y="1628"/>
                </a:cxn>
                <a:cxn ang="0">
                  <a:pos x="704" y="1574"/>
                </a:cxn>
                <a:cxn ang="0">
                  <a:pos x="817" y="1380"/>
                </a:cxn>
                <a:cxn ang="0">
                  <a:pos x="885" y="1153"/>
                </a:cxn>
                <a:cxn ang="0">
                  <a:pos x="998" y="999"/>
                </a:cxn>
                <a:cxn ang="0">
                  <a:pos x="796" y="856"/>
                </a:cxn>
                <a:cxn ang="0">
                  <a:pos x="817" y="819"/>
                </a:cxn>
                <a:cxn ang="0">
                  <a:pos x="1003" y="916"/>
                </a:cxn>
                <a:cxn ang="0">
                  <a:pos x="1098" y="792"/>
                </a:cxn>
                <a:cxn ang="0">
                  <a:pos x="1046" y="763"/>
                </a:cxn>
                <a:cxn ang="0">
                  <a:pos x="929" y="716"/>
                </a:cxn>
                <a:cxn ang="0">
                  <a:pos x="1141" y="761"/>
                </a:cxn>
                <a:cxn ang="0">
                  <a:pos x="1296" y="852"/>
                </a:cxn>
                <a:cxn ang="0">
                  <a:pos x="1373" y="1033"/>
                </a:cxn>
                <a:cxn ang="0">
                  <a:pos x="1608" y="847"/>
                </a:cxn>
                <a:cxn ang="0">
                  <a:pos x="1704" y="1030"/>
                </a:cxn>
                <a:cxn ang="0">
                  <a:pos x="1707" y="874"/>
                </a:cxn>
                <a:cxn ang="0">
                  <a:pos x="1759" y="800"/>
                </a:cxn>
                <a:cxn ang="0">
                  <a:pos x="1783" y="544"/>
                </a:cxn>
                <a:cxn ang="0">
                  <a:pos x="1824" y="528"/>
                </a:cxn>
                <a:cxn ang="0">
                  <a:pos x="1844" y="427"/>
                </a:cxn>
                <a:cxn ang="0">
                  <a:pos x="1805" y="226"/>
                </a:cxn>
                <a:cxn ang="0">
                  <a:pos x="1899" y="108"/>
                </a:cxn>
                <a:cxn ang="0">
                  <a:pos x="1947" y="209"/>
                </a:cxn>
                <a:cxn ang="0">
                  <a:pos x="1943" y="123"/>
                </a:cxn>
                <a:cxn ang="0">
                  <a:pos x="1975" y="51"/>
                </a:cxn>
                <a:cxn ang="0">
                  <a:pos x="2038" y="0"/>
                </a:cxn>
                <a:cxn ang="0">
                  <a:pos x="1820" y="63"/>
                </a:cxn>
                <a:cxn ang="0">
                  <a:pos x="1583" y="83"/>
                </a:cxn>
                <a:cxn ang="0">
                  <a:pos x="1349" y="30"/>
                </a:cxn>
                <a:cxn ang="0">
                  <a:pos x="1132" y="65"/>
                </a:cxn>
                <a:cxn ang="0">
                  <a:pos x="1040" y="170"/>
                </a:cxn>
                <a:cxn ang="0">
                  <a:pos x="926" y="137"/>
                </a:cxn>
                <a:cxn ang="0">
                  <a:pos x="758" y="183"/>
                </a:cxn>
                <a:cxn ang="0">
                  <a:pos x="667" y="140"/>
                </a:cxn>
                <a:cxn ang="0">
                  <a:pos x="364" y="248"/>
                </a:cxn>
                <a:cxn ang="0">
                  <a:pos x="535" y="213"/>
                </a:cxn>
                <a:cxn ang="0">
                  <a:pos x="638" y="276"/>
                </a:cxn>
                <a:cxn ang="0">
                  <a:pos x="443" y="357"/>
                </a:cxn>
                <a:cxn ang="0">
                  <a:pos x="275" y="416"/>
                </a:cxn>
                <a:cxn ang="0">
                  <a:pos x="167" y="537"/>
                </a:cxn>
                <a:cxn ang="0">
                  <a:pos x="283" y="552"/>
                </a:cxn>
                <a:cxn ang="0">
                  <a:pos x="381" y="573"/>
                </a:cxn>
                <a:cxn ang="0">
                  <a:pos x="493" y="590"/>
                </a:cxn>
                <a:cxn ang="0">
                  <a:pos x="487" y="512"/>
                </a:cxn>
                <a:cxn ang="0">
                  <a:pos x="592" y="548"/>
                </a:cxn>
                <a:cxn ang="0">
                  <a:pos x="686" y="470"/>
                </a:cxn>
                <a:cxn ang="0">
                  <a:pos x="772" y="480"/>
                </a:cxn>
                <a:cxn ang="0">
                  <a:pos x="639" y="598"/>
                </a:cxn>
              </a:cxnLst>
              <a:rect l="0" t="0" r="0" b="0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FEFEFE">
                <a:alpha val="2999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97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198" name="Rectangle 3"/>
          <p:cNvSpPr>
            <a:spLocks noGrp="1"/>
          </p:cNvSpPr>
          <p:nvPr>
            <p:ph type="body" idx="1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199" name="日期占位符 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Verdana" panose="020B0604030504040204" pitchFamily="2" charset="0"/>
              </a:defRPr>
            </a:lvl1pPr>
          </a:lstStyle>
          <a:p>
            <a:pPr lvl="0" eaLnBrk="1" hangingPunct="1"/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3200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eaLnBrk="1" hangingPunct="1"/>
            <a:endParaRPr lang="en-US" altLang="x-none" dirty="0">
              <a:latin typeface="Times New Roman" panose="02020603050405020304" pitchFamily="2" charset="0"/>
            </a:endParaRPr>
          </a:p>
        </p:txBody>
      </p:sp>
      <p:sp>
        <p:nvSpPr>
          <p:cNvPr id="320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Verdana" panose="020B060403050404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  <p:pic>
        <p:nvPicPr>
          <p:cNvPr id="3202" name="WordArt 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82625" y="725488"/>
            <a:ext cx="2268538" cy="2444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8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9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9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9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9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9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9900" lvl="0" indent="-469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08050" lvl="1" indent="-4362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04925" lvl="2" indent="-39497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94180" lvl="3" indent="-3873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94230" lvl="4" indent="-39878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525" y="1767711"/>
            <a:ext cx="7471954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dirty="0" smtClean="0"/>
              <a:t>【</a:t>
            </a:r>
            <a:r>
              <a:rPr b="1" dirty="0" smtClean="0"/>
              <a:t>学习目标</a:t>
            </a:r>
            <a:r>
              <a:rPr dirty="0" smtClean="0"/>
              <a:t>】</a:t>
            </a:r>
            <a:endParaRPr dirty="0" smtClean="0"/>
          </a:p>
          <a:p>
            <a:pPr indent="457200"/>
            <a:r>
              <a:rPr dirty="0" smtClean="0"/>
              <a:t>知识目标</a:t>
            </a:r>
            <a:endParaRPr dirty="0" smtClean="0"/>
          </a:p>
          <a:p>
            <a:pPr indent="457200"/>
            <a:r>
              <a:rPr dirty="0" smtClean="0"/>
              <a:t>1.了解本区旅游宏观环境特征；</a:t>
            </a:r>
            <a:endParaRPr dirty="0" smtClean="0"/>
          </a:p>
          <a:p>
            <a:pPr indent="457200"/>
            <a:r>
              <a:rPr dirty="0" smtClean="0"/>
              <a:t>2.了解本区旅游地理和特色旅游资源特征；</a:t>
            </a:r>
            <a:endParaRPr dirty="0" smtClean="0"/>
          </a:p>
          <a:p>
            <a:pPr indent="457200"/>
            <a:r>
              <a:rPr dirty="0" smtClean="0"/>
              <a:t>3.熟悉本区最重要的旅游景点概况；</a:t>
            </a:r>
            <a:endParaRPr dirty="0" smtClean="0"/>
          </a:p>
          <a:p>
            <a:pPr indent="457200"/>
            <a:r>
              <a:rPr dirty="0" smtClean="0"/>
              <a:t>4.掌握本区各地的主要旅游线路。</a:t>
            </a:r>
            <a:endParaRPr dirty="0" smtClean="0"/>
          </a:p>
          <a:p>
            <a:pPr indent="457200"/>
            <a:r>
              <a:rPr dirty="0" smtClean="0"/>
              <a:t>技能目标</a:t>
            </a:r>
            <a:endParaRPr dirty="0" smtClean="0"/>
          </a:p>
          <a:p>
            <a:pPr indent="457200"/>
            <a:r>
              <a:rPr dirty="0" smtClean="0"/>
              <a:t>1.能够把握本区各省的旅游资源特色；</a:t>
            </a:r>
            <a:endParaRPr dirty="0" smtClean="0"/>
          </a:p>
          <a:p>
            <a:pPr indent="457200"/>
            <a:r>
              <a:rPr dirty="0" smtClean="0"/>
              <a:t>2.能够规划本区的特色旅游线路。</a:t>
            </a:r>
            <a:endParaRPr dirty="0" smtClean="0"/>
          </a:p>
          <a:p>
            <a:pPr indent="457200"/>
            <a:r>
              <a:rPr dirty="0" smtClean="0"/>
              <a:t>情感目标</a:t>
            </a:r>
            <a:endParaRPr dirty="0" smtClean="0"/>
          </a:p>
          <a:p>
            <a:pPr indent="457200"/>
            <a:r>
              <a:rPr dirty="0" smtClean="0"/>
              <a:t>1.培养对藏族文化的理解与传递；</a:t>
            </a:r>
            <a:endParaRPr dirty="0" smtClean="0"/>
          </a:p>
          <a:p>
            <a:pPr indent="457200"/>
            <a:r>
              <a:rPr dirty="0" smtClean="0"/>
              <a:t>2.增强对高原旅游发展的兴趣。</a:t>
            </a:r>
            <a:endParaRPr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37235" y="1522095"/>
            <a:ext cx="753173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[</a:t>
            </a:r>
            <a:r>
              <a:rPr lang="zh-CN" altLang="zh-CN" b="1" dirty="0" smtClean="0"/>
              <a:t>任务学习</a:t>
            </a:r>
            <a:r>
              <a:rPr lang="en-US" altLang="zh-CN" b="1" dirty="0" smtClean="0"/>
              <a:t>]</a:t>
            </a:r>
            <a:endParaRPr lang="en-US" altLang="zh-CN" b="1" dirty="0" smtClean="0"/>
          </a:p>
          <a:p>
            <a:r>
              <a:rPr dirty="0" smtClean="0"/>
              <a:t>三、特色旅游线路</a:t>
            </a:r>
            <a:endParaRPr dirty="0" smtClean="0"/>
          </a:p>
          <a:p>
            <a:r>
              <a:rPr dirty="0" smtClean="0"/>
              <a:t>1.宗教文化之旅</a:t>
            </a:r>
            <a:endParaRPr dirty="0" smtClean="0"/>
          </a:p>
          <a:p>
            <a:r>
              <a:rPr dirty="0" smtClean="0"/>
              <a:t>    该线路主要包括：哲蚌寺—大昭寺—小昭寺—色拉寺—甘丹寺。2.文化名城之旅</a:t>
            </a:r>
            <a:endParaRPr dirty="0" smtClean="0"/>
          </a:p>
          <a:p>
            <a:r>
              <a:rPr dirty="0" smtClean="0"/>
              <a:t>    该线路主要包括：布达拉宫—羊八井—江孜县城—扎什伦布寺。</a:t>
            </a:r>
            <a:endParaRPr dirty="0" smtClean="0"/>
          </a:p>
          <a:p>
            <a:r>
              <a:rPr dirty="0" smtClean="0"/>
              <a:t>知识链接：可可西里</a:t>
            </a:r>
            <a:endParaRPr dirty="0" smtClean="0"/>
          </a:p>
          <a:p>
            <a:r>
              <a:rPr dirty="0" smtClean="0"/>
              <a:t>【同步职场】</a:t>
            </a:r>
            <a:endParaRPr dirty="0" smtClean="0"/>
          </a:p>
          <a:p>
            <a:r>
              <a:rPr dirty="0" smtClean="0"/>
              <a:t>思考：</a:t>
            </a:r>
            <a:endParaRPr dirty="0" smtClean="0"/>
          </a:p>
          <a:p>
            <a:r>
              <a:rPr dirty="0" smtClean="0"/>
              <a:t>1.谈如何从住宿等设施配套方面改善环境，提供更多更好的便利，解决游客高原反应问题。</a:t>
            </a:r>
            <a:endParaRPr dirty="0" smtClean="0"/>
          </a:p>
          <a:p>
            <a:r>
              <a:rPr dirty="0" smtClean="0"/>
              <a:t>2.目前而言，内地进藏，飞机和火车的客流量依然有限，自驾游是进藏旅游的主要方式。面对山高路险，需要优先提升哪些方面的安全措施和保障。</a:t>
            </a:r>
            <a:endParaRPr dirty="0" smtClean="0"/>
          </a:p>
          <a:p>
            <a:r>
              <a:rPr dirty="0" smtClean="0"/>
              <a:t>〖任务实训〗</a:t>
            </a:r>
            <a:endParaRPr dirty="0" smtClean="0"/>
          </a:p>
          <a:p>
            <a:r>
              <a:rPr dirty="0" smtClean="0"/>
              <a:t>拉萨特色旅游线路设计实训表</a:t>
            </a:r>
            <a:endParaRPr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2438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2930" y="1262698"/>
            <a:ext cx="2078990" cy="3683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p>
            <a:pPr algn="l" eaLnBrk="0" hangingPunct="0"/>
            <a:r>
              <a:rPr lang="zh-CN" altLang="zh-CN" b="1" dirty="0" smtClean="0">
                <a:sym typeface="+mn-ea"/>
              </a:rPr>
              <a:t>任务二</a:t>
            </a:r>
            <a:r>
              <a:rPr lang="en-US" altLang="zh-CN" b="1" dirty="0" smtClean="0">
                <a:sym typeface="+mn-ea"/>
              </a:rPr>
              <a:t> </a:t>
            </a:r>
            <a:r>
              <a:rPr lang="zh-CN" altLang="zh-CN" b="1" dirty="0" smtClean="0">
                <a:sym typeface="+mn-ea"/>
              </a:rPr>
              <a:t>西藏自治区</a:t>
            </a:r>
            <a:endParaRPr lang="zh-CN" altLang="zh-CN" b="1" dirty="0" smtClean="0">
              <a:sym typeface="+mn-ea"/>
            </a:endParaRPr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8660" y="1630680"/>
            <a:ext cx="75603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[</a:t>
            </a:r>
            <a:r>
              <a:rPr lang="zh-CN" altLang="zh-CN" b="1" dirty="0" smtClean="0"/>
              <a:t>任务引入</a:t>
            </a:r>
            <a:r>
              <a:rPr lang="en-US" altLang="zh-CN" b="1" dirty="0" smtClean="0"/>
              <a:t>]</a:t>
            </a:r>
            <a:endParaRPr lang="zh-CN" altLang="zh-CN" dirty="0"/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青海:建设8个国家级 15个省级生态旅游示范区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实现生态强省和旅游名省的目标，近日青海出台《创建生态旅游示范省工作方案》，提出将绿水青山转换为金山银山，力争到2020年建成国家生态旅游示范省，建设8个国家级生态旅游示范区和15个省级生态旅游示范区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青海地处青藏高原腹地，是长江、黄河和澜沧江的发源地，也是高海拔地区生物多样性的集中地区。当地生态敏感，适宜发展绿色经济。2015年8月该省确立打造高原旅游名省，坚持生态优先发展旅游经济。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根据该方案，青海将建设完善青海湖、可可西里、三江源、坎布拉等重点生态旅游目的地，打造门源—祁连—甘肃民乐、张掖的祁连山风景道与西宁市—海北藏族自治州—海南藏族自治州—果洛藏族自治州玛多县—玉树市的三江源风景道。完善环夏都旅游圈、青藏铁路旅游线和祁连风光旅游线等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方案明确，2017-2018年，青海将重点培育特色生态旅游目的地、整合生态旅游市场形象和建设与生态旅游相关的制度等。2018-2019年，则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2114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2152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2190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22930" y="1355408"/>
            <a:ext cx="1676400" cy="3683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b="1" dirty="0" smtClean="0">
                <a:sym typeface="+mn-ea"/>
              </a:rPr>
              <a:t>任务三</a:t>
            </a:r>
            <a:r>
              <a:rPr lang="en-US" altLang="zh-CN" b="1" dirty="0" smtClean="0">
                <a:sym typeface="+mn-ea"/>
              </a:rPr>
              <a:t>  </a:t>
            </a:r>
            <a:r>
              <a:rPr lang="zh-CN" altLang="zh-CN" b="1" dirty="0" smtClean="0">
                <a:sym typeface="+mn-ea"/>
              </a:rPr>
              <a:t>青海</a:t>
            </a:r>
            <a:r>
              <a:rPr lang="zh-CN" altLang="zh-CN" b="1" dirty="0" smtClean="0">
                <a:sym typeface="+mn-ea"/>
              </a:rPr>
              <a:t>省</a:t>
            </a:r>
            <a:endParaRPr lang="zh-CN" altLang="zh-CN" b="1" dirty="0" smtClean="0">
              <a:sym typeface="+mn-ea"/>
            </a:endParaRPr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8660" y="1630680"/>
            <a:ext cx="756031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[</a:t>
            </a:r>
            <a:r>
              <a:rPr lang="zh-CN" altLang="zh-CN" b="1" dirty="0" smtClean="0"/>
              <a:t>任务引入</a:t>
            </a:r>
            <a:r>
              <a:rPr lang="en-US" altLang="zh-CN" b="1" dirty="0" smtClean="0"/>
              <a:t>]</a:t>
            </a:r>
            <a:endParaRPr lang="en-US" altLang="zh-CN" b="1" dirty="0" smtClean="0"/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重点发挥西宁、德令哈、格尔木、玉树等城市的带动作用，建成一批生态旅游重点景区，并培育一批具有国际竞争力的生态旅游目的地和生态旅游经营机构。2019-2020年，将全面对接创建标准，建成国家级生态旅游示范省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思考：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青海省生态旅游示范区的创建基础。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2930" y="1355408"/>
            <a:ext cx="1676400" cy="3683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b="1" dirty="0" smtClean="0">
                <a:sym typeface="+mn-ea"/>
              </a:rPr>
              <a:t>任务三</a:t>
            </a:r>
            <a:r>
              <a:rPr lang="en-US" altLang="zh-CN" b="1" dirty="0" smtClean="0">
                <a:sym typeface="+mn-ea"/>
              </a:rPr>
              <a:t>  </a:t>
            </a:r>
            <a:r>
              <a:rPr lang="zh-CN" altLang="zh-CN" b="1" dirty="0" smtClean="0">
                <a:sym typeface="+mn-ea"/>
              </a:rPr>
              <a:t>青海省</a:t>
            </a:r>
            <a:endParaRPr lang="zh-CN" altLang="zh-CN" b="1" dirty="0" smtClean="0">
              <a:sym typeface="+mn-ea"/>
            </a:endParaRPr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矩形 24582"/>
          <p:cNvSpPr/>
          <p:nvPr/>
        </p:nvSpPr>
        <p:spPr>
          <a:xfrm>
            <a:off x="3136900" y="1309053"/>
            <a:ext cx="1676400" cy="3683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b="1" dirty="0" smtClean="0"/>
              <a:t>任务三</a:t>
            </a:r>
            <a:r>
              <a:rPr lang="en-US" altLang="zh-CN" b="1" dirty="0" smtClean="0"/>
              <a:t>  </a:t>
            </a:r>
            <a:r>
              <a:rPr lang="zh-CN" altLang="en-US" b="1" dirty="0" smtClean="0"/>
              <a:t>青海</a:t>
            </a:r>
            <a:r>
              <a:rPr lang="zh-CN" altLang="en-US" b="1" dirty="0" smtClean="0"/>
              <a:t>省</a:t>
            </a:r>
            <a:endParaRPr lang="zh-CN" altLang="en-US" b="1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647700" y="1590040"/>
            <a:ext cx="7491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ym typeface="+mn-ea"/>
              </a:rPr>
              <a:t>[</a:t>
            </a:r>
            <a:r>
              <a:rPr lang="zh-CN" altLang="zh-CN" b="1" dirty="0" smtClean="0">
                <a:sym typeface="+mn-ea"/>
              </a:rPr>
              <a:t>任务学习</a:t>
            </a:r>
            <a:r>
              <a:rPr lang="en-US" altLang="zh-CN" b="1" dirty="0" smtClean="0">
                <a:sym typeface="+mn-ea"/>
              </a:rPr>
              <a:t>]</a:t>
            </a:r>
            <a:endParaRPr lang="en-US" altLang="zh-CN" b="1" dirty="0" smtClean="0"/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一、概况 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青海省位于中国西部的青藏高原的东北部。地域辽阔，人口相对稀少。在全省人口中，少数民族人口约占42.8%，主要少数民族有藏族、回族、土族、撒拉族、蒙古族等。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二、主要的旅游景点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1．西宁                                                  （1）塔尔寺                                                  （2）西宁八景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2.海南藏族自治州——青海湖                                  (1)昆仑山                                                     (2) 雅丹地貌                                                  (3)长江源                                                     (4)西王母瑶池                                                 (5)察尔汗盐湖                                                 (6)唐古拉山口                                                 (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2438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2114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2152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矩形 24582"/>
          <p:cNvSpPr/>
          <p:nvPr/>
        </p:nvSpPr>
        <p:spPr>
          <a:xfrm>
            <a:off x="3178175" y="1336993"/>
            <a:ext cx="1619250" cy="3683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b="1" dirty="0" smtClean="0"/>
              <a:t>任务三</a:t>
            </a:r>
            <a:r>
              <a:rPr lang="en-US" altLang="zh-CN" b="1" dirty="0" smtClean="0"/>
              <a:t> </a:t>
            </a:r>
            <a:r>
              <a:rPr lang="zh-CN" altLang="zh-CN" b="1" dirty="0" smtClean="0">
                <a:sym typeface="+mn-ea"/>
              </a:rPr>
              <a:t>青海省</a:t>
            </a:r>
            <a:endParaRPr lang="zh-CN" altLang="zh-CN" b="1" dirty="0" smtClean="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2630" y="1603375"/>
            <a:ext cx="754634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[</a:t>
            </a:r>
            <a:r>
              <a:rPr lang="zh-CN" altLang="zh-CN" b="1" dirty="0" smtClean="0"/>
              <a:t>任务学习</a:t>
            </a:r>
            <a:r>
              <a:rPr lang="en-US" altLang="zh-CN" b="1" dirty="0" smtClean="0"/>
              <a:t>]</a:t>
            </a:r>
            <a:endParaRPr lang="en-US" altLang="zh-CN" b="1" dirty="0" smtClean="0"/>
          </a:p>
          <a:p>
            <a:r>
              <a:rPr lang="zh-CN" altLang="en-US" b="1" dirty="0" smtClean="0"/>
              <a:t>（</a:t>
            </a:r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7)玉虚峰                                                        (8)三江源自然保护区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三、特色旅游线路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1.经典青海游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该线路主要包括：西宁 - 塔尔寺—青海湖— 黑马河乡 —茶卡盐湖。知识链接：宰牲节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【同步职场】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思考：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1.民族文化旅游节都以文化旅游为载体，在展示了青海的特色文化资源，推动特色文化品牌的培育方面起到哪些作用？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2.以文化旅游节为契机，对非物质文化遗产的挖掘、保护和开发利用方面有哪些积极影响？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〖任务实训〗青海旅游攻略制定实训表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/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矩形 24582"/>
          <p:cNvSpPr/>
          <p:nvPr/>
        </p:nvSpPr>
        <p:spPr>
          <a:xfrm>
            <a:off x="3108960" y="1386523"/>
            <a:ext cx="1790700" cy="3683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b="1" dirty="0" smtClean="0"/>
              <a:t>任务三</a:t>
            </a:r>
            <a:r>
              <a:rPr lang="en-US" altLang="zh-CN" b="1" dirty="0" smtClean="0"/>
              <a:t>    </a:t>
            </a:r>
            <a:r>
              <a:rPr lang="zh-CN" altLang="zh-CN" b="1" dirty="0" smtClean="0">
                <a:sym typeface="+mn-ea"/>
              </a:rPr>
              <a:t>青海</a:t>
            </a:r>
            <a:r>
              <a:rPr lang="zh-CN" altLang="zh-CN" b="1" dirty="0" smtClean="0">
                <a:sym typeface="+mn-ea"/>
              </a:rPr>
              <a:t>省</a:t>
            </a:r>
            <a:endParaRPr lang="zh-CN" altLang="zh-CN" b="1" dirty="0" smtClean="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1995" y="1755140"/>
            <a:ext cx="75469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【项目小结】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    本区位于青藏高原上，自然景观独特，人文内涵丰富，是游人向往的神秘之地。高原气候和热带风光、冰雪高山和高原湖泊、宗教文化和民族风情，赋予神秘的高原一种视觉冲击和文化内涵。尽管原始的自然风貌和民俗风情具有很强的吸引力，但是本区旅游业水平在全国范围内仍属于偏低，主要和地理环境以及相关设施完善有关。未来应将优势资源充分利用，完善交通、住宿等旅游设施，必将发展成为中国极具竞争力的旅游区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2114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2300605"/>
            <a:ext cx="9144000" cy="27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2114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0" y="2276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2152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2190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150" y="1224280"/>
            <a:ext cx="74549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altLang="zh-CN" b="1" dirty="0" smtClean="0"/>
              <a:t>【同步练习】</a:t>
            </a:r>
            <a:endParaRPr altLang="zh-CN" b="1" dirty="0" smtClean="0"/>
          </a:p>
          <a:p>
            <a:r>
              <a:rPr altLang="zh-CN" b="1" dirty="0" smtClean="0"/>
              <a:t>一、填空题</a:t>
            </a:r>
            <a:endParaRPr altLang="zh-CN" b="1" dirty="0" smtClean="0"/>
          </a:p>
          <a:p>
            <a:r>
              <a:rPr altLang="zh-CN" b="1" dirty="0" smtClean="0"/>
              <a:t>1、________、________和玛旁雍错并称西藏三大圣湖。</a:t>
            </a:r>
            <a:endParaRPr altLang="zh-CN" b="1" dirty="0" smtClean="0"/>
          </a:p>
          <a:p>
            <a:r>
              <a:rPr altLang="zh-CN" b="1" dirty="0" smtClean="0"/>
              <a:t>2、________归属西藏日喀则地区，是世界第一高峰，海拔8848.13m，位于喜马拉雅山脉、中国与尼泊尔交界处。</a:t>
            </a:r>
            <a:endParaRPr altLang="zh-CN" b="1" dirty="0" smtClean="0"/>
          </a:p>
          <a:p>
            <a:r>
              <a:rPr altLang="zh-CN" b="1" dirty="0" smtClean="0"/>
              <a:t>3、________为青海、西藏两省（区）分界线，海拔约5231米，是青藏公路的最高点。</a:t>
            </a:r>
            <a:endParaRPr altLang="zh-CN" b="1" dirty="0" smtClean="0"/>
          </a:p>
          <a:p>
            <a:r>
              <a:rPr altLang="zh-CN" b="1" dirty="0" smtClean="0"/>
              <a:t>4、________地处昆仑中段主脉的北麓，是道教尊神原始天尊的道场。</a:t>
            </a:r>
            <a:endParaRPr altLang="zh-CN" b="1" dirty="0" smtClean="0"/>
          </a:p>
          <a:p>
            <a:r>
              <a:rPr altLang="zh-CN" b="1" dirty="0" smtClean="0"/>
              <a:t>二、选择题</a:t>
            </a:r>
            <a:endParaRPr altLang="zh-CN" b="1" dirty="0" smtClean="0"/>
          </a:p>
          <a:p>
            <a:r>
              <a:rPr altLang="zh-CN" b="1" dirty="0" smtClean="0"/>
              <a:t>1、（    ）是中华民族文化史上具有“万山之祖”的地位，是华夏儿女的寻祖地，也是神话传说的会聚中心和仙山圣地。</a:t>
            </a:r>
            <a:endParaRPr altLang="zh-CN" b="1" dirty="0" smtClean="0"/>
          </a:p>
          <a:p>
            <a:r>
              <a:rPr altLang="zh-CN" b="1" dirty="0" smtClean="0"/>
              <a:t>A.唐古拉山                     B.祁连山</a:t>
            </a:r>
            <a:endParaRPr altLang="zh-CN" b="1" dirty="0" smtClean="0"/>
          </a:p>
          <a:p>
            <a:r>
              <a:rPr altLang="zh-CN" b="1" dirty="0" smtClean="0"/>
              <a:t>C.昆仑山                       D.梅里雪山</a:t>
            </a:r>
            <a:endParaRPr altLang="zh-CN" b="1" dirty="0" smtClean="0"/>
          </a:p>
          <a:p>
            <a:r>
              <a:rPr altLang="zh-CN" b="1" dirty="0" smtClean="0"/>
              <a:t>2、（     ）位于湟中县鲁沙尔镇西南部，距西宁约三十公里，它是为纪念黄教鼻祖宗喀巴而建立，是格鲁派六大著名寺院之首。</a:t>
            </a:r>
            <a:endParaRPr altLang="zh-CN" b="1" dirty="0" smtClean="0"/>
          </a:p>
          <a:p>
            <a:r>
              <a:rPr altLang="zh-CN" b="1" dirty="0" smtClean="0"/>
              <a:t>A.扎什伦布寺                   B.塔尔寺</a:t>
            </a:r>
            <a:endParaRPr altLang="zh-CN" b="1" dirty="0" smtClean="0"/>
          </a:p>
          <a:p>
            <a:r>
              <a:rPr altLang="zh-CN" b="1" dirty="0" smtClean="0"/>
              <a:t>C.大昭寺                       D.白居寺</a:t>
            </a:r>
            <a:endParaRPr altLang="zh-CN" b="1" dirty="0" smtClean="0"/>
          </a:p>
          <a:p>
            <a:r>
              <a:rPr altLang="zh-CN" b="1" dirty="0" smtClean="0"/>
              <a:t>3、（     ）地处西藏东南的雅鲁藏布江下游，有“西藏的江南”之美誉。</a:t>
            </a:r>
            <a:endParaRPr altLang="zh-CN" b="1" dirty="0" smtClean="0"/>
          </a:p>
          <a:p>
            <a:r>
              <a:rPr altLang="zh-CN" b="1" dirty="0" smtClean="0"/>
              <a:t>A.林芝                         B.拉萨</a:t>
            </a:r>
            <a:endParaRPr altLang="zh-CN" b="1" dirty="0" smtClean="0"/>
          </a:p>
          <a:p>
            <a:r>
              <a:rPr altLang="zh-CN" b="1" dirty="0" smtClean="0"/>
              <a:t>C.日喀则                       D.格尔木3</a:t>
            </a:r>
            <a:endParaRPr altLang="zh-CN" b="1" dirty="0" smtClean="0"/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2300605"/>
            <a:ext cx="9144000" cy="27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2114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0" y="2276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2152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2190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150" y="1279525"/>
            <a:ext cx="74549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altLang="zh-CN" b="1" dirty="0" smtClean="0"/>
              <a:t>【同步练习】</a:t>
            </a:r>
            <a:endParaRPr altLang="zh-CN" b="1" dirty="0" smtClean="0"/>
          </a:p>
          <a:p>
            <a:r>
              <a:rPr altLang="zh-CN" b="1" dirty="0" smtClean="0">
                <a:sym typeface="+mn-ea"/>
              </a:rPr>
              <a:t>3、（     ）地处西藏东南的雅鲁藏布江下游，有“西藏的江南”之美誉。</a:t>
            </a:r>
            <a:endParaRPr altLang="zh-CN" b="1" dirty="0" smtClean="0"/>
          </a:p>
          <a:p>
            <a:r>
              <a:rPr altLang="zh-CN" b="1" dirty="0" smtClean="0">
                <a:sym typeface="+mn-ea"/>
              </a:rPr>
              <a:t>A.林芝                         B.拉萨</a:t>
            </a:r>
            <a:endParaRPr altLang="zh-CN" b="1" dirty="0" smtClean="0"/>
          </a:p>
          <a:p>
            <a:r>
              <a:rPr altLang="zh-CN" b="1" dirty="0" smtClean="0">
                <a:sym typeface="+mn-ea"/>
              </a:rPr>
              <a:t>C.日喀则                       D.格尔木3</a:t>
            </a:r>
            <a:endParaRPr altLang="zh-CN" b="1" dirty="0" smtClean="0"/>
          </a:p>
          <a:p>
            <a:r>
              <a:rPr altLang="zh-CN" b="1" dirty="0" smtClean="0">
                <a:sym typeface="+mn-ea"/>
              </a:rPr>
              <a:t>4、有“藏毯之乡”的美称的是（    ）。</a:t>
            </a:r>
            <a:endParaRPr altLang="zh-CN" b="1" dirty="0" smtClean="0">
              <a:sym typeface="+mn-ea"/>
            </a:endParaRPr>
          </a:p>
          <a:p>
            <a:r>
              <a:rPr altLang="zh-CN" b="1" dirty="0" smtClean="0">
                <a:sym typeface="+mn-ea"/>
              </a:rPr>
              <a:t>A.江孜古城                     B.丽江古城</a:t>
            </a:r>
            <a:endParaRPr altLang="zh-CN" b="1" dirty="0" smtClean="0">
              <a:sym typeface="+mn-ea"/>
            </a:endParaRPr>
          </a:p>
          <a:p>
            <a:r>
              <a:rPr altLang="zh-CN" b="1" dirty="0" smtClean="0">
                <a:sym typeface="+mn-ea"/>
              </a:rPr>
              <a:t>C.平遥古城                     D.凤凰古城</a:t>
            </a:r>
            <a:endParaRPr altLang="zh-CN" b="1" dirty="0" smtClean="0">
              <a:sym typeface="+mn-ea"/>
            </a:endParaRPr>
          </a:p>
          <a:p>
            <a:r>
              <a:rPr altLang="zh-CN" b="1" dirty="0" smtClean="0">
                <a:sym typeface="+mn-ea"/>
              </a:rPr>
              <a:t>三、判断题</a:t>
            </a:r>
            <a:endParaRPr altLang="zh-CN" b="1" dirty="0" smtClean="0">
              <a:sym typeface="+mn-ea"/>
            </a:endParaRPr>
          </a:p>
          <a:p>
            <a:r>
              <a:rPr altLang="zh-CN" b="1" dirty="0" smtClean="0">
                <a:sym typeface="+mn-ea"/>
              </a:rPr>
              <a:t>1、布达拉宫位于拉萨市老城区的西北面，最初为吐蕃王朝赞普松赞干布为迎娶尺尊公主和文成公主而兴建。</a:t>
            </a:r>
            <a:endParaRPr altLang="zh-CN" b="1" dirty="0" smtClean="0">
              <a:sym typeface="+mn-ea"/>
            </a:endParaRPr>
          </a:p>
          <a:p>
            <a:r>
              <a:rPr altLang="zh-CN" b="1" dirty="0" smtClean="0">
                <a:sym typeface="+mn-ea"/>
              </a:rPr>
              <a:t>2、西王母瑶池是一座天然平原平湖，是基督教信徒崇拜的神湖。</a:t>
            </a:r>
            <a:endParaRPr altLang="zh-CN" b="1" dirty="0" smtClean="0">
              <a:sym typeface="+mn-ea"/>
            </a:endParaRPr>
          </a:p>
          <a:p>
            <a:r>
              <a:rPr altLang="zh-CN" b="1" dirty="0" smtClean="0">
                <a:sym typeface="+mn-ea"/>
              </a:rPr>
              <a:t>3、藏族能歌善舞，歌声高亢嘹亮，穿云裂石，舞蹈形式多样，有锅庄、叶舞、果谐舞、热巴舞等，舞姿豪迈舒展。</a:t>
            </a:r>
            <a:endParaRPr altLang="zh-CN" b="1" dirty="0" smtClean="0">
              <a:sym typeface="+mn-ea"/>
            </a:endParaRPr>
          </a:p>
          <a:p>
            <a:r>
              <a:rPr altLang="zh-CN" b="1" dirty="0" smtClean="0">
                <a:sym typeface="+mn-ea"/>
              </a:rPr>
              <a:t>4、青海湖是我国最大的咸水湖和内陆湖。</a:t>
            </a:r>
            <a:endParaRPr altLang="zh-CN" b="1" dirty="0" smtClean="0">
              <a:sym typeface="+mn-ea"/>
            </a:endParaRPr>
          </a:p>
          <a:p>
            <a:r>
              <a:rPr altLang="zh-CN" b="1" dirty="0" smtClean="0">
                <a:sym typeface="+mn-ea"/>
              </a:rPr>
              <a:t>5、世界的屋脊—高原文化旅游区位于我国的西南部，主要包括西藏(藏)和青海(青)两省，地形以高原为主。</a:t>
            </a:r>
            <a:endParaRPr altLang="zh-CN" b="1" dirty="0" smtClean="0">
              <a:sym typeface="+mn-ea"/>
            </a:endParaRPr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矩形 24582"/>
          <p:cNvSpPr/>
          <p:nvPr/>
        </p:nvSpPr>
        <p:spPr>
          <a:xfrm>
            <a:off x="3068320" y="1309053"/>
            <a:ext cx="2825750" cy="3683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b="1" dirty="0" smtClean="0"/>
              <a:t>任务一</a:t>
            </a:r>
            <a:r>
              <a:rPr lang="en-US" altLang="zh-CN" b="1" dirty="0" smtClean="0"/>
              <a:t>  </a:t>
            </a:r>
            <a:r>
              <a:rPr lang="zh-CN" altLang="zh-CN" b="1" dirty="0" smtClean="0"/>
              <a:t>本区旅游资源概述</a:t>
            </a:r>
            <a:endParaRPr lang="zh-CN" altLang="zh-CN" b="1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565150" y="1581785"/>
            <a:ext cx="78873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[</a:t>
            </a:r>
            <a:r>
              <a:rPr lang="zh-CN" altLang="zh-CN" b="1" dirty="0" smtClean="0"/>
              <a:t>任务引入</a:t>
            </a:r>
            <a:r>
              <a:rPr lang="en-US" altLang="zh-CN" b="1" dirty="0" smtClean="0"/>
              <a:t>]</a:t>
            </a:r>
            <a:endParaRPr lang="en-US" altLang="zh-CN" b="1" dirty="0" smtClean="0"/>
          </a:p>
          <a:p>
            <a:pPr algn="ctr"/>
            <a:r>
              <a:rPr lang="en-US" altLang="zh-CN" b="1" dirty="0" smtClean="0"/>
              <a:t>交通条件的改善成为西藏旅游产业快速发展的助推器</a:t>
            </a:r>
            <a:endParaRPr lang="en-US" altLang="zh-CN" b="1" dirty="0" smtClean="0"/>
          </a:p>
          <a:p>
            <a:pPr algn="l"/>
            <a:r>
              <a:rPr lang="en-US" altLang="zh-CN" b="1" dirty="0" smtClean="0"/>
              <a:t>        西藏拥有十分丰富、极具民族与地域特色的旅游资源，许多的旅游资源甚至在世界上都具有不可替代性，但由于西藏地处中国西南边疆，受自然条件恶劣、经济基础薄弱等因素制约，历史上，西藏旅游交通设施长期落后，严重的影响了西藏旅游产业的发展。</a:t>
            </a:r>
            <a:endParaRPr lang="en-US" altLang="zh-CN" b="1" dirty="0" smtClean="0"/>
          </a:p>
          <a:p>
            <a:pPr algn="l"/>
            <a:r>
              <a:rPr lang="en-US" altLang="zh-CN" b="1" dirty="0" smtClean="0"/>
              <a:t>        过去五年，西藏交通领域实现了高速公路零突破，首家航空公司落成，结束中国最后一个不通公路县的历史，现代铁路首次连接达赖和班禅驻锡地，改写了交通领域的这“四个历史”后，一个由铁路、公路和航空等多种运输方式组成的现代综合交通运输体系基本成型。“十二五”时期，在中央和各省市的大力支援下，西藏公路交通建设完成投资约667.4亿元，是“十一五”期的2.6倍。2015年底，西藏公路通车总里程达到7.8万公里，建制村通达率为99.3%。“十二五”时期成为西藏公路发展速度最快、投入资金最多、建设成果最显著、社会经济效益最好的“黄金期”。“十三五”时期，西藏将紧抓“一带一路”和南亚大通道战略机遇，加快完善公路、铁路、民航、邮政等交通基础设施网络，打造以拉萨为中心的“三小时综合交通圈”和“两小时经济圈”，形成以“四纵三</a:t>
            </a:r>
            <a:endParaRPr lang="en-US" altLang="zh-CN" b="1" dirty="0" smtClean="0"/>
          </a:p>
        </p:txBody>
      </p:sp>
      <p:sp>
        <p:nvSpPr>
          <p:cNvPr id="5122" name="矩形 5121"/>
          <p:cNvSpPr/>
          <p:nvPr/>
        </p:nvSpPr>
        <p:spPr>
          <a:xfrm>
            <a:off x="565150" y="723900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矩形 24582"/>
          <p:cNvSpPr/>
          <p:nvPr/>
        </p:nvSpPr>
        <p:spPr>
          <a:xfrm>
            <a:off x="3159125" y="1377633"/>
            <a:ext cx="2825750" cy="3683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b="1" dirty="0" smtClean="0"/>
              <a:t>任务一</a:t>
            </a:r>
            <a:r>
              <a:rPr lang="en-US" altLang="zh-CN" b="1" dirty="0" smtClean="0"/>
              <a:t>  </a:t>
            </a:r>
            <a:r>
              <a:rPr lang="zh-CN" altLang="zh-CN" b="1" dirty="0" smtClean="0"/>
              <a:t>本区旅游资源概述</a:t>
            </a:r>
            <a:endParaRPr lang="zh-CN" altLang="zh-CN" b="1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1038860" y="1636395"/>
            <a:ext cx="740029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[</a:t>
            </a:r>
            <a:r>
              <a:rPr lang="zh-CN" altLang="zh-CN" b="1" dirty="0" smtClean="0"/>
              <a:t>任务引入</a:t>
            </a:r>
            <a:r>
              <a:rPr lang="en-US" altLang="zh-CN" b="1" dirty="0" smtClean="0"/>
              <a:t>]</a:t>
            </a:r>
            <a:endParaRPr lang="en-US" altLang="zh-CN" b="1" dirty="0" smtClean="0"/>
          </a:p>
          <a:p>
            <a:pPr algn="l"/>
            <a:r>
              <a:rPr lang="zh-CN" altLang="en-US" dirty="0" smtClean="0"/>
              <a:t>        </a:t>
            </a:r>
            <a:r>
              <a:rPr dirty="0" smtClean="0"/>
              <a:t>横七通道”为主骨架，以15条省道、口岸公路、边防公路和农村公路为基础，基本辐射藏中、藏东、藏西3个经济区的公路网络。</a:t>
            </a:r>
            <a:endParaRPr dirty="0" smtClean="0"/>
          </a:p>
          <a:p>
            <a:pPr algn="l"/>
            <a:r>
              <a:rPr dirty="0" smtClean="0"/>
              <a:t>交通的改善带来了旅游产业的惊人变化，2010年，西藏只接待游客量600万人次，旅游总收入仅有59亿元，而2015年接待的游客量突破2000万人次，旅游总收入达280亿元。（资料来源：西藏故事）</a:t>
            </a:r>
            <a:endParaRPr dirty="0" smtClean="0"/>
          </a:p>
          <a:p>
            <a:pPr algn="l"/>
            <a:r>
              <a:rPr dirty="0" smtClean="0"/>
              <a:t>思考：</a:t>
            </a:r>
            <a:endParaRPr dirty="0" smtClean="0"/>
          </a:p>
          <a:p>
            <a:pPr algn="l"/>
            <a:r>
              <a:rPr dirty="0" smtClean="0"/>
              <a:t>1.请分析旅游交通条件对旅游资源开发有什么样的影响；</a:t>
            </a:r>
            <a:endParaRPr dirty="0" smtClean="0"/>
          </a:p>
          <a:p>
            <a:pPr algn="l"/>
            <a:r>
              <a:rPr dirty="0" smtClean="0"/>
              <a:t>2.你认为西藏应该如何拓展它的旅游交通条件。</a:t>
            </a:r>
            <a:endParaRPr dirty="0" smtClean="0"/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矩形 24582"/>
          <p:cNvSpPr/>
          <p:nvPr/>
        </p:nvSpPr>
        <p:spPr>
          <a:xfrm>
            <a:off x="3136900" y="1431608"/>
            <a:ext cx="2768600" cy="64516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b="1" dirty="0" smtClean="0"/>
              <a:t>任务一</a:t>
            </a:r>
            <a:r>
              <a:rPr lang="en-US" altLang="zh-CN" b="1" dirty="0" smtClean="0"/>
              <a:t> </a:t>
            </a:r>
            <a:r>
              <a:rPr lang="zh-CN" altLang="zh-CN" b="1" dirty="0" smtClean="0">
                <a:sym typeface="+mn-ea"/>
              </a:rPr>
              <a:t>本区旅游资源概述</a:t>
            </a:r>
            <a:endParaRPr lang="zh-CN" altLang="zh-CN" b="1" dirty="0" smtClean="0"/>
          </a:p>
          <a:p>
            <a:pPr eaLnBrk="0" hangingPunct="0"/>
            <a:endParaRPr lang="zh-CN" altLang="en-US" b="1" dirty="0"/>
          </a:p>
        </p:txBody>
      </p:sp>
      <p:sp>
        <p:nvSpPr>
          <p:cNvPr id="100" name="文本框 99"/>
          <p:cNvSpPr txBox="1"/>
          <p:nvPr/>
        </p:nvSpPr>
        <p:spPr>
          <a:xfrm>
            <a:off x="679450" y="1645285"/>
            <a:ext cx="762825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[</a:t>
            </a:r>
            <a:r>
              <a:rPr lang="zh-CN" altLang="zh-CN" b="1" dirty="0" smtClean="0"/>
              <a:t>任务学习</a:t>
            </a:r>
            <a:r>
              <a:rPr lang="en-US" altLang="zh-CN" b="1" dirty="0" smtClean="0"/>
              <a:t>]</a:t>
            </a:r>
            <a:endParaRPr lang="zh-CN" altLang="zh-CN" dirty="0"/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本区位于祖国大西南边陲的高原之上，西部和南部分别于印度、尼泊尔、不丹、缅甸等国家和地区接壤，包括青海省和西藏自治区，总面积约195平方千米，人口约710万人，主要民族是藏族。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一、旅游地理环境特征                                                  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自然地理环境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1.高山横亘的“世界屋脊”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本旅游区位于我国的西南部，主要包括西藏(藏)和青海(青)两省，地形以高原为主。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2.独特的高寒气候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青藏高原虽地处亚热带、温带的纬度上，但因其海拔高，改变了对流层的大气环流，形成了独特的高原气候。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3.复杂多样的自然景观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由于地势和气候的影响，高原的植被具有耐寒、耐干、耐盐、抗风的特征。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0" y="2276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2190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矩形 24582"/>
          <p:cNvSpPr/>
          <p:nvPr/>
        </p:nvSpPr>
        <p:spPr>
          <a:xfrm>
            <a:off x="3136900" y="1431608"/>
            <a:ext cx="2768600" cy="64516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b="1" dirty="0" smtClean="0"/>
              <a:t>任务一</a:t>
            </a:r>
            <a:r>
              <a:rPr lang="en-US" altLang="zh-CN" b="1" dirty="0" smtClean="0"/>
              <a:t> </a:t>
            </a:r>
            <a:r>
              <a:rPr lang="zh-CN" altLang="zh-CN" b="1" dirty="0" smtClean="0">
                <a:sym typeface="+mn-ea"/>
              </a:rPr>
              <a:t>本区旅游资源概述</a:t>
            </a:r>
            <a:endParaRPr lang="zh-CN" altLang="zh-CN" b="1" dirty="0" smtClean="0"/>
          </a:p>
          <a:p>
            <a:pPr eaLnBrk="0" hangingPunct="0"/>
            <a:endParaRPr lang="zh-CN" altLang="en-US" b="1" dirty="0"/>
          </a:p>
        </p:txBody>
      </p:sp>
      <p:sp>
        <p:nvSpPr>
          <p:cNvPr id="100" name="文本框 99"/>
          <p:cNvSpPr txBox="1"/>
          <p:nvPr/>
        </p:nvSpPr>
        <p:spPr>
          <a:xfrm>
            <a:off x="679450" y="1645285"/>
            <a:ext cx="76282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[</a:t>
            </a:r>
            <a:r>
              <a:rPr lang="zh-CN" altLang="zh-CN" b="1" dirty="0" smtClean="0"/>
              <a:t>任务学习</a:t>
            </a:r>
            <a:r>
              <a:rPr lang="en-US" altLang="zh-CN" b="1" dirty="0" smtClean="0"/>
              <a:t>]                                                                                                         </a:t>
            </a:r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（二）人文地理环境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1.古老的宗教文化与壮观的宗教建筑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2．多姿多彩的民俗风情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3．内涵深厚的藏乡文化艺术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二、本区旅游资源特征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1.冰雪探险资源丰富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2.奇特的地热景观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3.藏传佛教与古建筑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dirty="0" smtClean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民俗风情多姿多彩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三、旅游业发展现状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（一）西藏自治区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（二）青海省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【同步职场】   中国：拟在青藏高原建250万平方公里国家公园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思考：青藏高原旅游资源的开发与保护。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〖任务实训〗   高原特色之旅旅游路线设计实训表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0" y="2276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矩形 24582"/>
          <p:cNvSpPr/>
          <p:nvPr/>
        </p:nvSpPr>
        <p:spPr>
          <a:xfrm>
            <a:off x="3136900" y="1431608"/>
            <a:ext cx="2078990" cy="64516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b="1" dirty="0" smtClean="0"/>
              <a:t>任务二</a:t>
            </a:r>
            <a:r>
              <a:rPr lang="en-US" altLang="zh-CN" b="1" dirty="0" smtClean="0"/>
              <a:t> </a:t>
            </a:r>
            <a:r>
              <a:rPr lang="zh-CN" altLang="zh-CN" b="1" dirty="0" smtClean="0">
                <a:sym typeface="+mn-ea"/>
              </a:rPr>
              <a:t>西藏自治区</a:t>
            </a:r>
            <a:endParaRPr lang="zh-CN" altLang="zh-CN" b="1" dirty="0" smtClean="0">
              <a:sym typeface="+mn-ea"/>
            </a:endParaRPr>
          </a:p>
          <a:p>
            <a:pPr eaLnBrk="0" hangingPunct="0"/>
            <a:endParaRPr lang="zh-CN" altLang="en-US" b="1" dirty="0"/>
          </a:p>
        </p:txBody>
      </p:sp>
      <p:sp>
        <p:nvSpPr>
          <p:cNvPr id="100" name="文本框 99"/>
          <p:cNvSpPr txBox="1"/>
          <p:nvPr/>
        </p:nvSpPr>
        <p:spPr>
          <a:xfrm>
            <a:off x="734060" y="1658620"/>
            <a:ext cx="757364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ym typeface="+mn-ea"/>
              </a:rPr>
              <a:t>[</a:t>
            </a:r>
            <a:r>
              <a:rPr lang="zh-CN" altLang="zh-CN" b="1" dirty="0" smtClean="0">
                <a:sym typeface="+mn-ea"/>
              </a:rPr>
              <a:t>任务引入</a:t>
            </a:r>
            <a:r>
              <a:rPr lang="en-US" altLang="zh-CN" b="1" dirty="0" smtClean="0">
                <a:sym typeface="+mn-ea"/>
              </a:rPr>
              <a:t>]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   西藏阿里：“藏西秘境 天上阿里”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    被誉为“世界屋脊的屋脊”的阿里地区位于西藏的最西部，靠近边境，平均海拔4500米以上，这里是亚洲四大河流的发源地，故又称为“百川之源”。阿里面积34.5万平方公里，约占西藏自治区总面积的1/4，下辖七县，总人口11.4万，是世界上人口密度最小的地方。作为与印度、尼泊尔及克什米尔（印控）毗邻面向南亚地区开放的桥头堡，阿里紧抓“一带一路”战略构想提出的重要契机，有效实现了交通、贸易、旅游、物流等领域的跨越式升级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</a:rPr>
              <a:t>    阿里有着极其丰富的旅游资源，神山冈仁波齐，圣湖玛旁雍措、雄伟的札达土林，了无边际的羌塘草原，色彩斑斓的班公湖，一望见底的狮泉河；还有对藏族文化有着深远影响的象雄文明、苯教文化、神秘的古格王朝遗址；这里还是藏羚羊、野驴、黑颈鹤等野生珍稀动物繁衍生息的天堂，每年都吸引着众多自驾游群体、户外探险爱好者和资深驴友来此领略阿里迤逦神秘的风光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矩形 24582"/>
          <p:cNvSpPr/>
          <p:nvPr/>
        </p:nvSpPr>
        <p:spPr>
          <a:xfrm>
            <a:off x="3136900" y="1431608"/>
            <a:ext cx="2136140" cy="64516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b="1" dirty="0" smtClean="0">
                <a:sym typeface="+mn-ea"/>
              </a:rPr>
              <a:t>任务二</a:t>
            </a:r>
            <a:r>
              <a:rPr lang="en-US" altLang="zh-CN" b="1" dirty="0" smtClean="0">
                <a:sym typeface="+mn-ea"/>
              </a:rPr>
              <a:t>  </a:t>
            </a:r>
            <a:r>
              <a:rPr lang="zh-CN" altLang="zh-CN" b="1" dirty="0" smtClean="0">
                <a:sym typeface="+mn-ea"/>
              </a:rPr>
              <a:t>西藏自治区</a:t>
            </a:r>
            <a:endParaRPr lang="zh-CN" altLang="zh-CN" b="1" dirty="0" smtClean="0"/>
          </a:p>
          <a:p>
            <a:pPr eaLnBrk="0" hangingPunct="0"/>
            <a:endParaRPr lang="zh-CN" altLang="en-US" b="1" dirty="0"/>
          </a:p>
        </p:txBody>
      </p:sp>
      <p:sp>
        <p:nvSpPr>
          <p:cNvPr id="100" name="文本框 99"/>
          <p:cNvSpPr txBox="1"/>
          <p:nvPr/>
        </p:nvSpPr>
        <p:spPr>
          <a:xfrm>
            <a:off x="763905" y="1851025"/>
            <a:ext cx="750506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[</a:t>
            </a:r>
            <a:r>
              <a:rPr lang="zh-CN" altLang="zh-CN" b="1" dirty="0" smtClean="0"/>
              <a:t>任务引入</a:t>
            </a:r>
            <a:r>
              <a:rPr lang="en-US" altLang="zh-CN" b="1" dirty="0" smtClean="0"/>
              <a:t>]</a:t>
            </a:r>
            <a:endParaRPr lang="zh-CN" altLang="zh-CN" dirty="0"/>
          </a:p>
          <a:p>
            <a:pPr algn="l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在阿里的开发利用中，阿里旅发委一直坚持生态保护第一的原则，保护好景区的生态环境，大力发展生态旅游，充分发挥旅游业的经济效益和社会效益，实现开发和保护的双赢。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预计‘十三五’末期年旅游接待人数达到100万人次，旅游收入达到20亿元，旅游业吸纳就业人数突破1万人。”尹为民说。他介绍，下一步阿里将把旅游业作为战略性支柱产业来打造。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“以农牧民转移就业增收致富为核心，以冈底斯国际旅游合作区规划开发为龙头，阿里将重点打造神山圣湖旅游圈、古格土林旅游圈、狮泉河旅游圈、羌塘国家公园旅游带、班公湖国际湖泊湿地休闲区、普兰国际口岸商贸旅游区和扎日南木措生态休闲旅游区等7大旅游圈。”尹为民说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同时，阿里将致力于完善旅游基础设施和旅游公共服务体系，开发和提升旅游产品，进一步健全旅游产业体系，将阿里初步打造成为以观光休闲、主题摄影、宗教朝觐、文化体验、探险科考为主要内容的国际著名藏地旅游目的地、中国中高端专题旅游目的地、青藏高原旅游新中心、西藏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2114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2152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矩形 24582"/>
          <p:cNvSpPr/>
          <p:nvPr/>
        </p:nvSpPr>
        <p:spPr>
          <a:xfrm>
            <a:off x="3136900" y="1431608"/>
            <a:ext cx="2136140" cy="64516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b="1" dirty="0" smtClean="0">
                <a:sym typeface="+mn-ea"/>
              </a:rPr>
              <a:t>任务二</a:t>
            </a:r>
            <a:r>
              <a:rPr lang="en-US" altLang="zh-CN" b="1" dirty="0" smtClean="0">
                <a:sym typeface="+mn-ea"/>
              </a:rPr>
              <a:t>  </a:t>
            </a:r>
            <a:r>
              <a:rPr lang="zh-CN" altLang="zh-CN" b="1" dirty="0" smtClean="0">
                <a:sym typeface="+mn-ea"/>
              </a:rPr>
              <a:t>西藏自治区</a:t>
            </a:r>
            <a:endParaRPr lang="zh-CN" altLang="zh-CN" b="1" dirty="0" smtClean="0"/>
          </a:p>
          <a:p>
            <a:pPr eaLnBrk="0" hangingPunct="0"/>
            <a:endParaRPr lang="zh-CN" altLang="en-US" b="1" dirty="0"/>
          </a:p>
        </p:txBody>
      </p:sp>
      <p:sp>
        <p:nvSpPr>
          <p:cNvPr id="100" name="文本框 99"/>
          <p:cNvSpPr txBox="1"/>
          <p:nvPr/>
        </p:nvSpPr>
        <p:spPr>
          <a:xfrm>
            <a:off x="763905" y="1851025"/>
            <a:ext cx="75050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[</a:t>
            </a:r>
            <a:r>
              <a:rPr lang="zh-CN" altLang="zh-CN" b="1" dirty="0" smtClean="0"/>
              <a:t>任务引入</a:t>
            </a:r>
            <a:r>
              <a:rPr lang="en-US" altLang="zh-CN" b="1" dirty="0" smtClean="0"/>
              <a:t>]</a:t>
            </a:r>
            <a:endParaRPr lang="zh-CN" altLang="zh-CN" dirty="0"/>
          </a:p>
          <a:p>
            <a:pPr algn="l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旅游发展的新高地，使旅游业成为阿里地区经济增长和发展方式转变的首位突破口。（资料来源：品橙旅游）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思考：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1.阿里如何把独特的旅游资源转化为经济优势。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2.在旅游开发过程中如何实现资源保护与资源开发之间的平衡。</a:t>
            </a:r>
            <a:endParaRPr lang="zh-CN" altLang="en-US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2114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2152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36600" y="1631315"/>
            <a:ext cx="75323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[</a:t>
            </a:r>
            <a:r>
              <a:rPr lang="zh-CN" altLang="zh-CN" b="1" dirty="0" smtClean="0"/>
              <a:t>任务学习</a:t>
            </a:r>
            <a:r>
              <a:rPr lang="en-US" altLang="zh-CN" b="1" dirty="0" smtClean="0"/>
              <a:t>]</a:t>
            </a:r>
            <a:endParaRPr lang="en-US" altLang="zh-CN" b="1" dirty="0" smtClean="0"/>
          </a:p>
          <a:p>
            <a:r>
              <a:rPr dirty="0" smtClean="0"/>
              <a:t>一、概况</a:t>
            </a:r>
            <a:endParaRPr dirty="0" smtClean="0"/>
          </a:p>
          <a:p>
            <a:r>
              <a:rPr dirty="0" smtClean="0"/>
              <a:t>     西藏自治区位于我国青藏高原西南部，古为羌、戎地，唐宋吐蕃地。  二、主要旅游景点</a:t>
            </a:r>
            <a:endParaRPr dirty="0" smtClean="0"/>
          </a:p>
          <a:p>
            <a:r>
              <a:rPr dirty="0" smtClean="0"/>
              <a:t>1．拉萨</a:t>
            </a:r>
            <a:endParaRPr dirty="0" smtClean="0"/>
          </a:p>
          <a:p>
            <a:r>
              <a:rPr dirty="0" smtClean="0"/>
              <a:t>（1）布达拉宫</a:t>
            </a:r>
            <a:endParaRPr dirty="0" smtClean="0"/>
          </a:p>
          <a:p>
            <a:r>
              <a:rPr dirty="0" smtClean="0"/>
              <a:t>（2）大昭寺</a:t>
            </a:r>
            <a:endParaRPr dirty="0" smtClean="0"/>
          </a:p>
          <a:p>
            <a:r>
              <a:rPr dirty="0" smtClean="0"/>
              <a:t>（3）纳木错湖</a:t>
            </a:r>
            <a:endParaRPr dirty="0" smtClean="0"/>
          </a:p>
          <a:p>
            <a:r>
              <a:rPr dirty="0" smtClean="0"/>
              <a:t>（4）羊八井</a:t>
            </a:r>
            <a:endParaRPr dirty="0" smtClean="0"/>
          </a:p>
          <a:p>
            <a:r>
              <a:rPr dirty="0" smtClean="0"/>
              <a:t>（5）羊卓雍错</a:t>
            </a:r>
            <a:endParaRPr dirty="0" smtClean="0"/>
          </a:p>
          <a:p>
            <a:r>
              <a:rPr dirty="0" smtClean="0"/>
              <a:t>2．日喀则</a:t>
            </a:r>
            <a:endParaRPr dirty="0" smtClean="0"/>
          </a:p>
          <a:p>
            <a:r>
              <a:rPr lang="zh-CN" dirty="0" smtClean="0"/>
              <a:t>（</a:t>
            </a:r>
            <a:r>
              <a:rPr lang="en-US" altLang="zh-CN" dirty="0" smtClean="0"/>
              <a:t>1</a:t>
            </a:r>
            <a:r>
              <a:rPr lang="zh-CN" dirty="0" smtClean="0"/>
              <a:t>）</a:t>
            </a:r>
            <a:r>
              <a:rPr dirty="0" smtClean="0"/>
              <a:t>江孜古城</a:t>
            </a:r>
            <a:endParaRPr dirty="0" smtClean="0"/>
          </a:p>
          <a:p>
            <a:r>
              <a:rPr dirty="0" smtClean="0"/>
              <a:t>（2）扎什伦布寺</a:t>
            </a:r>
            <a:endParaRPr dirty="0" smtClean="0"/>
          </a:p>
          <a:p>
            <a:r>
              <a:rPr dirty="0" smtClean="0"/>
              <a:t>（3）珠穆朗玛峰</a:t>
            </a:r>
            <a:endParaRPr dirty="0" smtClean="0"/>
          </a:p>
          <a:p>
            <a:r>
              <a:rPr dirty="0" smtClean="0"/>
              <a:t>3．林芝</a:t>
            </a:r>
            <a:endParaRPr dirty="0" smtClean="0"/>
          </a:p>
          <a:p>
            <a:r>
              <a:rPr dirty="0" smtClean="0"/>
              <a:t>4．藏北草原</a:t>
            </a:r>
            <a:endParaRPr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2438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0" y="2276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2152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2190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22930" y="1355408"/>
            <a:ext cx="2078990" cy="3683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p>
            <a:pPr algn="l" eaLnBrk="0" hangingPunct="0"/>
            <a:r>
              <a:rPr lang="zh-CN" altLang="zh-CN" b="1" dirty="0" smtClean="0">
                <a:sym typeface="+mn-ea"/>
              </a:rPr>
              <a:t>任务二</a:t>
            </a:r>
            <a:r>
              <a:rPr lang="en-US" altLang="zh-CN" b="1" dirty="0" smtClean="0">
                <a:sym typeface="+mn-ea"/>
              </a:rPr>
              <a:t> </a:t>
            </a:r>
            <a:r>
              <a:rPr lang="zh-CN" altLang="zh-CN" b="1" dirty="0" smtClean="0">
                <a:sym typeface="+mn-ea"/>
              </a:rPr>
              <a:t>西藏自治区</a:t>
            </a:r>
            <a:endParaRPr lang="zh-CN" altLang="zh-CN" b="1" dirty="0" smtClean="0">
              <a:sym typeface="+mn-ea"/>
            </a:endParaRPr>
          </a:p>
        </p:txBody>
      </p:sp>
      <p:sp>
        <p:nvSpPr>
          <p:cNvPr id="5122" name="矩形 5121"/>
          <p:cNvSpPr/>
          <p:nvPr/>
        </p:nvSpPr>
        <p:spPr>
          <a:xfrm>
            <a:off x="565150" y="710565"/>
            <a:ext cx="3302000" cy="25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25000" lnSpcReduction="20000"/>
          </a:bodyPr>
          <a:lstStyle/>
          <a:p>
            <a:pPr algn="ctr"/>
            <a:r>
              <a:rPr lang="zh-CN" altLang="en-US" sz="3600" b="1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项目九 世界屋脊—高原文化旅游区</a:t>
            </a:r>
            <a:endParaRPr lang="zh-CN" altLang="en-US" sz="3600" b="1" dirty="0" smtClean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Profile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C"/>
      </a:accent5>
      <a:accent6>
        <a:srgbClr val="B70000"/>
      </a:accent6>
      <a:hlink>
        <a:srgbClr val="336699"/>
      </a:hlink>
      <a:folHlink>
        <a:srgbClr val="0033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00000"/>
        </a:lt1>
        <a:dk2>
          <a:srgbClr val="FFFFFF"/>
        </a:dk2>
        <a:lt2>
          <a:srgbClr val="A50021"/>
        </a:lt2>
        <a:accent1>
          <a:srgbClr val="FF9900"/>
        </a:accent1>
        <a:accent2>
          <a:srgbClr val="FF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FFFFCC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072E"/>
        </a:lt1>
        <a:dk2>
          <a:srgbClr val="FFFFFF"/>
        </a:dk2>
        <a:lt2>
          <a:srgbClr val="3C001E"/>
        </a:lt2>
        <a:accent1>
          <a:srgbClr val="89A38F"/>
        </a:accent1>
        <a:accent2>
          <a:srgbClr val="666699"/>
        </a:accent2>
        <a:accent3>
          <a:srgbClr val="B3AAAC"/>
        </a:accent3>
        <a:accent4>
          <a:srgbClr val="DCDCDC"/>
        </a:accent4>
        <a:accent5>
          <a:srgbClr val="C4CEC6"/>
        </a:accent5>
        <a:accent6>
          <a:srgbClr val="5B5B89"/>
        </a:accent6>
        <a:hlink>
          <a:srgbClr val="8080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333333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B70000"/>
        </a:accent6>
        <a:hlink>
          <a:srgbClr val="66669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4B3D1B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6666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006666"/>
        </a:lt2>
        <a:accent1>
          <a:srgbClr val="0099CC"/>
        </a:accent1>
        <a:accent2>
          <a:srgbClr val="6666FF"/>
        </a:accent2>
        <a:accent3>
          <a:srgbClr val="AAADB9"/>
        </a:accent3>
        <a:accent4>
          <a:srgbClr val="DCDCDC"/>
        </a:accent4>
        <a:accent5>
          <a:srgbClr val="AACAE2"/>
        </a:accent5>
        <a:accent6>
          <a:srgbClr val="5B5BE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003366"/>
        </a:lt2>
        <a:accent1>
          <a:srgbClr val="6699FF"/>
        </a:accent1>
        <a:accent2>
          <a:srgbClr val="00CCFF"/>
        </a:accent2>
        <a:accent3>
          <a:srgbClr val="AAB9B9"/>
        </a:accent3>
        <a:accent4>
          <a:srgbClr val="DCDCDC"/>
        </a:accent4>
        <a:accent5>
          <a:srgbClr val="B9CAFF"/>
        </a:accent5>
        <a:accent6>
          <a:srgbClr val="00B7E5"/>
        </a:accent6>
        <a:hlink>
          <a:srgbClr val="FFFFCC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4"/>
        </a:accent3>
        <a:accent4>
          <a:srgbClr val="000000"/>
        </a:accent4>
        <a:accent5>
          <a:srgbClr val="FFE2AA"/>
        </a:accent5>
        <a:accent6>
          <a:srgbClr val="A3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598600"/>
        </a:lt2>
        <a:accent1>
          <a:srgbClr val="33CC33"/>
        </a:accent1>
        <a:accent2>
          <a:srgbClr val="99CC00"/>
        </a:accent2>
        <a:accent3>
          <a:srgbClr val="ADB9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C"/>
        </a:accent5>
        <a:accent6>
          <a:srgbClr val="B7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Profile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C"/>
      </a:accent5>
      <a:accent6>
        <a:srgbClr val="B70000"/>
      </a:accent6>
      <a:hlink>
        <a:srgbClr val="336699"/>
      </a:hlink>
      <a:folHlink>
        <a:srgbClr val="0033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00000"/>
        </a:lt1>
        <a:dk2>
          <a:srgbClr val="FFFFFF"/>
        </a:dk2>
        <a:lt2>
          <a:srgbClr val="A50021"/>
        </a:lt2>
        <a:accent1>
          <a:srgbClr val="FF9900"/>
        </a:accent1>
        <a:accent2>
          <a:srgbClr val="FF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FFFFCC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072E"/>
        </a:lt1>
        <a:dk2>
          <a:srgbClr val="FFFFFF"/>
        </a:dk2>
        <a:lt2>
          <a:srgbClr val="3C001E"/>
        </a:lt2>
        <a:accent1>
          <a:srgbClr val="89A38F"/>
        </a:accent1>
        <a:accent2>
          <a:srgbClr val="666699"/>
        </a:accent2>
        <a:accent3>
          <a:srgbClr val="B3AAAC"/>
        </a:accent3>
        <a:accent4>
          <a:srgbClr val="DCDCDC"/>
        </a:accent4>
        <a:accent5>
          <a:srgbClr val="C4CEC6"/>
        </a:accent5>
        <a:accent6>
          <a:srgbClr val="5B5B89"/>
        </a:accent6>
        <a:hlink>
          <a:srgbClr val="8080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333333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B70000"/>
        </a:accent6>
        <a:hlink>
          <a:srgbClr val="66669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4B3D1B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6666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006666"/>
        </a:lt2>
        <a:accent1>
          <a:srgbClr val="0099CC"/>
        </a:accent1>
        <a:accent2>
          <a:srgbClr val="6666FF"/>
        </a:accent2>
        <a:accent3>
          <a:srgbClr val="AAADB9"/>
        </a:accent3>
        <a:accent4>
          <a:srgbClr val="DCDCDC"/>
        </a:accent4>
        <a:accent5>
          <a:srgbClr val="AACAE2"/>
        </a:accent5>
        <a:accent6>
          <a:srgbClr val="5B5BE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003366"/>
        </a:lt2>
        <a:accent1>
          <a:srgbClr val="6699FF"/>
        </a:accent1>
        <a:accent2>
          <a:srgbClr val="00CCFF"/>
        </a:accent2>
        <a:accent3>
          <a:srgbClr val="AAB9B9"/>
        </a:accent3>
        <a:accent4>
          <a:srgbClr val="DCDCDC"/>
        </a:accent4>
        <a:accent5>
          <a:srgbClr val="B9CAFF"/>
        </a:accent5>
        <a:accent6>
          <a:srgbClr val="00B7E5"/>
        </a:accent6>
        <a:hlink>
          <a:srgbClr val="FFFFCC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4"/>
        </a:accent3>
        <a:accent4>
          <a:srgbClr val="000000"/>
        </a:accent4>
        <a:accent5>
          <a:srgbClr val="FFE2AA"/>
        </a:accent5>
        <a:accent6>
          <a:srgbClr val="A3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598600"/>
        </a:lt2>
        <a:accent1>
          <a:srgbClr val="33CC33"/>
        </a:accent1>
        <a:accent2>
          <a:srgbClr val="99CC00"/>
        </a:accent2>
        <a:accent3>
          <a:srgbClr val="ADB9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C"/>
        </a:accent5>
        <a:accent6>
          <a:srgbClr val="B7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Profile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C"/>
      </a:accent5>
      <a:accent6>
        <a:srgbClr val="B70000"/>
      </a:accent6>
      <a:hlink>
        <a:srgbClr val="336699"/>
      </a:hlink>
      <a:folHlink>
        <a:srgbClr val="0033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00000"/>
        </a:lt1>
        <a:dk2>
          <a:srgbClr val="FFFFFF"/>
        </a:dk2>
        <a:lt2>
          <a:srgbClr val="A50021"/>
        </a:lt2>
        <a:accent1>
          <a:srgbClr val="FF9900"/>
        </a:accent1>
        <a:accent2>
          <a:srgbClr val="FF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FFFFCC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072E"/>
        </a:lt1>
        <a:dk2>
          <a:srgbClr val="FFFFFF"/>
        </a:dk2>
        <a:lt2>
          <a:srgbClr val="3C001E"/>
        </a:lt2>
        <a:accent1>
          <a:srgbClr val="89A38F"/>
        </a:accent1>
        <a:accent2>
          <a:srgbClr val="666699"/>
        </a:accent2>
        <a:accent3>
          <a:srgbClr val="B3AAAC"/>
        </a:accent3>
        <a:accent4>
          <a:srgbClr val="DCDCDC"/>
        </a:accent4>
        <a:accent5>
          <a:srgbClr val="C4CEC6"/>
        </a:accent5>
        <a:accent6>
          <a:srgbClr val="5B5B89"/>
        </a:accent6>
        <a:hlink>
          <a:srgbClr val="8080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333333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B70000"/>
        </a:accent6>
        <a:hlink>
          <a:srgbClr val="66669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4B3D1B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6666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006666"/>
        </a:lt2>
        <a:accent1>
          <a:srgbClr val="0099CC"/>
        </a:accent1>
        <a:accent2>
          <a:srgbClr val="6666FF"/>
        </a:accent2>
        <a:accent3>
          <a:srgbClr val="AAADB9"/>
        </a:accent3>
        <a:accent4>
          <a:srgbClr val="DCDCDC"/>
        </a:accent4>
        <a:accent5>
          <a:srgbClr val="AACAE2"/>
        </a:accent5>
        <a:accent6>
          <a:srgbClr val="5B5BE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003366"/>
        </a:lt2>
        <a:accent1>
          <a:srgbClr val="6699FF"/>
        </a:accent1>
        <a:accent2>
          <a:srgbClr val="00CCFF"/>
        </a:accent2>
        <a:accent3>
          <a:srgbClr val="AAB9B9"/>
        </a:accent3>
        <a:accent4>
          <a:srgbClr val="DCDCDC"/>
        </a:accent4>
        <a:accent5>
          <a:srgbClr val="B9CAFF"/>
        </a:accent5>
        <a:accent6>
          <a:srgbClr val="00B7E5"/>
        </a:accent6>
        <a:hlink>
          <a:srgbClr val="FFFFCC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4"/>
        </a:accent3>
        <a:accent4>
          <a:srgbClr val="000000"/>
        </a:accent4>
        <a:accent5>
          <a:srgbClr val="FFE2AA"/>
        </a:accent5>
        <a:accent6>
          <a:srgbClr val="A3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598600"/>
        </a:lt2>
        <a:accent1>
          <a:srgbClr val="33CC33"/>
        </a:accent1>
        <a:accent2>
          <a:srgbClr val="99CC00"/>
        </a:accent2>
        <a:accent3>
          <a:srgbClr val="ADB9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C"/>
        </a:accent5>
        <a:accent6>
          <a:srgbClr val="B7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5833</Words>
  <Application>WPS 演示</Application>
  <PresentationFormat>全屏显示(4:3)</PresentationFormat>
  <Paragraphs>288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Verdana</vt:lpstr>
      <vt:lpstr>Calibri</vt:lpstr>
      <vt:lpstr>微软雅黑</vt:lpstr>
      <vt:lpstr>Arial Unicode MS</vt:lpstr>
      <vt:lpstr>5_Profile</vt:lpstr>
      <vt:lpstr>7_Profile</vt:lpstr>
      <vt:lpstr>6_Profile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040TGp_time_mono</dc:title>
  <dc:creator>Administrator</dc:creator>
  <cp:lastModifiedBy> 眉</cp:lastModifiedBy>
  <cp:revision>601</cp:revision>
  <dcterms:created xsi:type="dcterms:W3CDTF">2003-08-21T08:11:00Z</dcterms:created>
  <dcterms:modified xsi:type="dcterms:W3CDTF">2019-03-11T14:50:55Z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