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35" r:id="rId5"/>
    <p:sldId id="308" r:id="rId6"/>
    <p:sldId id="364" r:id="rId7"/>
    <p:sldId id="363" r:id="rId8"/>
    <p:sldId id="351" r:id="rId9"/>
    <p:sldId id="352" r:id="rId10"/>
    <p:sldId id="353" r:id="rId11"/>
    <p:sldId id="354" r:id="rId12"/>
    <p:sldId id="361" r:id="rId13"/>
    <p:sldId id="355" r:id="rId14"/>
    <p:sldId id="356" r:id="rId15"/>
    <p:sldId id="357" r:id="rId16"/>
    <p:sldId id="360" r:id="rId17"/>
    <p:sldId id="358" r:id="rId18"/>
    <p:sldId id="359" r:id="rId19"/>
    <p:sldId id="31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85D7"/>
    <a:srgbClr val="023B6F"/>
    <a:srgbClr val="E5EFFA"/>
    <a:srgbClr val="70A5DF"/>
    <a:srgbClr val="012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552" y="90"/>
      </p:cViewPr>
      <p:guideLst>
        <p:guide orient="horz" pos="2160"/>
        <p:guide pos="3782"/>
        <p:guide pos="1050"/>
        <p:guide pos="66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00E17-9F20-4241-B9A6-AD62D79D29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04030" y="3150870"/>
            <a:ext cx="7215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优秀书籍设计作品赏析</a:t>
            </a:r>
            <a:endParaRPr lang="zh-CN" altLang="en-US" sz="54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1625" y="2210435"/>
            <a:ext cx="2520315" cy="733425"/>
          </a:xfrm>
          <a:prstGeom prst="rect">
            <a:avLst/>
          </a:prstGeom>
          <a:solidFill>
            <a:srgbClr val="3A8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第三章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72091" y="1518879"/>
            <a:ext cx="409339" cy="409339"/>
          </a:xfrm>
          <a:prstGeom prst="ellipse">
            <a:avLst/>
          </a:prstGeom>
          <a:noFill/>
          <a:ln w="19050">
            <a:solidFill>
              <a:srgbClr val="012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639965" y="686760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25243" y="5229359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3870" y="5479380"/>
            <a:ext cx="1122592" cy="1037652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833110" y="4278630"/>
            <a:ext cx="4157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主讲教师：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7440" y="344170"/>
            <a:ext cx="4317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思源黑体 CN Normal" panose="020B0400000000000000" pitchFamily="34" charset="-122"/>
              </a:rPr>
              <a:t>《书籍设计》 主编 王志新 黄晋琪   </a:t>
            </a:r>
            <a:endParaRPr kumimoji="1"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思源黑体 CN Normal" panose="020B0400000000000000" pitchFamily="34" charset="-122"/>
            </a:endParaRPr>
          </a:p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思源黑体 CN Normal" panose="020B0400000000000000" pitchFamily="34" charset="-122"/>
              </a:rPr>
              <a:t>中国美术学院出版社</a:t>
            </a:r>
            <a:endParaRPr kumimoji="1"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ldLvl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二、气象高古，匠心贯今——吕敬人书籍作品赏析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165" y="1156335"/>
            <a:ext cx="4217035" cy="553529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二、气象高古，匠心贯今——吕敬人书籍作品赏析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30" y="2018030"/>
            <a:ext cx="6104890" cy="35426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9710" y="2007870"/>
            <a:ext cx="5255895" cy="355282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二、气象高古，匠心贯今——吕敬人书籍作品赏析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" y="1728470"/>
            <a:ext cx="12076430" cy="438086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三、见素抱朴，衔华佩实——朱赢椿书籍作品赏析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Freeform 27"/>
          <p:cNvSpPr/>
          <p:nvPr/>
        </p:nvSpPr>
        <p:spPr bwMode="auto">
          <a:xfrm>
            <a:off x="1517015" y="1457960"/>
            <a:ext cx="9157335" cy="694055"/>
          </a:xfrm>
          <a:prstGeom prst="roundRect">
            <a:avLst/>
          </a:prstGeom>
          <a:solidFill>
            <a:srgbClr val="3A85D7"/>
          </a:solidFill>
          <a:ln>
            <a:noFill/>
          </a:ln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朱赢椿先生与夫人周宗伟共同合作的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《蚁呓》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960" y="2531745"/>
            <a:ext cx="11054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书的内容讲述的是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蚂蚁的生活，对蚂蚁的一生进行了记录。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325" y="3411855"/>
            <a:ext cx="110547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封面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是全白色的，没有作者的姓名、书名等信息，只有 12 只活灵活现的小蚂蚁。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325" y="4716145"/>
            <a:ext cx="11054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内页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大约有80% 的余白。文字主要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安排在版心的最下方，每页大概只有数行，而且中英对照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。书的任何一页中都有小蚂蚁的身影。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三、见素抱朴，衔华佩实——朱赢椿书籍作品赏析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894840"/>
            <a:ext cx="11428730" cy="413321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三、见素抱朴，衔华佩实——朱赢椿书籍作品赏析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060" y="2045335"/>
            <a:ext cx="11485880" cy="414274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三、见素抱朴，衔华佩实——朱赢椿书籍作品赏析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2635" y="1156335"/>
            <a:ext cx="8126095" cy="562229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3855" y="2644775"/>
            <a:ext cx="54546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感谢观看</a:t>
            </a:r>
            <a:endParaRPr lang="zh-CN" altLang="en-US" sz="9600" b="1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403866" y="1665564"/>
            <a:ext cx="409339" cy="409339"/>
          </a:xfrm>
          <a:prstGeom prst="ellipse">
            <a:avLst/>
          </a:prstGeom>
          <a:noFill/>
          <a:ln w="19050">
            <a:solidFill>
              <a:srgbClr val="012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871740" y="833445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25243" y="5229359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3870" y="5479380"/>
            <a:ext cx="1122592" cy="1037652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2163" y="0"/>
            <a:ext cx="6858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990" y="2283091"/>
            <a:ext cx="948734" cy="967563"/>
          </a:xfrm>
          <a:prstGeom prst="rect">
            <a:avLst/>
          </a:prstGeom>
          <a:noFill/>
          <a:ln w="19050">
            <a:solidFill>
              <a:srgbClr val="023B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1910" y="2283091"/>
            <a:ext cx="948734" cy="967563"/>
          </a:xfrm>
          <a:prstGeom prst="rect">
            <a:avLst/>
          </a:prstGeom>
          <a:noFill/>
          <a:ln w="19050">
            <a:solidFill>
              <a:srgbClr val="023B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4424" y="2283091"/>
            <a:ext cx="948734" cy="967563"/>
          </a:xfrm>
          <a:prstGeom prst="rect">
            <a:avLst/>
          </a:prstGeom>
          <a:noFill/>
          <a:ln w="19050">
            <a:solidFill>
              <a:srgbClr val="023B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3990" y="2283091"/>
            <a:ext cx="94629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第</a:t>
            </a:r>
            <a:endParaRPr lang="zh-CN" altLang="en-US" sz="60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07034" y="2283091"/>
            <a:ext cx="94629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二</a:t>
            </a:r>
            <a:endParaRPr lang="zh-CN" altLang="en-US" sz="60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23344" y="2283091"/>
            <a:ext cx="94629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节</a:t>
            </a:r>
            <a:endParaRPr lang="zh-CN" altLang="en-US" sz="60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443990" y="3473937"/>
            <a:ext cx="40109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348740" y="3752215"/>
            <a:ext cx="80410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国内优秀书籍设计大师作品赏析</a:t>
            </a:r>
            <a:endParaRPr lang="zh-CN" altLang="en-US" sz="44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/>
      <p:bldP spid="12" grpId="0"/>
      <p:bldP spid="13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一、孤傲严谨，神韵飞扬——袁小山书籍作品赏析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Freeform 27"/>
          <p:cNvSpPr/>
          <p:nvPr/>
        </p:nvSpPr>
        <p:spPr bwMode="auto">
          <a:xfrm>
            <a:off x="1517015" y="1457960"/>
            <a:ext cx="9157335" cy="694055"/>
          </a:xfrm>
          <a:prstGeom prst="roundRect">
            <a:avLst/>
          </a:prstGeom>
          <a:solidFill>
            <a:srgbClr val="3A85D7"/>
          </a:solidFill>
          <a:ln>
            <a:noFill/>
          </a:ln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袁小山教授的书籍作品《武汉城市设计双年展》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960" y="2407920"/>
            <a:ext cx="110547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首先，它的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封面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选用的是不锈钢材质，坚硬、冷艳，无不凸显它的“高冷”气质，让人第一眼就被它的镜面工艺所吸引，仿若一件完美的工艺品伫立眼前，栩栩如生。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960" y="4162425"/>
            <a:ext cx="110547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扉页的设计  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首先，扉页的每一个图案都有手稿，基本就是将武汉所有著名的建筑通过手绘的形式表现了出来。其次，此页有一本书籍形象呈现在画面中，这本书就是《双年展》，这是一个十分有趣的小细节。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一、孤傲严谨，神韵飞扬——袁小山书籍作品赏析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960" y="1615440"/>
            <a:ext cx="110547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《双年展》的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内部形态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也十分讲究，读者在翻阅过程中，会发现纸的质感不同，这是设计者的一个小心机。因担心翻阅摩擦会蹭脏白纸页面，使之遭到一定的损坏，因此设计师设计为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多印一层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，把印有墨水的那一页完整地保存起来，避免读者触摸。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325" y="4512945"/>
            <a:ext cx="110547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这本书的</a:t>
            </a:r>
            <a:r>
              <a:rPr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页码</a:t>
            </a:r>
            <a:r>
              <a:rPr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也是手绘完成，采用双码的形式，两个页码印在一个页面上，显得更简洁，符号元素化设计感更强。</a:t>
            </a:r>
            <a:endParaRPr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一、孤傲严谨，神韵飞扬——袁小山书籍作品赏析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05" y="1938020"/>
            <a:ext cx="12085955" cy="381889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一、孤傲严谨，神韵飞扬——袁小山书籍作品赏析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80" y="2001520"/>
            <a:ext cx="12105005" cy="382841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一、孤傲严谨，神韵飞扬——袁小山书籍作品赏析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" y="2061210"/>
            <a:ext cx="12057380" cy="354266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一、孤傲严谨，神韵飞扬——袁小山书籍作品赏析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10" y="1730375"/>
            <a:ext cx="12057380" cy="380936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40" y="412115"/>
            <a:ext cx="1088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二、气象高古，匠心贯今——吕敬人书籍作品赏析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Freeform 27"/>
          <p:cNvSpPr/>
          <p:nvPr/>
        </p:nvSpPr>
        <p:spPr bwMode="auto">
          <a:xfrm>
            <a:off x="1353820" y="1320800"/>
            <a:ext cx="9484360" cy="764540"/>
          </a:xfrm>
          <a:prstGeom prst="roundRect">
            <a:avLst/>
          </a:prstGeom>
          <a:solidFill>
            <a:srgbClr val="3A85D7"/>
          </a:solidFill>
          <a:ln>
            <a:noFill/>
          </a:ln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吕敬人先生的《中国记忆——五千年文明瑰宝》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960" y="2300605"/>
            <a:ext cx="11054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2009年荣获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“世界最美的书”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称号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325" y="3180715"/>
            <a:ext cx="110547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书函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在形式上采用了极具中国韵味的“盘扣”样式，是典型中国元素的表现；书函外形还相对应地表现了天、地、水、火、山、泽、风、雷等自然现象，这些都是中国传统八卦符号元素。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8325" y="5293995"/>
            <a:ext cx="110547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书籍的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内文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以中国特有的传统书籍形式，即通过柔软的页纸和筒子页结构营造出一种中国式阅读语境。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rd4geq0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WPS 演示</Application>
  <PresentationFormat>宽屏</PresentationFormat>
  <Paragraphs>73</Paragraphs>
  <Slides>17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思源黑体 CN Normal</vt:lpstr>
      <vt:lpstr>楷体</vt:lpstr>
      <vt:lpstr>字魂59号-创粗黑</vt:lpstr>
      <vt:lpstr>Arial Unicode MS</vt:lpstr>
      <vt:lpstr>等线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读书笔记阅读计划知识讲座ppt模板</dc:title>
  <dc:creator>应 娜</dc:creator>
  <cp:lastModifiedBy>看星星的女孩</cp:lastModifiedBy>
  <cp:revision>29</cp:revision>
  <dcterms:created xsi:type="dcterms:W3CDTF">2019-04-06T17:54:00Z</dcterms:created>
  <dcterms:modified xsi:type="dcterms:W3CDTF">2020-08-28T01:53:43Z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